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9" r:id="rId10"/>
    <p:sldId id="270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880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參加</c:v>
                </c:pt>
                <c:pt idx="1">
                  <c:v>未參加</c:v>
                </c:pt>
                <c:pt idx="2">
                  <c:v>未表態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7-4DEE-9D78-BF501A03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30055055"/>
        <c:axId val="530052559"/>
      </c:barChart>
      <c:catAx>
        <c:axId val="530055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0052559"/>
        <c:auto val="1"/>
        <c:lblAlgn val="ctr"/>
        <c:lblOffset val="100"/>
        <c:noMultiLvlLbl val="0"/>
      </c:catAx>
      <c:valAx>
        <c:axId val="53005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0055055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62929-5ECA-4FFA-B83C-2D33EBB97A7F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662F-B33A-406F-BA6E-B55D04678E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12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2662F-B33A-406F-BA6E-B55D04678EA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66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2662F-B33A-406F-BA6E-B55D04678EA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95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E8106-30EF-4B15-A5A7-11BDDCAA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A87B24-0E02-4189-8833-722C8EA1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758D96-26D0-4CDD-9034-736846B0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1E0E37-23B5-4B98-AB55-459F6EA2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93C878-EE2C-4957-AB90-8FCAB0FF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8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15D5D-1882-49EA-A646-67A2F336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8CC89F-8BCF-4946-8C6F-9418DBA14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511F51-8CF4-46A2-AEBF-2C7842AA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EE954D-628D-4F19-97C2-930600C7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E691C6-915A-4130-B3B2-19D112D0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BDD8A84-F792-4143-9126-F77DA9610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7DCED2-C422-4441-9304-1AA02C75C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921E43-0994-4B56-BE4F-986C7DFB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2FC9D2-5D68-4654-B9ED-A63C981C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AB20B0-0B7C-41FC-AB8A-082F586D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00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C55609-44BB-40F3-9633-0252EDE8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92EDC-795E-4119-A62A-012D8A9C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094958-DFD1-460C-AF3D-F56D36E3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26560A-5AE0-4E9E-B9A1-768B71BD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16E890-ED26-4CD3-85D2-4F348422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2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26CB3-1E58-4290-BE99-98AD01C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F28CA0-D596-469F-8233-21C64719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A122A6-A264-4C24-A937-0131A88B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B0FE4F-D51C-465A-9103-E77B388C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6DD4DE-36F9-42C6-A9AF-DA814EE5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81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291FD-C3F2-42A4-B126-8000D015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D8340F-861E-47EA-9EE2-61196CB20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A254FB-FADB-40C0-AACD-B516BE49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ACAB9E-560B-48BE-8D17-69F393D2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E3CDA1-387D-47B6-8373-6F7D6346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896126-7E17-4E3F-8FB3-5A6F4A72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9045B-52C6-49C2-8840-06B5F0A7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B0BF98-58D5-43C5-AC9B-BB0FB555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B59F98-5D99-4599-8601-9A333ACE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A10DE5-5607-4E18-B4A2-077EAD975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A1BBEA-E63F-472B-9524-496B75BE7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CFB5AE-C971-45B2-A42F-0922157D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7ADB01-0107-4B31-B5DE-FCD31F60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B7EEE65-5903-41F5-96B4-2CD7AD84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69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1F793-563C-4076-ADEB-0E5E3E5E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294A42-4085-407C-A117-B68E6312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E477A1-A7AC-4456-A456-0F3B0CA1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53EF54-D637-41C2-89E9-1249F7EC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3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29D7E41-737E-4435-BB65-6FDC35A4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3A5970-95A3-4EFC-8653-73B17CC6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F71C3-C35F-4D93-9BFD-672BF86E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02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F284D-4B26-445B-8F01-DFEA4111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7D0C45-3EB5-45C1-99E9-06BFBDC8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0C81E1-57B6-47AD-9665-E379C120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3964B3-D94F-4965-8695-00EA54D2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63E605-7820-4DD9-89C5-6BE57585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6DBA6E-878E-4194-9157-0A335C34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3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98399-4487-4F64-81EF-80BE4139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5030CF-FB67-4973-B41E-B193FAF9A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24359D-9149-4218-9D46-529977A8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EBE70D-09DE-48B2-8C16-01AADFF7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13778A-9D08-4B36-BC78-28B2192F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CCB6C8-DBCA-4684-9798-F8A2300F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44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EE1B3AE-75DC-4526-AE51-2D8569D3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DCAB9F-54F6-47B4-B1E1-057168CF8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1C305-EAA6-4852-A649-5C6D4A04E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B9AD-4498-4D8C-81BC-3D8AB9ADF58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201C06-79CC-4B41-AE56-0017F57C8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5179AB-D6FE-4351-B2EA-B02E9A930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EA35-7ECC-4693-B164-1A88B04C7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5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sv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53C750D-50C7-4AA4-A933-C52359F55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2476500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109-2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休閒月會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B77A87-9260-4228-B3C8-17C73AD1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599" y="503316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工作室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85DCDE-1B70-4618-9877-41990D68CC4E}"/>
              </a:ext>
            </a:extLst>
          </p:cNvPr>
          <p:cNvSpPr txBox="1"/>
          <p:nvPr/>
        </p:nvSpPr>
        <p:spPr>
          <a:xfrm>
            <a:off x="5820248" y="7439451"/>
            <a:ext cx="344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當月進度表</a:t>
            </a:r>
          </a:p>
        </p:txBody>
      </p:sp>
    </p:spTree>
    <p:extLst>
      <p:ext uri="{BB962C8B-B14F-4D97-AF65-F5344CB8AC3E}">
        <p14:creationId xmlns:p14="http://schemas.microsoft.com/office/powerpoint/2010/main" val="409534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形 30" descr="一組裁縫用具">
            <a:extLst>
              <a:ext uri="{FF2B5EF4-FFF2-40B4-BE49-F238E27FC236}">
                <a16:creationId xmlns:a16="http://schemas.microsoft.com/office/drawing/2014/main" id="{5076355E-2AED-4AD0-A355-2DE58E43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A8A350E-8DB9-4F4E-882C-7962FE706DED}"/>
              </a:ext>
            </a:extLst>
          </p:cNvPr>
          <p:cNvSpPr txBox="1"/>
          <p:nvPr/>
        </p:nvSpPr>
        <p:spPr>
          <a:xfrm>
            <a:off x="5577114" y="3849914"/>
            <a:ext cx="6059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END</a:t>
            </a:r>
            <a:endParaRPr lang="zh-TW" altLang="en-US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1417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79171" y="-4959803"/>
            <a:ext cx="21619028" cy="121607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D2B1695-E7DD-4349-B485-52846BCB52CD}"/>
              </a:ext>
            </a:extLst>
          </p:cNvPr>
          <p:cNvSpPr txBox="1"/>
          <p:nvPr/>
        </p:nvSpPr>
        <p:spPr>
          <a:xfrm>
            <a:off x="7006791" y="3013501"/>
            <a:ext cx="344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當月進度表</a:t>
            </a:r>
          </a:p>
        </p:txBody>
      </p:sp>
      <p:graphicFrame>
        <p:nvGraphicFramePr>
          <p:cNvPr id="6" name="表格 17">
            <a:extLst>
              <a:ext uri="{FF2B5EF4-FFF2-40B4-BE49-F238E27FC236}">
                <a16:creationId xmlns:a16="http://schemas.microsoft.com/office/drawing/2014/main" id="{BE51EFD0-499D-4CFF-B27A-40FA6D386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66437"/>
              </p:ext>
            </p:extLst>
          </p:nvPr>
        </p:nvGraphicFramePr>
        <p:xfrm>
          <a:off x="-10700833" y="1284795"/>
          <a:ext cx="10225665" cy="475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02">
                  <a:extLst>
                    <a:ext uri="{9D8B030D-6E8A-4147-A177-3AD203B41FA5}">
                      <a16:colId xmlns:a16="http://schemas.microsoft.com/office/drawing/2014/main" val="377343196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5449380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0253986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548672454"/>
                    </a:ext>
                  </a:extLst>
                </a:gridCol>
                <a:gridCol w="2584763">
                  <a:extLst>
                    <a:ext uri="{9D8B030D-6E8A-4147-A177-3AD203B41FA5}">
                      <a16:colId xmlns:a16="http://schemas.microsoft.com/office/drawing/2014/main" val="1179932832"/>
                    </a:ext>
                  </a:extLst>
                </a:gridCol>
              </a:tblGrid>
              <a:tr h="378904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96272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4/14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42420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4/23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完成點名表單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38576"/>
                  </a:ext>
                </a:extLst>
              </a:tr>
              <a:tr h="9844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羅馬規劃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4/30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工作坊報名表單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20227"/>
                  </a:ext>
                </a:extLst>
              </a:tr>
              <a:tr h="1193227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確認報名人數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5/5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規劃預告片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日文工作坊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5/7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完成羅馬規章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繳交週誌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3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9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42350" y="-4935256"/>
            <a:ext cx="21619028" cy="121607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D2B1695-E7DD-4349-B485-52846BCB52CD}"/>
              </a:ext>
            </a:extLst>
          </p:cNvPr>
          <p:cNvSpPr txBox="1"/>
          <p:nvPr/>
        </p:nvSpPr>
        <p:spPr>
          <a:xfrm>
            <a:off x="13796698" y="3013501"/>
            <a:ext cx="344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當月進度表</a:t>
            </a:r>
          </a:p>
        </p:txBody>
      </p:sp>
      <p:graphicFrame>
        <p:nvGraphicFramePr>
          <p:cNvPr id="6" name="表格 17">
            <a:extLst>
              <a:ext uri="{FF2B5EF4-FFF2-40B4-BE49-F238E27FC236}">
                <a16:creationId xmlns:a16="http://schemas.microsoft.com/office/drawing/2014/main" id="{78908DF2-F886-4655-98F4-CCBFBCED5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40040"/>
              </p:ext>
            </p:extLst>
          </p:nvPr>
        </p:nvGraphicFramePr>
        <p:xfrm>
          <a:off x="1604698" y="1145095"/>
          <a:ext cx="10225665" cy="475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02">
                  <a:extLst>
                    <a:ext uri="{9D8B030D-6E8A-4147-A177-3AD203B41FA5}">
                      <a16:colId xmlns:a16="http://schemas.microsoft.com/office/drawing/2014/main" val="377343196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5449380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0253986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548672454"/>
                    </a:ext>
                  </a:extLst>
                </a:gridCol>
                <a:gridCol w="2584763">
                  <a:extLst>
                    <a:ext uri="{9D8B030D-6E8A-4147-A177-3AD203B41FA5}">
                      <a16:colId xmlns:a16="http://schemas.microsoft.com/office/drawing/2014/main" val="1179932832"/>
                    </a:ext>
                  </a:extLst>
                </a:gridCol>
              </a:tblGrid>
              <a:tr h="378904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96272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4/14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42420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4/23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完成點名表單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38576"/>
                  </a:ext>
                </a:extLst>
              </a:tr>
              <a:tr h="9844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羅馬規劃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4/30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工作坊報名表單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20227"/>
                  </a:ext>
                </a:extLst>
              </a:tr>
              <a:tr h="1193227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確認報名人數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5/5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規劃預告片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日文工作坊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5/7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完成羅馬規章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繳交週誌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32356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A2A34391-F2A5-49DB-B84C-F1A1D01A126A}"/>
              </a:ext>
            </a:extLst>
          </p:cNvPr>
          <p:cNvSpPr txBox="1"/>
          <p:nvPr/>
        </p:nvSpPr>
        <p:spPr>
          <a:xfrm>
            <a:off x="-2598234" y="4359906"/>
            <a:ext cx="259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細項報告</a:t>
            </a:r>
          </a:p>
        </p:txBody>
      </p:sp>
    </p:spTree>
    <p:extLst>
      <p:ext uri="{BB962C8B-B14F-4D97-AF65-F5344CB8AC3E}">
        <p14:creationId xmlns:p14="http://schemas.microsoft.com/office/powerpoint/2010/main" val="20082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96735" y="-546410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9F986D6-DF0E-441C-AB55-B5BF04EE775C}"/>
              </a:ext>
            </a:extLst>
          </p:cNvPr>
          <p:cNvSpPr txBox="1"/>
          <p:nvPr/>
        </p:nvSpPr>
        <p:spPr>
          <a:xfrm>
            <a:off x="6765625" y="3953506"/>
            <a:ext cx="290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細項報告</a:t>
            </a:r>
          </a:p>
        </p:txBody>
      </p:sp>
      <p:graphicFrame>
        <p:nvGraphicFramePr>
          <p:cNvPr id="8" name="表格 17">
            <a:extLst>
              <a:ext uri="{FF2B5EF4-FFF2-40B4-BE49-F238E27FC236}">
                <a16:creationId xmlns:a16="http://schemas.microsoft.com/office/drawing/2014/main" id="{E5E5AC40-26EA-4A68-99D6-75086DA42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47194"/>
              </p:ext>
            </p:extLst>
          </p:nvPr>
        </p:nvGraphicFramePr>
        <p:xfrm>
          <a:off x="12980534" y="1052698"/>
          <a:ext cx="10225665" cy="475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02">
                  <a:extLst>
                    <a:ext uri="{9D8B030D-6E8A-4147-A177-3AD203B41FA5}">
                      <a16:colId xmlns:a16="http://schemas.microsoft.com/office/drawing/2014/main" val="377343196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5449380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0253986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548672454"/>
                    </a:ext>
                  </a:extLst>
                </a:gridCol>
                <a:gridCol w="2584763">
                  <a:extLst>
                    <a:ext uri="{9D8B030D-6E8A-4147-A177-3AD203B41FA5}">
                      <a16:colId xmlns:a16="http://schemas.microsoft.com/office/drawing/2014/main" val="1179932832"/>
                    </a:ext>
                  </a:extLst>
                </a:gridCol>
              </a:tblGrid>
              <a:tr h="378904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96272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4/14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42420"/>
                  </a:ext>
                </a:extLst>
              </a:tr>
              <a:tr h="9567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4/23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完成點名表單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38576"/>
                  </a:ext>
                </a:extLst>
              </a:tr>
              <a:tr h="984428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4/26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羅馬規劃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4/30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工作坊報名表單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20227"/>
                  </a:ext>
                </a:extLst>
              </a:tr>
              <a:tr h="1193227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確認報名人數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5/5</a:t>
                      </a:r>
                    </a:p>
                    <a:p>
                      <a:r>
                        <a:rPr lang="zh-TW" altLang="en-US" sz="24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開會</a:t>
                      </a:r>
                      <a:endParaRPr lang="en-US" altLang="zh-TW" sz="240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規劃預告片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日文工作坊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5/7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完成羅馬規章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繳交週誌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3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77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96735" y="-546410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9F986D6-DF0E-441C-AB55-B5BF04EE775C}"/>
              </a:ext>
            </a:extLst>
          </p:cNvPr>
          <p:cNvSpPr txBox="1"/>
          <p:nvPr/>
        </p:nvSpPr>
        <p:spPr>
          <a:xfrm>
            <a:off x="7088799" y="7404410"/>
            <a:ext cx="290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細項報告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027A3D7-4EDB-41D8-B0EE-FC2E9777AA52}"/>
              </a:ext>
            </a:extLst>
          </p:cNvPr>
          <p:cNvGrpSpPr/>
          <p:nvPr/>
        </p:nvGrpSpPr>
        <p:grpSpPr>
          <a:xfrm>
            <a:off x="4462528" y="2589529"/>
            <a:ext cx="6005588" cy="3141758"/>
            <a:chOff x="4131590" y="2567226"/>
            <a:chExt cx="6005588" cy="3141758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452850A9-56CD-4E57-B6C3-57B4BCC6DF82}"/>
                </a:ext>
              </a:extLst>
            </p:cNvPr>
            <p:cNvSpPr txBox="1"/>
            <p:nvPr/>
          </p:nvSpPr>
          <p:spPr>
            <a:xfrm>
              <a:off x="4131590" y="2567226"/>
              <a:ext cx="591441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休閒工作室</a:t>
              </a:r>
              <a:endPara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dirty="0"/>
            </a:p>
          </p:txBody>
        </p:sp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40393C6C-4CD0-4A5B-8EFB-7A53791BF13C}"/>
                </a:ext>
              </a:extLst>
            </p:cNvPr>
            <p:cNvSpPr/>
            <p:nvPr/>
          </p:nvSpPr>
          <p:spPr>
            <a:xfrm>
              <a:off x="4861932" y="3735659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2BA8836A-C39F-473C-B74D-B6E2BEF2F515}"/>
                </a:ext>
              </a:extLst>
            </p:cNvPr>
            <p:cNvSpPr/>
            <p:nvPr/>
          </p:nvSpPr>
          <p:spPr>
            <a:xfrm>
              <a:off x="6848288" y="3735658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EC32EB8-D371-4A6B-B1EB-C6B41B7D2F6D}"/>
                </a:ext>
              </a:extLst>
            </p:cNvPr>
            <p:cNvSpPr/>
            <p:nvPr/>
          </p:nvSpPr>
          <p:spPr>
            <a:xfrm>
              <a:off x="8903110" y="3735658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形 5" descr="垃圾桶 外框">
              <a:extLst>
                <a:ext uri="{FF2B5EF4-FFF2-40B4-BE49-F238E27FC236}">
                  <a16:creationId xmlns:a16="http://schemas.microsoft.com/office/drawing/2014/main" id="{27E8CF7B-EAA4-4A90-BC79-947F40CF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766" y="3858322"/>
              <a:ext cx="914400" cy="914400"/>
            </a:xfrm>
            <a:prstGeom prst="rect">
              <a:avLst/>
            </a:prstGeom>
          </p:spPr>
        </p:pic>
        <p:pic>
          <p:nvPicPr>
            <p:cNvPr id="12" name="圖形 11" descr="油桶 外框">
              <a:extLst>
                <a:ext uri="{FF2B5EF4-FFF2-40B4-BE49-F238E27FC236}">
                  <a16:creationId xmlns:a16="http://schemas.microsoft.com/office/drawing/2014/main" id="{16A499CB-AEFA-4497-B5EF-A1E47A2A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08122" y="3841594"/>
              <a:ext cx="914400" cy="914400"/>
            </a:xfrm>
            <a:prstGeom prst="rect">
              <a:avLst/>
            </a:prstGeom>
          </p:spPr>
        </p:pic>
        <p:pic>
          <p:nvPicPr>
            <p:cNvPr id="14" name="圖形 13" descr="飛起來的錢 以實心填滿">
              <a:extLst>
                <a:ext uri="{FF2B5EF4-FFF2-40B4-BE49-F238E27FC236}">
                  <a16:creationId xmlns:a16="http://schemas.microsoft.com/office/drawing/2014/main" id="{A9F9D31B-E940-42D6-B2F4-A51AC5D4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09304" y="3880623"/>
              <a:ext cx="914400" cy="91440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BB0B3AA-BC68-4A7B-B111-42135F0DF3DC}"/>
                </a:ext>
              </a:extLst>
            </p:cNvPr>
            <p:cNvSpPr txBox="1"/>
            <p:nvPr/>
          </p:nvSpPr>
          <p:spPr>
            <a:xfrm>
              <a:off x="5244790" y="5062653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A2E9258-89B9-4F74-9B96-31041796E73B}"/>
                </a:ext>
              </a:extLst>
            </p:cNvPr>
            <p:cNvSpPr txBox="1"/>
            <p:nvPr/>
          </p:nvSpPr>
          <p:spPr>
            <a:xfrm>
              <a:off x="7231146" y="5056635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5258400E-4356-4F10-BE29-DFBC24ACCC72}"/>
                </a:ext>
              </a:extLst>
            </p:cNvPr>
            <p:cNvSpPr txBox="1"/>
            <p:nvPr/>
          </p:nvSpPr>
          <p:spPr>
            <a:xfrm>
              <a:off x="9332328" y="5056634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28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96735" y="-546410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9F986D6-DF0E-441C-AB55-B5BF04EE775C}"/>
              </a:ext>
            </a:extLst>
          </p:cNvPr>
          <p:cNvSpPr txBox="1"/>
          <p:nvPr/>
        </p:nvSpPr>
        <p:spPr>
          <a:xfrm>
            <a:off x="7088799" y="7404410"/>
            <a:ext cx="290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細項報告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027A3D7-4EDB-41D8-B0EE-FC2E9777AA52}"/>
              </a:ext>
            </a:extLst>
          </p:cNvPr>
          <p:cNvGrpSpPr/>
          <p:nvPr/>
        </p:nvGrpSpPr>
        <p:grpSpPr>
          <a:xfrm>
            <a:off x="4716528" y="7047229"/>
            <a:ext cx="6005588" cy="3141758"/>
            <a:chOff x="4131590" y="2567226"/>
            <a:chExt cx="6005588" cy="3141758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452850A9-56CD-4E57-B6C3-57B4BCC6DF82}"/>
                </a:ext>
              </a:extLst>
            </p:cNvPr>
            <p:cNvSpPr txBox="1"/>
            <p:nvPr/>
          </p:nvSpPr>
          <p:spPr>
            <a:xfrm>
              <a:off x="4131590" y="2567226"/>
              <a:ext cx="591441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休閒工作室</a:t>
              </a:r>
              <a:endPara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dirty="0"/>
            </a:p>
          </p:txBody>
        </p:sp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40393C6C-4CD0-4A5B-8EFB-7A53791BF13C}"/>
                </a:ext>
              </a:extLst>
            </p:cNvPr>
            <p:cNvSpPr/>
            <p:nvPr/>
          </p:nvSpPr>
          <p:spPr>
            <a:xfrm>
              <a:off x="4861932" y="3735659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2BA8836A-C39F-473C-B74D-B6E2BEF2F515}"/>
                </a:ext>
              </a:extLst>
            </p:cNvPr>
            <p:cNvSpPr/>
            <p:nvPr/>
          </p:nvSpPr>
          <p:spPr>
            <a:xfrm>
              <a:off x="6848288" y="3735658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EC32EB8-D371-4A6B-B1EB-C6B41B7D2F6D}"/>
                </a:ext>
              </a:extLst>
            </p:cNvPr>
            <p:cNvSpPr/>
            <p:nvPr/>
          </p:nvSpPr>
          <p:spPr>
            <a:xfrm>
              <a:off x="8903110" y="3735658"/>
              <a:ext cx="1234068" cy="1204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形 5" descr="垃圾桶 外框">
              <a:extLst>
                <a:ext uri="{FF2B5EF4-FFF2-40B4-BE49-F238E27FC236}">
                  <a16:creationId xmlns:a16="http://schemas.microsoft.com/office/drawing/2014/main" id="{27E8CF7B-EAA4-4A90-BC79-947F40CF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766" y="3858322"/>
              <a:ext cx="914400" cy="914400"/>
            </a:xfrm>
            <a:prstGeom prst="rect">
              <a:avLst/>
            </a:prstGeom>
          </p:spPr>
        </p:pic>
        <p:pic>
          <p:nvPicPr>
            <p:cNvPr id="12" name="圖形 11" descr="油桶 外框">
              <a:extLst>
                <a:ext uri="{FF2B5EF4-FFF2-40B4-BE49-F238E27FC236}">
                  <a16:creationId xmlns:a16="http://schemas.microsoft.com/office/drawing/2014/main" id="{16A499CB-AEFA-4497-B5EF-A1E47A2A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08122" y="3841594"/>
              <a:ext cx="914400" cy="914400"/>
            </a:xfrm>
            <a:prstGeom prst="rect">
              <a:avLst/>
            </a:prstGeom>
          </p:spPr>
        </p:pic>
        <p:pic>
          <p:nvPicPr>
            <p:cNvPr id="14" name="圖形 13" descr="飛起來的錢 以實心填滿">
              <a:extLst>
                <a:ext uri="{FF2B5EF4-FFF2-40B4-BE49-F238E27FC236}">
                  <a16:creationId xmlns:a16="http://schemas.microsoft.com/office/drawing/2014/main" id="{A9F9D31B-E940-42D6-B2F4-A51AC5D4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09304" y="3880623"/>
              <a:ext cx="914400" cy="91440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BB0B3AA-BC68-4A7B-B111-42135F0DF3DC}"/>
                </a:ext>
              </a:extLst>
            </p:cNvPr>
            <p:cNvSpPr txBox="1"/>
            <p:nvPr/>
          </p:nvSpPr>
          <p:spPr>
            <a:xfrm>
              <a:off x="5244790" y="5062653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A2E9258-89B9-4F74-9B96-31041796E73B}"/>
                </a:ext>
              </a:extLst>
            </p:cNvPr>
            <p:cNvSpPr txBox="1"/>
            <p:nvPr/>
          </p:nvSpPr>
          <p:spPr>
            <a:xfrm>
              <a:off x="7231146" y="5056635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5258400E-4356-4F10-BE29-DFBC24ACCC72}"/>
                </a:ext>
              </a:extLst>
            </p:cNvPr>
            <p:cNvSpPr txBox="1"/>
            <p:nvPr/>
          </p:nvSpPr>
          <p:spPr>
            <a:xfrm>
              <a:off x="9332328" y="5056634"/>
              <a:ext cx="4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D76493-364A-4460-BFFA-8F5BC1D7D701}"/>
              </a:ext>
            </a:extLst>
          </p:cNvPr>
          <p:cNvSpPr txBox="1"/>
          <p:nvPr/>
        </p:nvSpPr>
        <p:spPr>
          <a:xfrm>
            <a:off x="4939552" y="2322566"/>
            <a:ext cx="287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日文工作坊</a:t>
            </a: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9117B0B-634D-4ECD-8D0E-114C43D7BD65}"/>
              </a:ext>
            </a:extLst>
          </p:cNvPr>
          <p:cNvGrpSpPr/>
          <p:nvPr/>
        </p:nvGrpSpPr>
        <p:grpSpPr>
          <a:xfrm>
            <a:off x="1420555" y="3745448"/>
            <a:ext cx="9638936" cy="1765300"/>
            <a:chOff x="2328605" y="3657600"/>
            <a:chExt cx="9638936" cy="1765300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30607ED5-235E-4A37-871C-BD6D62605822}"/>
                </a:ext>
              </a:extLst>
            </p:cNvPr>
            <p:cNvSpPr/>
            <p:nvPr/>
          </p:nvSpPr>
          <p:spPr>
            <a:xfrm>
              <a:off x="2328605" y="3657600"/>
              <a:ext cx="1816100" cy="176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40CDBC33-1C88-49CE-91EC-80B1FEE2CBD2}"/>
                </a:ext>
              </a:extLst>
            </p:cNvPr>
            <p:cNvCxnSpPr>
              <a:cxnSpLocks/>
              <a:stCxn id="11" idx="6"/>
              <a:endCxn id="22" idx="2"/>
            </p:cNvCxnSpPr>
            <p:nvPr/>
          </p:nvCxnSpPr>
          <p:spPr>
            <a:xfrm>
              <a:off x="4144705" y="4540250"/>
              <a:ext cx="1919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EB0D92A6-B0F3-4740-AA21-E2549032EF2B}"/>
                </a:ext>
              </a:extLst>
            </p:cNvPr>
            <p:cNvSpPr/>
            <p:nvPr/>
          </p:nvSpPr>
          <p:spPr>
            <a:xfrm>
              <a:off x="6063903" y="3657600"/>
              <a:ext cx="1816100" cy="176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36493F99-6B72-44BA-BC2A-CABCFF31B67A}"/>
                </a:ext>
              </a:extLst>
            </p:cNvPr>
            <p:cNvSpPr/>
            <p:nvPr/>
          </p:nvSpPr>
          <p:spPr>
            <a:xfrm>
              <a:off x="10151441" y="3657600"/>
              <a:ext cx="1816100" cy="1765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C099BC46-E48D-4D01-B4B9-EA9760AFDCF9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7880003" y="4540250"/>
              <a:ext cx="227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圖形 36" descr="小孩 以實心填滿">
              <a:extLst>
                <a:ext uri="{FF2B5EF4-FFF2-40B4-BE49-F238E27FC236}">
                  <a16:creationId xmlns:a16="http://schemas.microsoft.com/office/drawing/2014/main" id="{0FBC47C9-6F7D-4F06-8CA6-DB5251247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31327" y="3805109"/>
              <a:ext cx="1388919" cy="1413662"/>
            </a:xfrm>
            <a:prstGeom prst="rect">
              <a:avLst/>
            </a:prstGeom>
          </p:spPr>
        </p:pic>
        <p:pic>
          <p:nvPicPr>
            <p:cNvPr id="39" name="圖形 38" descr="相機 以實心填滿">
              <a:extLst>
                <a:ext uri="{FF2B5EF4-FFF2-40B4-BE49-F238E27FC236}">
                  <a16:creationId xmlns:a16="http://schemas.microsoft.com/office/drawing/2014/main" id="{9324EE57-08C0-4DE9-B07F-10FD32F96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8362" y="3803779"/>
              <a:ext cx="1349788" cy="1349788"/>
            </a:xfrm>
            <a:prstGeom prst="rect">
              <a:avLst/>
            </a:prstGeom>
          </p:spPr>
        </p:pic>
      </p:grpSp>
      <p:pic>
        <p:nvPicPr>
          <p:cNvPr id="41" name="圖形 40" descr="日曆 以實心填滿">
            <a:extLst>
              <a:ext uri="{FF2B5EF4-FFF2-40B4-BE49-F238E27FC236}">
                <a16:creationId xmlns:a16="http://schemas.microsoft.com/office/drawing/2014/main" id="{9095010B-9437-470F-88C3-623B25B1A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34323" y="3872383"/>
            <a:ext cx="1434236" cy="14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96735" y="-546410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形 27">
            <a:extLst>
              <a:ext uri="{FF2B5EF4-FFF2-40B4-BE49-F238E27FC236}">
                <a16:creationId xmlns:a16="http://schemas.microsoft.com/office/drawing/2014/main" id="{1A2A966B-940A-4439-AA78-A8EB7FE84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9940" y="760112"/>
            <a:ext cx="1388919" cy="1407945"/>
          </a:xfrm>
          <a:prstGeom prst="rect">
            <a:avLst/>
          </a:prstGeom>
        </p:spPr>
      </p:pic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11053859-1621-43DE-BC1E-3E12B1973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39070"/>
              </p:ext>
            </p:extLst>
          </p:nvPr>
        </p:nvGraphicFramePr>
        <p:xfrm>
          <a:off x="2846136" y="1636898"/>
          <a:ext cx="8955315" cy="496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272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96735" y="-546410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形 5" descr="相機 以實心填滿">
            <a:extLst>
              <a:ext uri="{FF2B5EF4-FFF2-40B4-BE49-F238E27FC236}">
                <a16:creationId xmlns:a16="http://schemas.microsoft.com/office/drawing/2014/main" id="{AA6D7911-C020-42B2-9D47-1EDC4D1D3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825" y="183649"/>
            <a:ext cx="1349788" cy="1349788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07C8C98D-5DC7-4EB0-A935-6377B705F502}"/>
              </a:ext>
            </a:extLst>
          </p:cNvPr>
          <p:cNvGrpSpPr/>
          <p:nvPr/>
        </p:nvGrpSpPr>
        <p:grpSpPr>
          <a:xfrm>
            <a:off x="363306" y="183649"/>
            <a:ext cx="9617035" cy="6973294"/>
            <a:chOff x="44841" y="-1402328"/>
            <a:chExt cx="10843047" cy="8559271"/>
          </a:xfrm>
        </p:grpSpPr>
        <p:sp>
          <p:nvSpPr>
            <p:cNvPr id="18" name="矩形: 圓角 17" descr="一張含有 文字, 室內, 地板 的圖片&#10;&#10;自動產生的描述">
              <a:extLst>
                <a:ext uri="{FF2B5EF4-FFF2-40B4-BE49-F238E27FC236}">
                  <a16:creationId xmlns:a16="http://schemas.microsoft.com/office/drawing/2014/main" id="{EC3B1BE5-FF09-4031-BFF7-A63C446438FE}"/>
                </a:ext>
              </a:extLst>
            </p:cNvPr>
            <p:cNvSpPr/>
            <p:nvPr/>
          </p:nvSpPr>
          <p:spPr>
            <a:xfrm>
              <a:off x="44841" y="1230233"/>
              <a:ext cx="4761784" cy="3494014"/>
            </a:xfrm>
            <a:prstGeom prst="round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id="{9DD3B9F7-2338-4253-9FCD-EA39E7C05684}"/>
                </a:ext>
              </a:extLst>
            </p:cNvPr>
            <p:cNvSpPr/>
            <p:nvPr/>
          </p:nvSpPr>
          <p:spPr>
            <a:xfrm>
              <a:off x="2861391" y="2221960"/>
              <a:ext cx="3223372" cy="1195871"/>
            </a:xfrm>
            <a:custGeom>
              <a:avLst/>
              <a:gdLst>
                <a:gd name="connsiteX0" fmla="*/ 0 w 3223372"/>
                <a:gd name="connsiteY0" fmla="*/ 0 h 1195871"/>
                <a:gd name="connsiteX1" fmla="*/ 3223372 w 3223372"/>
                <a:gd name="connsiteY1" fmla="*/ 0 h 1195871"/>
                <a:gd name="connsiteX2" fmla="*/ 3223372 w 3223372"/>
                <a:gd name="connsiteY2" fmla="*/ 1195871 h 1195871"/>
                <a:gd name="connsiteX3" fmla="*/ 0 w 3223372"/>
                <a:gd name="connsiteY3" fmla="*/ 1195871 h 1195871"/>
                <a:gd name="connsiteX4" fmla="*/ 0 w 3223372"/>
                <a:gd name="connsiteY4" fmla="*/ 0 h 119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3372" h="1195871">
                  <a:moveTo>
                    <a:pt x="0" y="0"/>
                  </a:moveTo>
                  <a:lnTo>
                    <a:pt x="3223372" y="0"/>
                  </a:lnTo>
                  <a:lnTo>
                    <a:pt x="3223372" y="1195871"/>
                  </a:lnTo>
                  <a:lnTo>
                    <a:pt x="0" y="1195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6936" tIns="376936" rIns="376936" bIns="0" numCol="1" spcCol="1270" anchor="t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5300" kern="1200"/>
            </a:p>
          </p:txBody>
        </p:sp>
        <p:sp>
          <p:nvSpPr>
            <p:cNvPr id="20" name="矩形: 圓角 19" descr="一張含有 室內, 地板, 房間, 起居 的圖片&#10;&#10;自動產生的描述">
              <a:extLst>
                <a:ext uri="{FF2B5EF4-FFF2-40B4-BE49-F238E27FC236}">
                  <a16:creationId xmlns:a16="http://schemas.microsoft.com/office/drawing/2014/main" id="{9E1D963B-0BB9-4B2F-90DE-D9746D2B5629}"/>
                </a:ext>
              </a:extLst>
            </p:cNvPr>
            <p:cNvSpPr/>
            <p:nvPr/>
          </p:nvSpPr>
          <p:spPr>
            <a:xfrm>
              <a:off x="5561857" y="-1402328"/>
              <a:ext cx="5029126" cy="3494014"/>
            </a:xfrm>
            <a:prstGeom prst="round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6B11B450-43C1-45A7-B38E-7ADFAAD86B3C}"/>
                </a:ext>
              </a:extLst>
            </p:cNvPr>
            <p:cNvSpPr/>
            <p:nvPr/>
          </p:nvSpPr>
          <p:spPr>
            <a:xfrm>
              <a:off x="6407236" y="2221960"/>
              <a:ext cx="3223372" cy="1195871"/>
            </a:xfrm>
            <a:custGeom>
              <a:avLst/>
              <a:gdLst>
                <a:gd name="connsiteX0" fmla="*/ 0 w 3223372"/>
                <a:gd name="connsiteY0" fmla="*/ 0 h 1195871"/>
                <a:gd name="connsiteX1" fmla="*/ 3223372 w 3223372"/>
                <a:gd name="connsiteY1" fmla="*/ 0 h 1195871"/>
                <a:gd name="connsiteX2" fmla="*/ 3223372 w 3223372"/>
                <a:gd name="connsiteY2" fmla="*/ 1195871 h 1195871"/>
                <a:gd name="connsiteX3" fmla="*/ 0 w 3223372"/>
                <a:gd name="connsiteY3" fmla="*/ 1195871 h 1195871"/>
                <a:gd name="connsiteX4" fmla="*/ 0 w 3223372"/>
                <a:gd name="connsiteY4" fmla="*/ 0 h 119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3372" h="1195871">
                  <a:moveTo>
                    <a:pt x="0" y="0"/>
                  </a:moveTo>
                  <a:lnTo>
                    <a:pt x="3223372" y="0"/>
                  </a:lnTo>
                  <a:lnTo>
                    <a:pt x="3223372" y="1195871"/>
                  </a:lnTo>
                  <a:lnTo>
                    <a:pt x="0" y="1195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6936" tIns="376936" rIns="376936" bIns="0" numCol="1" spcCol="1270" anchor="t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5300" kern="1200" dirty="0"/>
            </a:p>
          </p:txBody>
        </p:sp>
        <p:sp>
          <p:nvSpPr>
            <p:cNvPr id="22" name="矩形: 圓角 21" descr="一張含有 文字, 室內, 地板, 天花板 的圖片&#10;&#10;自動產生的描述">
              <a:extLst>
                <a:ext uri="{FF2B5EF4-FFF2-40B4-BE49-F238E27FC236}">
                  <a16:creationId xmlns:a16="http://schemas.microsoft.com/office/drawing/2014/main" id="{1A1A785F-BF5B-473C-8B1F-F5124ACF91DE}"/>
                </a:ext>
              </a:extLst>
            </p:cNvPr>
            <p:cNvSpPr/>
            <p:nvPr/>
          </p:nvSpPr>
          <p:spPr>
            <a:xfrm>
              <a:off x="5476694" y="2581133"/>
              <a:ext cx="5411194" cy="3858557"/>
            </a:xfrm>
            <a:prstGeom prst="round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D9BCBEF7-C40A-4BDB-8732-1E1A78C5C8E8}"/>
                </a:ext>
              </a:extLst>
            </p:cNvPr>
            <p:cNvSpPr/>
            <p:nvPr/>
          </p:nvSpPr>
          <p:spPr>
            <a:xfrm>
              <a:off x="4634313" y="5961072"/>
              <a:ext cx="3223372" cy="1195871"/>
            </a:xfrm>
            <a:custGeom>
              <a:avLst/>
              <a:gdLst>
                <a:gd name="connsiteX0" fmla="*/ 0 w 3223372"/>
                <a:gd name="connsiteY0" fmla="*/ 0 h 1195871"/>
                <a:gd name="connsiteX1" fmla="*/ 3223372 w 3223372"/>
                <a:gd name="connsiteY1" fmla="*/ 0 h 1195871"/>
                <a:gd name="connsiteX2" fmla="*/ 3223372 w 3223372"/>
                <a:gd name="connsiteY2" fmla="*/ 1195871 h 1195871"/>
                <a:gd name="connsiteX3" fmla="*/ 0 w 3223372"/>
                <a:gd name="connsiteY3" fmla="*/ 1195871 h 1195871"/>
                <a:gd name="connsiteX4" fmla="*/ 0 w 3223372"/>
                <a:gd name="connsiteY4" fmla="*/ 0 h 119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3372" h="1195871">
                  <a:moveTo>
                    <a:pt x="0" y="0"/>
                  </a:moveTo>
                  <a:lnTo>
                    <a:pt x="3223372" y="0"/>
                  </a:lnTo>
                  <a:lnTo>
                    <a:pt x="3223372" y="1195871"/>
                  </a:lnTo>
                  <a:lnTo>
                    <a:pt x="0" y="1195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6936" tIns="376936" rIns="376936" bIns="0" numCol="1" spcCol="1270" anchor="t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5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55481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 descr="一組裁縫用具">
            <a:extLst>
              <a:ext uri="{FF2B5EF4-FFF2-40B4-BE49-F238E27FC236}">
                <a16:creationId xmlns:a16="http://schemas.microsoft.com/office/drawing/2014/main" id="{4B50206F-D119-4C75-95F5-B09D1C1FA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362058" y="-9990247"/>
            <a:ext cx="38724115" cy="217823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FF7DB5-60F0-44ED-9CD1-1AD76B094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形 11" descr="日曆 以實心填滿">
            <a:extLst>
              <a:ext uri="{FF2B5EF4-FFF2-40B4-BE49-F238E27FC236}">
                <a16:creationId xmlns:a16="http://schemas.microsoft.com/office/drawing/2014/main" id="{65DD47D4-AD0C-4F84-8886-9D66AFE19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951072" y="582774"/>
            <a:ext cx="1694594" cy="169459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C89A257-3092-4A9C-91A4-0A95F605AD0A}"/>
              </a:ext>
            </a:extLst>
          </p:cNvPr>
          <p:cNvSpPr txBox="1"/>
          <p:nvPr/>
        </p:nvSpPr>
        <p:spPr>
          <a:xfrm>
            <a:off x="4147737" y="202140"/>
            <a:ext cx="417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未來行事曆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4802CA0E-3D85-4CBE-812F-E3F661D1C6C4}"/>
              </a:ext>
            </a:extLst>
          </p:cNvPr>
          <p:cNvCxnSpPr>
            <a:cxnSpLocks/>
          </p:cNvCxnSpPr>
          <p:nvPr/>
        </p:nvCxnSpPr>
        <p:spPr>
          <a:xfrm>
            <a:off x="504937" y="4288687"/>
            <a:ext cx="1146390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0CE774B-DC10-4E93-9A04-8670F5A2D5BF}"/>
              </a:ext>
            </a:extLst>
          </p:cNvPr>
          <p:cNvCxnSpPr>
            <a:cxnSpLocks/>
          </p:cNvCxnSpPr>
          <p:nvPr/>
        </p:nvCxnSpPr>
        <p:spPr>
          <a:xfrm flipV="1">
            <a:off x="1301862" y="2980587"/>
            <a:ext cx="0" cy="130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64E6E98E-3D79-4DA9-9A36-6A0FC60028F5}"/>
              </a:ext>
            </a:extLst>
          </p:cNvPr>
          <p:cNvSpPr/>
          <p:nvPr/>
        </p:nvSpPr>
        <p:spPr>
          <a:xfrm>
            <a:off x="352537" y="1111003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09FD510-C1A0-49AA-A858-56EE905A6BA7}"/>
              </a:ext>
            </a:extLst>
          </p:cNvPr>
          <p:cNvSpPr txBox="1"/>
          <p:nvPr/>
        </p:nvSpPr>
        <p:spPr>
          <a:xfrm>
            <a:off x="623999" y="1356248"/>
            <a:ext cx="1717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5/10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發佈羅馬規章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2484FAA-2758-453A-B402-5BDE0505BD6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861593" y="4283866"/>
            <a:ext cx="0" cy="650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5BD8EBA2-1F5C-4213-80E0-98B8A39A97C5}"/>
              </a:ext>
            </a:extLst>
          </p:cNvPr>
          <p:cNvSpPr/>
          <p:nvPr/>
        </p:nvSpPr>
        <p:spPr>
          <a:xfrm>
            <a:off x="1912268" y="4933893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2AC9F2-5ADD-4769-8781-BDFC2F423B35}"/>
              </a:ext>
            </a:extLst>
          </p:cNvPr>
          <p:cNvSpPr txBox="1"/>
          <p:nvPr/>
        </p:nvSpPr>
        <p:spPr>
          <a:xfrm>
            <a:off x="2093243" y="5199179"/>
            <a:ext cx="1717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5/12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發佈羅馬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預告影片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E3DC04C-57D9-485A-A534-62259163D83B}"/>
              </a:ext>
            </a:extLst>
          </p:cNvPr>
          <p:cNvCxnSpPr>
            <a:cxnSpLocks/>
          </p:cNvCxnSpPr>
          <p:nvPr/>
        </p:nvCxnSpPr>
        <p:spPr>
          <a:xfrm flipV="1">
            <a:off x="3796447" y="2980587"/>
            <a:ext cx="0" cy="130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AD78D472-7550-4BA3-8836-F9CD50DE8C78}"/>
              </a:ext>
            </a:extLst>
          </p:cNvPr>
          <p:cNvSpPr/>
          <p:nvPr/>
        </p:nvSpPr>
        <p:spPr>
          <a:xfrm>
            <a:off x="2835023" y="1093943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3B1755C-0FE9-4832-AD82-D0F5CCF66A2E}"/>
              </a:ext>
            </a:extLst>
          </p:cNvPr>
          <p:cNvSpPr txBox="1"/>
          <p:nvPr/>
        </p:nvSpPr>
        <p:spPr>
          <a:xfrm>
            <a:off x="4719804" y="5263480"/>
            <a:ext cx="171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5/26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場地規劃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9DB56B2-D9AB-4150-A801-31A0C36C3E9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495450" y="4293509"/>
            <a:ext cx="0" cy="62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橢圓 22">
            <a:extLst>
              <a:ext uri="{FF2B5EF4-FFF2-40B4-BE49-F238E27FC236}">
                <a16:creationId xmlns:a16="http://schemas.microsoft.com/office/drawing/2014/main" id="{92983884-706C-42E9-852C-FAE509F37528}"/>
              </a:ext>
            </a:extLst>
          </p:cNvPr>
          <p:cNvSpPr/>
          <p:nvPr/>
        </p:nvSpPr>
        <p:spPr>
          <a:xfrm>
            <a:off x="4546125" y="4917417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74F6CE8-CA29-4010-B6E2-40709617ECFE}"/>
              </a:ext>
            </a:extLst>
          </p:cNvPr>
          <p:cNvSpPr txBox="1"/>
          <p:nvPr/>
        </p:nvSpPr>
        <p:spPr>
          <a:xfrm>
            <a:off x="3112038" y="1451846"/>
            <a:ext cx="171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5/19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參賽名單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527C6659-C55A-4B25-B85A-CF8325B3B0AD}"/>
              </a:ext>
            </a:extLst>
          </p:cNvPr>
          <p:cNvCxnSpPr>
            <a:cxnSpLocks/>
          </p:cNvCxnSpPr>
          <p:nvPr/>
        </p:nvCxnSpPr>
        <p:spPr>
          <a:xfrm flipV="1">
            <a:off x="6674294" y="2975766"/>
            <a:ext cx="0" cy="130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054BECA0-B045-4244-A2EB-78EECCC5EAD5}"/>
              </a:ext>
            </a:extLst>
          </p:cNvPr>
          <p:cNvSpPr/>
          <p:nvPr/>
        </p:nvSpPr>
        <p:spPr>
          <a:xfrm>
            <a:off x="5724968" y="877436"/>
            <a:ext cx="2136653" cy="2067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A73968D-D8AE-4E63-8012-3DA6B2524FBB}"/>
              </a:ext>
            </a:extLst>
          </p:cNvPr>
          <p:cNvSpPr txBox="1"/>
          <p:nvPr/>
        </p:nvSpPr>
        <p:spPr>
          <a:xfrm>
            <a:off x="6128996" y="1003374"/>
            <a:ext cx="1788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比賽日、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負責人會議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C72003FD-0493-4D1E-9C77-FD33A14E4173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164444" y="4337902"/>
            <a:ext cx="0" cy="62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橢圓 45">
            <a:extLst>
              <a:ext uri="{FF2B5EF4-FFF2-40B4-BE49-F238E27FC236}">
                <a16:creationId xmlns:a16="http://schemas.microsoft.com/office/drawing/2014/main" id="{EC699C1C-7A29-4FC8-8334-677377069FA9}"/>
              </a:ext>
            </a:extLst>
          </p:cNvPr>
          <p:cNvSpPr/>
          <p:nvPr/>
        </p:nvSpPr>
        <p:spPr>
          <a:xfrm>
            <a:off x="7215119" y="4961810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4EC0C0A-1B09-448D-A9DD-B8DA1B5956E3}"/>
              </a:ext>
            </a:extLst>
          </p:cNvPr>
          <p:cNvSpPr txBox="1"/>
          <p:nvPr/>
        </p:nvSpPr>
        <p:spPr>
          <a:xfrm>
            <a:off x="7396094" y="5199178"/>
            <a:ext cx="1717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6/3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日文工作坊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2F54DDFF-0311-417E-8AE5-52F76A6633F8}"/>
              </a:ext>
            </a:extLst>
          </p:cNvPr>
          <p:cNvCxnSpPr>
            <a:cxnSpLocks/>
          </p:cNvCxnSpPr>
          <p:nvPr/>
        </p:nvCxnSpPr>
        <p:spPr>
          <a:xfrm flipV="1">
            <a:off x="9468200" y="2985678"/>
            <a:ext cx="0" cy="130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E4F84AB8-BB8F-4BA7-BF55-17E7EB575D99}"/>
              </a:ext>
            </a:extLst>
          </p:cNvPr>
          <p:cNvSpPr/>
          <p:nvPr/>
        </p:nvSpPr>
        <p:spPr>
          <a:xfrm>
            <a:off x="8518875" y="1117677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F14E866-0C1C-402C-857E-819CA2C977CF}"/>
              </a:ext>
            </a:extLst>
          </p:cNvPr>
          <p:cNvSpPr txBox="1"/>
          <p:nvPr/>
        </p:nvSpPr>
        <p:spPr>
          <a:xfrm>
            <a:off x="8602816" y="1513558"/>
            <a:ext cx="1717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6/07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晨間會議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786AF2B8-0E37-4F7D-B98C-3332B604145C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10848122" y="4331495"/>
            <a:ext cx="0" cy="62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橢圓 54">
            <a:extLst>
              <a:ext uri="{FF2B5EF4-FFF2-40B4-BE49-F238E27FC236}">
                <a16:creationId xmlns:a16="http://schemas.microsoft.com/office/drawing/2014/main" id="{9949B37D-7E79-4851-AA83-B98AB4C21078}"/>
              </a:ext>
            </a:extLst>
          </p:cNvPr>
          <p:cNvSpPr/>
          <p:nvPr/>
        </p:nvSpPr>
        <p:spPr>
          <a:xfrm>
            <a:off x="9898797" y="4955403"/>
            <a:ext cx="1898650" cy="18374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F47B36C7-A413-4A58-A40F-2270839257DB}"/>
              </a:ext>
            </a:extLst>
          </p:cNvPr>
          <p:cNvSpPr txBox="1"/>
          <p:nvPr/>
        </p:nvSpPr>
        <p:spPr>
          <a:xfrm>
            <a:off x="10008002" y="5327201"/>
            <a:ext cx="1717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休閒月會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4320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7" grpId="0" animBg="1"/>
      <p:bldP spid="18" grpId="0"/>
      <p:bldP spid="20" grpId="0" animBg="1"/>
      <p:bldP spid="21" grpId="0"/>
      <p:bldP spid="23" grpId="0" animBg="1"/>
      <p:bldP spid="26" grpId="0"/>
      <p:bldP spid="37" grpId="0" animBg="1"/>
      <p:bldP spid="38" grpId="0"/>
      <p:bldP spid="46" grpId="0" animBg="1"/>
      <p:bldP spid="47" grpId="0"/>
      <p:bldP spid="49" grpId="0" animBg="1"/>
      <p:bldP spid="50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234</Words>
  <Application>Microsoft Office PowerPoint</Application>
  <PresentationFormat>寬螢幕</PresentationFormat>
  <Paragraphs>153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Calibri</vt:lpstr>
      <vt:lpstr>Calibri Light</vt:lpstr>
      <vt:lpstr>Office 佈景主題</vt:lpstr>
      <vt:lpstr>109-2休閒月會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109-2休閒月會</dc:title>
  <dc:creator>張凱翔</dc:creator>
  <cp:lastModifiedBy>張凱翔</cp:lastModifiedBy>
  <cp:revision>7</cp:revision>
  <dcterms:created xsi:type="dcterms:W3CDTF">2021-05-08T12:48:49Z</dcterms:created>
  <dcterms:modified xsi:type="dcterms:W3CDTF">2021-05-09T17:06:54Z</dcterms:modified>
</cp:coreProperties>
</file>