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6" r:id="rId5"/>
    <p:sldId id="259" r:id="rId6"/>
    <p:sldId id="261" r:id="rId7"/>
    <p:sldId id="267" r:id="rId8"/>
    <p:sldId id="260" r:id="rId9"/>
    <p:sldId id="258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出席人數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c:rich>
      </c:tx>
      <c:layout>
        <c:manualLayout>
          <c:xMode val="edge"/>
          <c:yMode val="edge"/>
          <c:x val="0.36240624999999999"/>
          <c:y val="1.640624899075732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最少</c:v>
                </c:pt>
              </c:strCache>
            </c:strRef>
          </c:tx>
          <c:invertIfNegative val="0"/>
          <c:cat>
            <c:strRef>
              <c:f>工作表1!$A$2:$A$8</c:f>
              <c:strCache>
                <c:ptCount val="7"/>
                <c:pt idx="0">
                  <c:v>圍棋</c:v>
                </c:pt>
                <c:pt idx="1">
                  <c:v>環狀</c:v>
                </c:pt>
                <c:pt idx="2">
                  <c:v>C棟桌球</c:v>
                </c:pt>
                <c:pt idx="3">
                  <c:v>A棟桌球</c:v>
                </c:pt>
                <c:pt idx="4">
                  <c:v>肌力</c:v>
                </c:pt>
                <c:pt idx="5">
                  <c:v>有氧</c:v>
                </c:pt>
                <c:pt idx="6">
                  <c:v>法滾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10</c:v>
                </c:pt>
                <c:pt idx="4">
                  <c:v>11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最多</c:v>
                </c:pt>
              </c:strCache>
            </c:strRef>
          </c:tx>
          <c:invertIfNegative val="0"/>
          <c:cat>
            <c:strRef>
              <c:f>工作表1!$A$2:$A$8</c:f>
              <c:strCache>
                <c:ptCount val="7"/>
                <c:pt idx="0">
                  <c:v>圍棋</c:v>
                </c:pt>
                <c:pt idx="1">
                  <c:v>環狀</c:v>
                </c:pt>
                <c:pt idx="2">
                  <c:v>C棟桌球</c:v>
                </c:pt>
                <c:pt idx="3">
                  <c:v>A棟桌球</c:v>
                </c:pt>
                <c:pt idx="4">
                  <c:v>肌力</c:v>
                </c:pt>
                <c:pt idx="5">
                  <c:v>有氧</c:v>
                </c:pt>
                <c:pt idx="6">
                  <c:v>法滾</c:v>
                </c:pt>
              </c:strCache>
            </c:strRef>
          </c:cat>
          <c:val>
            <c:numRef>
              <c:f>工作表1!$C$2:$C$8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15</c:v>
                </c:pt>
                <c:pt idx="4">
                  <c:v>17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01760"/>
        <c:axId val="131303296"/>
      </c:barChart>
      <c:catAx>
        <c:axId val="131301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303296"/>
        <c:crosses val="autoZero"/>
        <c:auto val="1"/>
        <c:lblAlgn val="ctr"/>
        <c:lblOffset val="100"/>
        <c:noMultiLvlLbl val="0"/>
      </c:catAx>
      <c:valAx>
        <c:axId val="13130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301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3CFE504-FA66-4B6A-9614-8FB0E560B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長庚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養生村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F5B977EA-3BF5-4846-815A-0AB97B03B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9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7B45B2A-EBC0-403F-8993-5EA5E471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法式滾球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A416410-762D-4DDA-A109-334C7E0D8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33" y="2231252"/>
            <a:ext cx="5886888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已完成事項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發球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接球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步伐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下個月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羽球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法滾皆有人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一張含有 地板, 室內 的圖片&#10;&#10;自動產生的描述">
            <a:extLst>
              <a:ext uri="{FF2B5EF4-FFF2-40B4-BE49-F238E27FC236}">
                <a16:creationId xmlns="" xmlns:a16="http://schemas.microsoft.com/office/drawing/2014/main" id="{C9C5B79B-34D0-48B8-9317-52DC0E142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6045" r="12494" b="-1787"/>
          <a:stretch/>
        </p:blipFill>
        <p:spPr>
          <a:xfrm>
            <a:off x="7956727" y="2700069"/>
            <a:ext cx="3378382" cy="343331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1" r="2124"/>
          <a:stretch/>
        </p:blipFill>
        <p:spPr>
          <a:xfrm>
            <a:off x="4362172" y="3092675"/>
            <a:ext cx="2150771" cy="2363428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6780360" y="4140679"/>
            <a:ext cx="923027" cy="37956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5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8775F366-526C-4C42-8931-696FFE8AA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597EA66B-2AAB-42B0-9F9D-38920D8D82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ADE8055-59E3-420C-91C2-11CF4D99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7200" dirty="0">
                <a:solidFill>
                  <a:schemeClr val="tx1"/>
                </a:solidFill>
                <a:latin typeface="Blackadder ITC" panose="04020505051007020D02" pitchFamily="82" charset="0"/>
              </a:rPr>
              <a:t>Thank you</a:t>
            </a:r>
            <a:r>
              <a:rPr lang="en-US" altLang="zh-TW" sz="7200" dirty="0">
                <a:solidFill>
                  <a:schemeClr val="tx1"/>
                </a:solidFill>
                <a:latin typeface="Blackadder ITC" panose="04020505051007020D02" pitchFamily="82" charset="0"/>
                <a:sym typeface="Wingdings" panose="05000000000000000000" pitchFamily="2" charset="2"/>
              </a:rPr>
              <a:t></a:t>
            </a:r>
            <a:endParaRPr lang="en-US" altLang="zh-TW" sz="7200" dirty="0">
              <a:solidFill>
                <a:schemeClr val="tx1"/>
              </a:solidFill>
              <a:latin typeface="Blackadder ITC" panose="04020505051007020D02" pitchFamily="8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360EBE3-31BB-422F-AA87-FA3873DAE4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1570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744A628-676D-4CB6-824C-DCFC2D90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各實習點服務時間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5E670F1-3E91-4985-AFEF-41252B14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363" y="2209748"/>
            <a:ext cx="10554574" cy="42010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棟環狀運動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週四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 康志榮</a:t>
            </a:r>
            <a:endParaRPr lang="en-US" altLang="zh-TW" sz="1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棟圍棋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週四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 黃心瑀</a:t>
            </a:r>
            <a:endParaRPr lang="en-US" altLang="zh-TW" sz="1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桌球服務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棟 林家右、蔡典叡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週三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 高慧詠、官敬崴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週五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棟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邱子桓 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週四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棟 肌力運動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週五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)*2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人  王瑄羽、翁瑋阡</a:t>
            </a:r>
          </a:p>
          <a:p>
            <a:pPr>
              <a:lnSpc>
                <a:spcPct val="120000"/>
              </a:lnSpc>
            </a:pP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棟 有氧運動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週五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)*2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人  張家蓉、黃昱瑄</a:t>
            </a:r>
          </a:p>
          <a:p>
            <a:pPr>
              <a:lnSpc>
                <a:spcPct val="120000"/>
              </a:lnSpc>
            </a:pP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棟 法式滾球 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棟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週四</a:t>
            </a:r>
            <a:r>
              <a:rPr lang="en-US" altLang="zh-TW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):</a:t>
            </a:r>
            <a:r>
              <a:rPr lang="zh-TW" altLang="en-US" sz="11600" dirty="0">
                <a:latin typeface="標楷體" panose="03000509000000000000" pitchFamily="65" charset="-120"/>
                <a:ea typeface="標楷體" panose="03000509000000000000" pitchFamily="65" charset="-120"/>
              </a:rPr>
              <a:t>林亞慧</a:t>
            </a:r>
          </a:p>
          <a:p>
            <a:pPr>
              <a:lnSpc>
                <a:spcPct val="12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78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/>
          <p:nvPr>
            <p:extLst>
              <p:ext uri="{D42A27DB-BD31-4B8C-83A1-F6EECF244321}">
                <p14:modId xmlns:p14="http://schemas.microsoft.com/office/powerpoint/2010/main" val="1962323512"/>
              </p:ext>
            </p:extLst>
          </p:nvPr>
        </p:nvGraphicFramePr>
        <p:xfrm>
          <a:off x="1919857" y="81455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97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F7D26C8-96ED-46E3-BD94-C1608C54C3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="" xmlns:a16="http://schemas.microsoft.com/office/drawing/2014/main" id="{13EEA0A9-F720-41ED-8EBA-2A10A664F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A1ADF19-CDA4-4A56-8769-AAB81DF6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82" y="386803"/>
            <a:ext cx="3413084" cy="1559412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棟 圍棋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34B1741D-3021-4B32-B06B-55C9F092C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49" y="1607531"/>
            <a:ext cx="3404372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已完成事項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下個月預計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="" xmlns:a16="http://schemas.microsoft.com/office/drawing/2014/main" id="{03B27569-6089-4DC0-93E0-F3F6E1E93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 descr="一張含有 個人, 桌, 室內, 男人 的圖片&#10;&#10;自動產生的描述">
            <a:extLst>
              <a:ext uri="{FF2B5EF4-FFF2-40B4-BE49-F238E27FC236}">
                <a16:creationId xmlns="" xmlns:a16="http://schemas.microsoft.com/office/drawing/2014/main" id="{CF8D2D81-7441-4F5B-B7F9-EA041D9A0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C778DFF-8A40-4659-BAE5-A789513C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環狀運動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一張含有 地板, 室內, 天花板, 硬 的圖片&#10;&#10;自動產生的描述">
            <a:extLst>
              <a:ext uri="{FF2B5EF4-FFF2-40B4-BE49-F238E27FC236}">
                <a16:creationId xmlns="" xmlns:a16="http://schemas.microsoft.com/office/drawing/2014/main" id="{91417D68-DB6E-41D5-9463-111F89877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0" t="28595" r="12997" b="2523"/>
          <a:stretch/>
        </p:blipFill>
        <p:spPr>
          <a:xfrm>
            <a:off x="4171435" y="3156657"/>
            <a:ext cx="2505410" cy="225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88" y="3488157"/>
            <a:ext cx="2505410" cy="159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內容版面配置區 2">
            <a:extLst>
              <a:ext uri="{FF2B5EF4-FFF2-40B4-BE49-F238E27FC236}">
                <a16:creationId xmlns="" xmlns:a16="http://schemas.microsoft.com/office/drawing/2014/main" id="{6CDB0944-3C8A-4BEC-95C5-1BC6E47FE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6" y="2950235"/>
            <a:ext cx="3525111" cy="239814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已完成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下個月規劃事項</a:t>
            </a:r>
          </a:p>
        </p:txBody>
      </p:sp>
      <p:sp>
        <p:nvSpPr>
          <p:cNvPr id="18" name="向右箭號 17"/>
          <p:cNvSpPr/>
          <p:nvPr/>
        </p:nvSpPr>
        <p:spPr>
          <a:xfrm>
            <a:off x="6961515" y="4183811"/>
            <a:ext cx="923027" cy="34846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0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A4797E1-E509-4CB4-B321-8BB48C22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棟桌球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52A4BF4-8304-4777-9018-30B6D96A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06" y="2230913"/>
            <a:ext cx="6155829" cy="363651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正反手對打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下個月規劃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正反手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對拉</a:t>
            </a: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旋球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原理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接球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一張含有 地板, 室內, 天花板, 桌 的圖片&#10;&#10;自動產生的描述">
            <a:extLst>
              <a:ext uri="{FF2B5EF4-FFF2-40B4-BE49-F238E27FC236}">
                <a16:creationId xmlns="" xmlns:a16="http://schemas.microsoft.com/office/drawing/2014/main" id="{1E15F984-3D51-4207-8738-F1A4AB385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541" y="2222287"/>
            <a:ext cx="4848683" cy="36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棟桌球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471147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已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完成事項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 </a:t>
            </a:r>
          </a:p>
          <a:p>
            <a:pPr marL="0" indent="0">
              <a:buNone/>
            </a:pPr>
            <a:r>
              <a:rPr lang="zh-TW" altLang="en-US" dirty="0" smtClean="0"/>
              <a:t>     正反手</a:t>
            </a:r>
            <a:r>
              <a:rPr lang="zh-TW" altLang="en-US" dirty="0"/>
              <a:t>、</a:t>
            </a:r>
            <a:r>
              <a:rPr lang="zh-TW" altLang="en-US" dirty="0" smtClean="0"/>
              <a:t>發球、對打、</a:t>
            </a:r>
            <a:r>
              <a:rPr lang="zh-TW" altLang="en-US" dirty="0"/>
              <a:t>拉</a:t>
            </a:r>
            <a:r>
              <a:rPr lang="zh-TW" altLang="en-US" dirty="0" smtClean="0"/>
              <a:t>球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下個月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規劃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事項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 smtClean="0"/>
              <a:t>     拉球、</a:t>
            </a:r>
            <a:r>
              <a:rPr lang="zh-TW" altLang="en-US" dirty="0"/>
              <a:t>殺</a:t>
            </a:r>
            <a:r>
              <a:rPr lang="zh-TW" altLang="en-US" dirty="0" smtClean="0"/>
              <a:t>球、比賽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25" y="2222500"/>
            <a:ext cx="4851400" cy="3638550"/>
          </a:xfrm>
        </p:spPr>
      </p:pic>
    </p:spTree>
    <p:extLst>
      <p:ext uri="{BB962C8B-B14F-4D97-AF65-F5344CB8AC3E}">
        <p14:creationId xmlns:p14="http://schemas.microsoft.com/office/powerpoint/2010/main" val="26183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ED170F7-6764-481D-99B0-98BD36FF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肌力訓練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64ECBBC-B17C-480C-B574-4B51569FA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1" y="2302479"/>
            <a:ext cx="6873822" cy="44804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已完成事項</a:t>
            </a:r>
            <a:r>
              <a:rPr lang="en-US" altLang="zh-TW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kern="1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zh-TW" altLang="en-US" sz="33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個月規劃事項：</a:t>
            </a:r>
            <a:endParaRPr lang="en-US" altLang="zh-TW" sz="33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sz="24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手的敏捷</a:t>
            </a:r>
            <a:r>
              <a:rPr lang="zh-TW" altLang="en-US" sz="2400" dirty="0" smtClean="0"/>
              <a:t>、</a:t>
            </a:r>
            <a:r>
              <a:rPr lang="zh-TW" altLang="zh-TW" sz="24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動作</a:t>
            </a:r>
            <a:r>
              <a:rPr lang="zh-TW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觀察</a:t>
            </a:r>
            <a:r>
              <a:rPr lang="en-US" altLang="zh-TW" sz="24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zh-TW" sz="2400" kern="1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指導</a:t>
            </a:r>
            <a:endParaRPr lang="zh-TW" altLang="zh-TW" sz="24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="" xmlns:a16="http://schemas.microsoft.com/office/drawing/2014/main" id="{69A3851B-2EDC-44B3-8B5F-1ABBD82A4E56}"/>
              </a:ext>
            </a:extLst>
          </p:cNvPr>
          <p:cNvGrpSpPr/>
          <p:nvPr/>
        </p:nvGrpSpPr>
        <p:grpSpPr>
          <a:xfrm>
            <a:off x="2729131" y="2285117"/>
            <a:ext cx="3532283" cy="2871761"/>
            <a:chOff x="4611052" y="2047875"/>
            <a:chExt cx="2936240" cy="2762250"/>
          </a:xfrm>
          <a:solidFill>
            <a:srgbClr val="FF0000"/>
          </a:solidFill>
        </p:grpSpPr>
        <p:pic>
          <p:nvPicPr>
            <p:cNvPr id="21" name="圖片 20">
              <a:extLst>
                <a:ext uri="{FF2B5EF4-FFF2-40B4-BE49-F238E27FC236}">
                  <a16:creationId xmlns="" xmlns:a16="http://schemas.microsoft.com/office/drawing/2014/main" id="{2BB87D6B-5E58-4054-9CB1-0AD3B6747CA2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052" y="3638550"/>
              <a:ext cx="1259840" cy="1171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圖片 21">
              <a:extLst>
                <a:ext uri="{FF2B5EF4-FFF2-40B4-BE49-F238E27FC236}">
                  <a16:creationId xmlns="" xmlns:a16="http://schemas.microsoft.com/office/drawing/2014/main" id="{65879479-97FB-46F9-BF7C-A73FE88FED8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642" y="2047875"/>
              <a:ext cx="1238250" cy="14433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圖片 22">
              <a:extLst>
                <a:ext uri="{FF2B5EF4-FFF2-40B4-BE49-F238E27FC236}">
                  <a16:creationId xmlns="" xmlns:a16="http://schemas.microsoft.com/office/drawing/2014/main" id="{CD0205F2-A726-4E74-94B1-1BA3C65A04DC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74" b="16055"/>
            <a:stretch/>
          </p:blipFill>
          <p:spPr bwMode="auto">
            <a:xfrm>
              <a:off x="6242367" y="2047875"/>
              <a:ext cx="1304925" cy="13982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圖片 23">
              <a:extLst>
                <a:ext uri="{FF2B5EF4-FFF2-40B4-BE49-F238E27FC236}">
                  <a16:creationId xmlns="" xmlns:a16="http://schemas.microsoft.com/office/drawing/2014/main" id="{19CEB76F-9E77-4095-A97F-014E6DC0A5BB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" t="4875" r="31540" b="2222"/>
            <a:stretch/>
          </p:blipFill>
          <p:spPr bwMode="auto">
            <a:xfrm>
              <a:off x="6207442" y="3638549"/>
              <a:ext cx="1339850" cy="11715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66" y="2644357"/>
            <a:ext cx="4126475" cy="23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4223E8C-E21D-4649-B5CC-7550031D25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3">
            <a:extLst>
              <a:ext uri="{FF2B5EF4-FFF2-40B4-BE49-F238E27FC236}">
                <a16:creationId xmlns="" xmlns:a16="http://schemas.microsoft.com/office/drawing/2014/main" id="{6809F581-2067-4B09-9455-6953906EF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7FBFFA8-376C-4035-ABCC-62212559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  <a:effectLst/>
        </p:spPr>
        <p:txBody>
          <a:bodyPr>
            <a:normAutofit/>
          </a:bodyPr>
          <a:lstStyle/>
          <a:p>
            <a:r>
              <a:rPr lang="zh-TW" altLang="en-US"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樂齡有氧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CDB0944-3C8A-4BEC-95C5-1BC6E47FE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15" y="1356190"/>
            <a:ext cx="3404372" cy="287048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已完成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下個月規劃事項</a:t>
            </a:r>
          </a:p>
        </p:txBody>
      </p:sp>
      <p:sp>
        <p:nvSpPr>
          <p:cNvPr id="24" name="Rounded Rectangle 17">
            <a:extLst>
              <a:ext uri="{FF2B5EF4-FFF2-40B4-BE49-F238E27FC236}">
                <a16:creationId xmlns="" xmlns:a16="http://schemas.microsoft.com/office/drawing/2014/main" id="{A157E0F5-9288-4A63-B919-70D61141F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 descr="一張含有 地板, 室內, 天花板, 機場 的圖片&#10;&#10;自動產生的描述">
            <a:extLst>
              <a:ext uri="{FF2B5EF4-FFF2-40B4-BE49-F238E27FC236}">
                <a16:creationId xmlns="" xmlns:a16="http://schemas.microsoft.com/office/drawing/2014/main" id="{ACE9BDBE-A6EF-484C-9ED5-D04EFF10F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" r="7" b="7"/>
          <a:stretch/>
        </p:blipFill>
        <p:spPr>
          <a:xfrm>
            <a:off x="5361778" y="1089061"/>
            <a:ext cx="2976149" cy="2261769"/>
          </a:xfrm>
          <a:prstGeom prst="rect">
            <a:avLst/>
          </a:prstGeom>
        </p:spPr>
      </p:pic>
      <p:pic>
        <p:nvPicPr>
          <p:cNvPr id="8" name="圖片 7" descr="一張含有 室內, 地板 的圖片&#10;&#10;自動產生的描述">
            <a:extLst>
              <a:ext uri="{FF2B5EF4-FFF2-40B4-BE49-F238E27FC236}">
                <a16:creationId xmlns="" xmlns:a16="http://schemas.microsoft.com/office/drawing/2014/main" id="{A6C25D60-4E64-46D8-A4CD-7D6788645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03" b="-4"/>
          <a:stretch/>
        </p:blipFill>
        <p:spPr>
          <a:xfrm>
            <a:off x="5361778" y="3507171"/>
            <a:ext cx="2967234" cy="2261768"/>
          </a:xfrm>
          <a:prstGeom prst="rect">
            <a:avLst/>
          </a:prstGeom>
        </p:spPr>
      </p:pic>
      <p:pic>
        <p:nvPicPr>
          <p:cNvPr id="10" name="圖片 9" descr="一張含有 地板, 室內, 個人, 機場 的圖片&#10;&#10;自動產生的描述">
            <a:extLst>
              <a:ext uri="{FF2B5EF4-FFF2-40B4-BE49-F238E27FC236}">
                <a16:creationId xmlns="" xmlns:a16="http://schemas.microsoft.com/office/drawing/2014/main" id="{2BE3D580-A998-4934-BA60-9C51D1E41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4" r="-4" b="-4"/>
          <a:stretch/>
        </p:blipFill>
        <p:spPr>
          <a:xfrm>
            <a:off x="8495603" y="1081636"/>
            <a:ext cx="2835421" cy="22691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02" y="3507171"/>
            <a:ext cx="2854092" cy="22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至理名言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248</Words>
  <Application>Microsoft Office PowerPoint</Application>
  <PresentationFormat>自訂</PresentationFormat>
  <Paragraphs>61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至理名言</vt:lpstr>
      <vt:lpstr>長庚養生村</vt:lpstr>
      <vt:lpstr>各實習點服務時間</vt:lpstr>
      <vt:lpstr>PowerPoint 簡報</vt:lpstr>
      <vt:lpstr>A棟 圍棋</vt:lpstr>
      <vt:lpstr>環狀運動</vt:lpstr>
      <vt:lpstr>C棟桌球</vt:lpstr>
      <vt:lpstr>A棟桌球</vt:lpstr>
      <vt:lpstr>肌力訓練</vt:lpstr>
      <vt:lpstr>樂齡有氧</vt:lpstr>
      <vt:lpstr>法式滾球</vt:lpstr>
      <vt:lpstr>Thank you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長庚養生文化村</dc:title>
  <dc:creator>昱瑄 黃</dc:creator>
  <cp:lastModifiedBy>User</cp:lastModifiedBy>
  <cp:revision>23</cp:revision>
  <dcterms:created xsi:type="dcterms:W3CDTF">2020-11-15T04:51:04Z</dcterms:created>
  <dcterms:modified xsi:type="dcterms:W3CDTF">2021-05-09T14:17:25Z</dcterms:modified>
</cp:coreProperties>
</file>