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C2326-C98C-47C9-833B-4A3F05B33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DE1BE1-204B-4E72-8AFF-C0AAED743465}">
      <dgm:prSet/>
      <dgm:spPr/>
      <dgm:t>
        <a:bodyPr/>
        <a:lstStyle/>
        <a:p>
          <a:r>
            <a:rPr lang="zh-TW"/>
            <a:t>棒球轉播攝影助理</a:t>
          </a:r>
          <a:endParaRPr lang="en-US"/>
        </a:p>
      </dgm:t>
    </dgm:pt>
    <dgm:pt modelId="{A320B533-1E82-47A8-BE38-066A51F0EE8A}" type="parTrans" cxnId="{2968102E-D71C-44C4-AF6A-74D5BDE53864}">
      <dgm:prSet/>
      <dgm:spPr/>
      <dgm:t>
        <a:bodyPr/>
        <a:lstStyle/>
        <a:p>
          <a:endParaRPr lang="en-US"/>
        </a:p>
      </dgm:t>
    </dgm:pt>
    <dgm:pt modelId="{3BDD2ECC-932B-42D4-B590-5A4B3F41ED3B}" type="sibTrans" cxnId="{2968102E-D71C-44C4-AF6A-74D5BDE53864}">
      <dgm:prSet/>
      <dgm:spPr/>
      <dgm:t>
        <a:bodyPr/>
        <a:lstStyle/>
        <a:p>
          <a:endParaRPr lang="en-US"/>
        </a:p>
      </dgm:t>
    </dgm:pt>
    <dgm:pt modelId="{2D2A0C9D-5086-47EB-A1CA-B772606CCA5E}">
      <dgm:prSet/>
      <dgm:spPr/>
      <dgm:t>
        <a:bodyPr/>
        <a:lstStyle/>
        <a:p>
          <a:r>
            <a:rPr lang="zh-TW"/>
            <a:t>頻道的持續發展</a:t>
          </a:r>
          <a:endParaRPr lang="en-US"/>
        </a:p>
      </dgm:t>
    </dgm:pt>
    <dgm:pt modelId="{247FFBA5-F16F-4858-A465-DB729804F5B1}" type="parTrans" cxnId="{1A5E2B57-F3BE-4CE4-938E-362D8F276849}">
      <dgm:prSet/>
      <dgm:spPr/>
      <dgm:t>
        <a:bodyPr/>
        <a:lstStyle/>
        <a:p>
          <a:endParaRPr lang="en-US"/>
        </a:p>
      </dgm:t>
    </dgm:pt>
    <dgm:pt modelId="{30EE3764-A984-4910-8B7B-FADE33D3B035}" type="sibTrans" cxnId="{1A5E2B57-F3BE-4CE4-938E-362D8F276849}">
      <dgm:prSet/>
      <dgm:spPr/>
      <dgm:t>
        <a:bodyPr/>
        <a:lstStyle/>
        <a:p>
          <a:endParaRPr lang="en-US"/>
        </a:p>
      </dgm:t>
    </dgm:pt>
    <dgm:pt modelId="{D9555E8B-9909-49E9-BDD2-338B4E1C121B}">
      <dgm:prSet/>
      <dgm:spPr/>
      <dgm:t>
        <a:bodyPr/>
        <a:lstStyle/>
        <a:p>
          <a:r>
            <a:rPr lang="zh-TW"/>
            <a:t>練習攝影</a:t>
          </a:r>
          <a:endParaRPr lang="en-US"/>
        </a:p>
      </dgm:t>
    </dgm:pt>
    <dgm:pt modelId="{E09C11A2-92CB-450F-B16E-4EB93B5FBFEC}" type="parTrans" cxnId="{5C41A22C-7898-4C94-9660-8BD1166CFEC3}">
      <dgm:prSet/>
      <dgm:spPr/>
      <dgm:t>
        <a:bodyPr/>
        <a:lstStyle/>
        <a:p>
          <a:endParaRPr lang="en-US"/>
        </a:p>
      </dgm:t>
    </dgm:pt>
    <dgm:pt modelId="{8DF85C1D-425A-42E4-8559-E6318DB55C7F}" type="sibTrans" cxnId="{5C41A22C-7898-4C94-9660-8BD1166CFEC3}">
      <dgm:prSet/>
      <dgm:spPr/>
      <dgm:t>
        <a:bodyPr/>
        <a:lstStyle/>
        <a:p>
          <a:endParaRPr lang="en-US"/>
        </a:p>
      </dgm:t>
    </dgm:pt>
    <dgm:pt modelId="{F5C8AFB5-7AB3-4797-9E7B-F7492F7233AD}">
      <dgm:prSet/>
      <dgm:spPr/>
      <dgm:t>
        <a:bodyPr/>
        <a:lstStyle/>
        <a:p>
          <a:r>
            <a:rPr lang="zh-TW"/>
            <a:t>接下來的進度規劃</a:t>
          </a:r>
          <a:endParaRPr lang="en-US"/>
        </a:p>
      </dgm:t>
    </dgm:pt>
    <dgm:pt modelId="{CED40925-3E11-4536-96AF-74DDC725EA83}" type="parTrans" cxnId="{40C74D51-80F9-437F-8F5D-A05CAAD6A202}">
      <dgm:prSet/>
      <dgm:spPr/>
      <dgm:t>
        <a:bodyPr/>
        <a:lstStyle/>
        <a:p>
          <a:endParaRPr lang="en-US"/>
        </a:p>
      </dgm:t>
    </dgm:pt>
    <dgm:pt modelId="{66FFA69D-3FDD-403B-BBEA-EDEA85648467}" type="sibTrans" cxnId="{40C74D51-80F9-437F-8F5D-A05CAAD6A202}">
      <dgm:prSet/>
      <dgm:spPr/>
      <dgm:t>
        <a:bodyPr/>
        <a:lstStyle/>
        <a:p>
          <a:endParaRPr lang="en-US"/>
        </a:p>
      </dgm:t>
    </dgm:pt>
    <dgm:pt modelId="{875BCEA5-324C-479A-AB3A-B0B90A7577CB}" type="pres">
      <dgm:prSet presAssocID="{97BC2326-C98C-47C9-833B-4A3F05B330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9C2A9-3E16-43C0-9669-F81929B206D1}" type="pres">
      <dgm:prSet presAssocID="{DDDE1BE1-204B-4E72-8AFF-C0AAED7434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07451-5300-4874-954E-E209A662ADEA}" type="pres">
      <dgm:prSet presAssocID="{3BDD2ECC-932B-42D4-B590-5A4B3F41ED3B}" presName="spacer" presStyleCnt="0"/>
      <dgm:spPr/>
    </dgm:pt>
    <dgm:pt modelId="{FF5232B9-B8C5-413A-923E-B8F460D855C5}" type="pres">
      <dgm:prSet presAssocID="{2D2A0C9D-5086-47EB-A1CA-B772606CCA5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4392F-2BC4-4392-BC8C-E7F92BC294B2}" type="pres">
      <dgm:prSet presAssocID="{30EE3764-A984-4910-8B7B-FADE33D3B035}" presName="spacer" presStyleCnt="0"/>
      <dgm:spPr/>
    </dgm:pt>
    <dgm:pt modelId="{6DCCC1FC-412B-4E23-9538-6527D9CC66FC}" type="pres">
      <dgm:prSet presAssocID="{D9555E8B-9909-49E9-BDD2-338B4E1C12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A6781E-46EF-4C1D-9531-0DD32C38FDE5}" type="pres">
      <dgm:prSet presAssocID="{8DF85C1D-425A-42E4-8559-E6318DB55C7F}" presName="spacer" presStyleCnt="0"/>
      <dgm:spPr/>
    </dgm:pt>
    <dgm:pt modelId="{7F0384F3-AF99-4C5E-BD97-A133601CD749}" type="pres">
      <dgm:prSet presAssocID="{F5C8AFB5-7AB3-4797-9E7B-F7492F7233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FD9F00-EB63-4740-8214-1A9CB0D476BA}" type="presOf" srcId="{DDDE1BE1-204B-4E72-8AFF-C0AAED743465}" destId="{5FA9C2A9-3E16-43C0-9669-F81929B206D1}" srcOrd="0" destOrd="0" presId="urn:microsoft.com/office/officeart/2005/8/layout/vList2"/>
    <dgm:cxn modelId="{2968102E-D71C-44C4-AF6A-74D5BDE53864}" srcId="{97BC2326-C98C-47C9-833B-4A3F05B330E8}" destId="{DDDE1BE1-204B-4E72-8AFF-C0AAED743465}" srcOrd="0" destOrd="0" parTransId="{A320B533-1E82-47A8-BE38-066A51F0EE8A}" sibTransId="{3BDD2ECC-932B-42D4-B590-5A4B3F41ED3B}"/>
    <dgm:cxn modelId="{5C41A22C-7898-4C94-9660-8BD1166CFEC3}" srcId="{97BC2326-C98C-47C9-833B-4A3F05B330E8}" destId="{D9555E8B-9909-49E9-BDD2-338B4E1C121B}" srcOrd="2" destOrd="0" parTransId="{E09C11A2-92CB-450F-B16E-4EB93B5FBFEC}" sibTransId="{8DF85C1D-425A-42E4-8559-E6318DB55C7F}"/>
    <dgm:cxn modelId="{107CC124-F67A-4FD8-8359-1E0E8DE7AD10}" type="presOf" srcId="{F5C8AFB5-7AB3-4797-9E7B-F7492F7233AD}" destId="{7F0384F3-AF99-4C5E-BD97-A133601CD749}" srcOrd="0" destOrd="0" presId="urn:microsoft.com/office/officeart/2005/8/layout/vList2"/>
    <dgm:cxn modelId="{29A33469-AACC-4481-8DB8-EA29D955AD84}" type="presOf" srcId="{D9555E8B-9909-49E9-BDD2-338B4E1C121B}" destId="{6DCCC1FC-412B-4E23-9538-6527D9CC66FC}" srcOrd="0" destOrd="0" presId="urn:microsoft.com/office/officeart/2005/8/layout/vList2"/>
    <dgm:cxn modelId="{E90A60A1-6355-4F21-B405-D5C6049EF5FE}" type="presOf" srcId="{2D2A0C9D-5086-47EB-A1CA-B772606CCA5E}" destId="{FF5232B9-B8C5-413A-923E-B8F460D855C5}" srcOrd="0" destOrd="0" presId="urn:microsoft.com/office/officeart/2005/8/layout/vList2"/>
    <dgm:cxn modelId="{40C74D51-80F9-437F-8F5D-A05CAAD6A202}" srcId="{97BC2326-C98C-47C9-833B-4A3F05B330E8}" destId="{F5C8AFB5-7AB3-4797-9E7B-F7492F7233AD}" srcOrd="3" destOrd="0" parTransId="{CED40925-3E11-4536-96AF-74DDC725EA83}" sibTransId="{66FFA69D-3FDD-403B-BBEA-EDEA85648467}"/>
    <dgm:cxn modelId="{1A5E2B57-F3BE-4CE4-938E-362D8F276849}" srcId="{97BC2326-C98C-47C9-833B-4A3F05B330E8}" destId="{2D2A0C9D-5086-47EB-A1CA-B772606CCA5E}" srcOrd="1" destOrd="0" parTransId="{247FFBA5-F16F-4858-A465-DB729804F5B1}" sibTransId="{30EE3764-A984-4910-8B7B-FADE33D3B035}"/>
    <dgm:cxn modelId="{4205CE90-DCC4-4A66-9AE1-B3FE6F68A8ED}" type="presOf" srcId="{97BC2326-C98C-47C9-833B-4A3F05B330E8}" destId="{875BCEA5-324C-479A-AB3A-B0B90A7577CB}" srcOrd="0" destOrd="0" presId="urn:microsoft.com/office/officeart/2005/8/layout/vList2"/>
    <dgm:cxn modelId="{C79B034F-C9B3-4554-8594-9D8E47FF06E4}" type="presParOf" srcId="{875BCEA5-324C-479A-AB3A-B0B90A7577CB}" destId="{5FA9C2A9-3E16-43C0-9669-F81929B206D1}" srcOrd="0" destOrd="0" presId="urn:microsoft.com/office/officeart/2005/8/layout/vList2"/>
    <dgm:cxn modelId="{8C5BDA3F-292F-4CBA-B307-02B07DC0F6A9}" type="presParOf" srcId="{875BCEA5-324C-479A-AB3A-B0B90A7577CB}" destId="{2C507451-5300-4874-954E-E209A662ADEA}" srcOrd="1" destOrd="0" presId="urn:microsoft.com/office/officeart/2005/8/layout/vList2"/>
    <dgm:cxn modelId="{636C282F-52FC-47AF-AB20-0309129C1416}" type="presParOf" srcId="{875BCEA5-324C-479A-AB3A-B0B90A7577CB}" destId="{FF5232B9-B8C5-413A-923E-B8F460D855C5}" srcOrd="2" destOrd="0" presId="urn:microsoft.com/office/officeart/2005/8/layout/vList2"/>
    <dgm:cxn modelId="{98CA2E63-7A96-40BA-9B8E-AD1D36411170}" type="presParOf" srcId="{875BCEA5-324C-479A-AB3A-B0B90A7577CB}" destId="{FB04392F-2BC4-4392-BC8C-E7F92BC294B2}" srcOrd="3" destOrd="0" presId="urn:microsoft.com/office/officeart/2005/8/layout/vList2"/>
    <dgm:cxn modelId="{CD2613BE-F57A-4C72-879B-0903D205BFCE}" type="presParOf" srcId="{875BCEA5-324C-479A-AB3A-B0B90A7577CB}" destId="{6DCCC1FC-412B-4E23-9538-6527D9CC66FC}" srcOrd="4" destOrd="0" presId="urn:microsoft.com/office/officeart/2005/8/layout/vList2"/>
    <dgm:cxn modelId="{231332D9-4599-4AA5-BDE3-7ADF0E0861D8}" type="presParOf" srcId="{875BCEA5-324C-479A-AB3A-B0B90A7577CB}" destId="{6EA6781E-46EF-4C1D-9531-0DD32C38FDE5}" srcOrd="5" destOrd="0" presId="urn:microsoft.com/office/officeart/2005/8/layout/vList2"/>
    <dgm:cxn modelId="{219CBFAB-75E3-4C32-A52A-BE5A457836AD}" type="presParOf" srcId="{875BCEA5-324C-479A-AB3A-B0B90A7577CB}" destId="{7F0384F3-AF99-4C5E-BD97-A133601CD7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EB46A-5D60-4315-9701-490B98EAF63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E23091D-EC2D-46FA-9084-B4C217EE2C48}">
      <dgm:prSet/>
      <dgm:spPr/>
      <dgm:t>
        <a:bodyPr/>
        <a:lstStyle/>
        <a:p>
          <a:r>
            <a:rPr lang="zh-TW"/>
            <a:t>新的錄音頻道</a:t>
          </a:r>
          <a:r>
            <a:rPr lang="en-US"/>
            <a:t>(</a:t>
          </a:r>
          <a:r>
            <a:rPr lang="zh-TW"/>
            <a:t>兩人負責錄音室經營</a:t>
          </a:r>
          <a:r>
            <a:rPr lang="en-US"/>
            <a:t>)</a:t>
          </a:r>
        </a:p>
      </dgm:t>
    </dgm:pt>
    <dgm:pt modelId="{6F2E4F58-2C92-4D23-9053-A823F437360C}" type="parTrans" cxnId="{896D9BB0-5FA4-40E7-A5AC-F8A887217372}">
      <dgm:prSet/>
      <dgm:spPr/>
      <dgm:t>
        <a:bodyPr/>
        <a:lstStyle/>
        <a:p>
          <a:endParaRPr lang="en-US"/>
        </a:p>
      </dgm:t>
    </dgm:pt>
    <dgm:pt modelId="{63934191-C95B-41B1-ADA8-1CF1328C8D44}" type="sibTrans" cxnId="{896D9BB0-5FA4-40E7-A5AC-F8A887217372}">
      <dgm:prSet/>
      <dgm:spPr/>
      <dgm:t>
        <a:bodyPr/>
        <a:lstStyle/>
        <a:p>
          <a:endParaRPr lang="en-US"/>
        </a:p>
      </dgm:t>
    </dgm:pt>
    <dgm:pt modelId="{BE45CF80-F7B5-4255-B440-74F22B6F42C8}">
      <dgm:prSet/>
      <dgm:spPr/>
      <dgm:t>
        <a:bodyPr/>
        <a:lstStyle/>
        <a:p>
          <a:r>
            <a:rPr lang="zh-TW"/>
            <a:t>影片的類型轉換</a:t>
          </a:r>
          <a:r>
            <a:rPr lang="en-US"/>
            <a:t>(</a:t>
          </a:r>
          <a:r>
            <a:rPr lang="zh-TW"/>
            <a:t>兩人負責影片經營</a:t>
          </a:r>
          <a:r>
            <a:rPr lang="en-US"/>
            <a:t>)</a:t>
          </a:r>
        </a:p>
      </dgm:t>
    </dgm:pt>
    <dgm:pt modelId="{44FE436D-86AC-4529-8935-B71A1F5AC976}" type="parTrans" cxnId="{61784B8C-86F2-4365-91E3-EBB8B44D122F}">
      <dgm:prSet/>
      <dgm:spPr/>
      <dgm:t>
        <a:bodyPr/>
        <a:lstStyle/>
        <a:p>
          <a:endParaRPr lang="en-US"/>
        </a:p>
      </dgm:t>
    </dgm:pt>
    <dgm:pt modelId="{9B54AA80-8656-415B-8C5F-C3CA00786B05}" type="sibTrans" cxnId="{61784B8C-86F2-4365-91E3-EBB8B44D122F}">
      <dgm:prSet/>
      <dgm:spPr/>
      <dgm:t>
        <a:bodyPr/>
        <a:lstStyle/>
        <a:p>
          <a:endParaRPr lang="en-US"/>
        </a:p>
      </dgm:t>
    </dgm:pt>
    <dgm:pt modelId="{53F9B0C0-BD61-4E4A-AFFB-DB61AE7E6C85}">
      <dgm:prSet/>
      <dgm:spPr/>
      <dgm:t>
        <a:bodyPr/>
        <a:lstStyle/>
        <a:p>
          <a:r>
            <a:rPr lang="zh-TW"/>
            <a:t>攝影的練習</a:t>
          </a:r>
          <a:endParaRPr lang="en-US"/>
        </a:p>
      </dgm:t>
    </dgm:pt>
    <dgm:pt modelId="{3194856B-9CE7-4383-B2B4-1EDDB0E730C7}" type="parTrans" cxnId="{AB2AE30E-679C-4707-88EA-E60E1EA883EE}">
      <dgm:prSet/>
      <dgm:spPr/>
      <dgm:t>
        <a:bodyPr/>
        <a:lstStyle/>
        <a:p>
          <a:endParaRPr lang="en-US"/>
        </a:p>
      </dgm:t>
    </dgm:pt>
    <dgm:pt modelId="{643E6CBD-1D32-4943-8A25-4307B21E6025}" type="sibTrans" cxnId="{AB2AE30E-679C-4707-88EA-E60E1EA883EE}">
      <dgm:prSet/>
      <dgm:spPr/>
      <dgm:t>
        <a:bodyPr/>
        <a:lstStyle/>
        <a:p>
          <a:endParaRPr lang="en-US"/>
        </a:p>
      </dgm:t>
    </dgm:pt>
    <dgm:pt modelId="{11F62F48-B4D7-466F-9DA0-B0AE88A6D6AA}">
      <dgm:prSet/>
      <dgm:spPr/>
      <dgm:t>
        <a:bodyPr/>
        <a:lstStyle/>
        <a:p>
          <a:r>
            <a:rPr lang="zh-TW"/>
            <a:t>空拍機的不同攝影角度</a:t>
          </a:r>
          <a:endParaRPr lang="en-US"/>
        </a:p>
      </dgm:t>
    </dgm:pt>
    <dgm:pt modelId="{34DEB2DB-3364-464A-8833-BB3E3E4ADB8F}" type="parTrans" cxnId="{E9E29DC2-CDFD-403D-AD33-68DEDF749E58}">
      <dgm:prSet/>
      <dgm:spPr/>
      <dgm:t>
        <a:bodyPr/>
        <a:lstStyle/>
        <a:p>
          <a:endParaRPr lang="en-US"/>
        </a:p>
      </dgm:t>
    </dgm:pt>
    <dgm:pt modelId="{DB8CCB78-B92F-41F1-9213-AA01A5117F50}" type="sibTrans" cxnId="{E9E29DC2-CDFD-403D-AD33-68DEDF749E58}">
      <dgm:prSet/>
      <dgm:spPr/>
      <dgm:t>
        <a:bodyPr/>
        <a:lstStyle/>
        <a:p>
          <a:endParaRPr lang="en-US"/>
        </a:p>
      </dgm:t>
    </dgm:pt>
    <dgm:pt modelId="{819010C5-A5CB-485D-9484-9D4B29EF87DA}">
      <dgm:prSet/>
      <dgm:spPr/>
      <dgm:t>
        <a:bodyPr/>
        <a:lstStyle/>
        <a:p>
          <a:r>
            <a:rPr lang="zh-TW"/>
            <a:t>持續接攝影助理工作</a:t>
          </a:r>
          <a:endParaRPr lang="en-US"/>
        </a:p>
      </dgm:t>
    </dgm:pt>
    <dgm:pt modelId="{B106A8B0-02DB-4C51-9D97-232018DBB185}" type="parTrans" cxnId="{9F13E8CD-9D7B-4323-A4CA-83A8CF357EB5}">
      <dgm:prSet/>
      <dgm:spPr/>
      <dgm:t>
        <a:bodyPr/>
        <a:lstStyle/>
        <a:p>
          <a:endParaRPr lang="en-US"/>
        </a:p>
      </dgm:t>
    </dgm:pt>
    <dgm:pt modelId="{AA6DDF3B-ACCD-475C-829B-DA4497F73731}" type="sibTrans" cxnId="{9F13E8CD-9D7B-4323-A4CA-83A8CF357EB5}">
      <dgm:prSet/>
      <dgm:spPr/>
      <dgm:t>
        <a:bodyPr/>
        <a:lstStyle/>
        <a:p>
          <a:endParaRPr lang="en-US"/>
        </a:p>
      </dgm:t>
    </dgm:pt>
    <dgm:pt modelId="{E2EF936B-DB81-4863-BEBA-1338991973A0}" type="pres">
      <dgm:prSet presAssocID="{DF1EB46A-5D60-4315-9701-490B98EAF6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3310DA-19F8-4D46-B686-5D337BAC8587}" type="pres">
      <dgm:prSet presAssocID="{9E23091D-EC2D-46FA-9084-B4C217EE2C48}" presName="parentLin" presStyleCnt="0"/>
      <dgm:spPr/>
    </dgm:pt>
    <dgm:pt modelId="{B1EA6539-2C66-4532-B38B-C9BF5EB692EE}" type="pres">
      <dgm:prSet presAssocID="{9E23091D-EC2D-46FA-9084-B4C217EE2C48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96AF9287-2466-4B69-B299-5370CCEA0AD6}" type="pres">
      <dgm:prSet presAssocID="{9E23091D-EC2D-46FA-9084-B4C217EE2C4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CC8DBE-752A-42BE-9EF7-2109405BA518}" type="pres">
      <dgm:prSet presAssocID="{9E23091D-EC2D-46FA-9084-B4C217EE2C48}" presName="negativeSpace" presStyleCnt="0"/>
      <dgm:spPr/>
    </dgm:pt>
    <dgm:pt modelId="{FD7FE81A-C09F-4551-9743-BC3430B98817}" type="pres">
      <dgm:prSet presAssocID="{9E23091D-EC2D-46FA-9084-B4C217EE2C48}" presName="childText" presStyleLbl="conFgAcc1" presStyleIdx="0" presStyleCnt="5">
        <dgm:presLayoutVars>
          <dgm:bulletEnabled val="1"/>
        </dgm:presLayoutVars>
      </dgm:prSet>
      <dgm:spPr/>
    </dgm:pt>
    <dgm:pt modelId="{A1511F56-C662-437B-BDAC-F878B31A0172}" type="pres">
      <dgm:prSet presAssocID="{63934191-C95B-41B1-ADA8-1CF1328C8D44}" presName="spaceBetweenRectangles" presStyleCnt="0"/>
      <dgm:spPr/>
    </dgm:pt>
    <dgm:pt modelId="{C4ACE74B-070D-4BE2-B160-8AB4C9AD94B9}" type="pres">
      <dgm:prSet presAssocID="{BE45CF80-F7B5-4255-B440-74F22B6F42C8}" presName="parentLin" presStyleCnt="0"/>
      <dgm:spPr/>
    </dgm:pt>
    <dgm:pt modelId="{5890272F-D051-40FF-A274-4867ABC566A6}" type="pres">
      <dgm:prSet presAssocID="{BE45CF80-F7B5-4255-B440-74F22B6F42C8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F8D222D4-2ED5-4536-83AE-D187E326D55B}" type="pres">
      <dgm:prSet presAssocID="{BE45CF80-F7B5-4255-B440-74F22B6F42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A13AA2-8B07-432A-A615-CFB158F7C351}" type="pres">
      <dgm:prSet presAssocID="{BE45CF80-F7B5-4255-B440-74F22B6F42C8}" presName="negativeSpace" presStyleCnt="0"/>
      <dgm:spPr/>
    </dgm:pt>
    <dgm:pt modelId="{14BEB4A2-7ABD-435F-887F-A317BBD27D6B}" type="pres">
      <dgm:prSet presAssocID="{BE45CF80-F7B5-4255-B440-74F22B6F42C8}" presName="childText" presStyleLbl="conFgAcc1" presStyleIdx="1" presStyleCnt="5">
        <dgm:presLayoutVars>
          <dgm:bulletEnabled val="1"/>
        </dgm:presLayoutVars>
      </dgm:prSet>
      <dgm:spPr/>
    </dgm:pt>
    <dgm:pt modelId="{041A763F-1E91-4033-A748-6E9F2400E082}" type="pres">
      <dgm:prSet presAssocID="{9B54AA80-8656-415B-8C5F-C3CA00786B05}" presName="spaceBetweenRectangles" presStyleCnt="0"/>
      <dgm:spPr/>
    </dgm:pt>
    <dgm:pt modelId="{D86E7CA0-CB13-4969-B2FC-C3053A167089}" type="pres">
      <dgm:prSet presAssocID="{53F9B0C0-BD61-4E4A-AFFB-DB61AE7E6C85}" presName="parentLin" presStyleCnt="0"/>
      <dgm:spPr/>
    </dgm:pt>
    <dgm:pt modelId="{C8E9117E-47E9-4116-AE5C-10F1A4F43804}" type="pres">
      <dgm:prSet presAssocID="{53F9B0C0-BD61-4E4A-AFFB-DB61AE7E6C85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00707976-5B6A-4CA6-B4C1-402B684282DD}" type="pres">
      <dgm:prSet presAssocID="{53F9B0C0-BD61-4E4A-AFFB-DB61AE7E6C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C75B76-41D2-46F8-A198-03DDBAACE428}" type="pres">
      <dgm:prSet presAssocID="{53F9B0C0-BD61-4E4A-AFFB-DB61AE7E6C85}" presName="negativeSpace" presStyleCnt="0"/>
      <dgm:spPr/>
    </dgm:pt>
    <dgm:pt modelId="{E39F0D4F-71EB-48AA-BE3B-D9C33A81EAA5}" type="pres">
      <dgm:prSet presAssocID="{53F9B0C0-BD61-4E4A-AFFB-DB61AE7E6C85}" presName="childText" presStyleLbl="conFgAcc1" presStyleIdx="2" presStyleCnt="5">
        <dgm:presLayoutVars>
          <dgm:bulletEnabled val="1"/>
        </dgm:presLayoutVars>
      </dgm:prSet>
      <dgm:spPr/>
    </dgm:pt>
    <dgm:pt modelId="{37D1D00E-74CF-4456-AFAD-617C49E77D41}" type="pres">
      <dgm:prSet presAssocID="{643E6CBD-1D32-4943-8A25-4307B21E6025}" presName="spaceBetweenRectangles" presStyleCnt="0"/>
      <dgm:spPr/>
    </dgm:pt>
    <dgm:pt modelId="{27C9DF97-D946-4E04-842F-B8A55403FEC4}" type="pres">
      <dgm:prSet presAssocID="{11F62F48-B4D7-466F-9DA0-B0AE88A6D6AA}" presName="parentLin" presStyleCnt="0"/>
      <dgm:spPr/>
    </dgm:pt>
    <dgm:pt modelId="{86A27FC3-EAA7-4681-8186-BF3D404CB1A2}" type="pres">
      <dgm:prSet presAssocID="{11F62F48-B4D7-466F-9DA0-B0AE88A6D6AA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F8AC62FA-4A9E-4E7D-9C4F-73582300EB39}" type="pres">
      <dgm:prSet presAssocID="{11F62F48-B4D7-466F-9DA0-B0AE88A6D6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CB149-2DC4-4292-9858-78216FBB0445}" type="pres">
      <dgm:prSet presAssocID="{11F62F48-B4D7-466F-9DA0-B0AE88A6D6AA}" presName="negativeSpace" presStyleCnt="0"/>
      <dgm:spPr/>
    </dgm:pt>
    <dgm:pt modelId="{1DF28BF0-DCC8-4D4B-9B13-9908C8346498}" type="pres">
      <dgm:prSet presAssocID="{11F62F48-B4D7-466F-9DA0-B0AE88A6D6AA}" presName="childText" presStyleLbl="conFgAcc1" presStyleIdx="3" presStyleCnt="5">
        <dgm:presLayoutVars>
          <dgm:bulletEnabled val="1"/>
        </dgm:presLayoutVars>
      </dgm:prSet>
      <dgm:spPr/>
    </dgm:pt>
    <dgm:pt modelId="{DCB49C2E-4A56-4D7C-B04F-40736D41A093}" type="pres">
      <dgm:prSet presAssocID="{DB8CCB78-B92F-41F1-9213-AA01A5117F50}" presName="spaceBetweenRectangles" presStyleCnt="0"/>
      <dgm:spPr/>
    </dgm:pt>
    <dgm:pt modelId="{42DC2984-F8A4-463C-BDB9-FFBCD5A59FC5}" type="pres">
      <dgm:prSet presAssocID="{819010C5-A5CB-485D-9484-9D4B29EF87DA}" presName="parentLin" presStyleCnt="0"/>
      <dgm:spPr/>
    </dgm:pt>
    <dgm:pt modelId="{1806353F-4DC1-4192-BCCA-07CB41DABA60}" type="pres">
      <dgm:prSet presAssocID="{819010C5-A5CB-485D-9484-9D4B29EF87DA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5A264C53-E131-40A7-BDB5-8882E75DC40B}" type="pres">
      <dgm:prSet presAssocID="{819010C5-A5CB-485D-9484-9D4B29EF87D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62A970-175F-4BB1-892C-726E8CE75AD8}" type="pres">
      <dgm:prSet presAssocID="{819010C5-A5CB-485D-9484-9D4B29EF87DA}" presName="negativeSpace" presStyleCnt="0"/>
      <dgm:spPr/>
    </dgm:pt>
    <dgm:pt modelId="{99B944DF-8E7A-4EF4-8740-2F827BA80B10}" type="pres">
      <dgm:prSet presAssocID="{819010C5-A5CB-485D-9484-9D4B29EF87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C67E45E-4C5C-40E6-848C-6BC9E1830E99}" type="presOf" srcId="{DF1EB46A-5D60-4315-9701-490B98EAF636}" destId="{E2EF936B-DB81-4863-BEBA-1338991973A0}" srcOrd="0" destOrd="0" presId="urn:microsoft.com/office/officeart/2005/8/layout/list1"/>
    <dgm:cxn modelId="{9F13E8CD-9D7B-4323-A4CA-83A8CF357EB5}" srcId="{DF1EB46A-5D60-4315-9701-490B98EAF636}" destId="{819010C5-A5CB-485D-9484-9D4B29EF87DA}" srcOrd="4" destOrd="0" parTransId="{B106A8B0-02DB-4C51-9D97-232018DBB185}" sibTransId="{AA6DDF3B-ACCD-475C-829B-DA4497F73731}"/>
    <dgm:cxn modelId="{AB2AE30E-679C-4707-88EA-E60E1EA883EE}" srcId="{DF1EB46A-5D60-4315-9701-490B98EAF636}" destId="{53F9B0C0-BD61-4E4A-AFFB-DB61AE7E6C85}" srcOrd="2" destOrd="0" parTransId="{3194856B-9CE7-4383-B2B4-1EDDB0E730C7}" sibTransId="{643E6CBD-1D32-4943-8A25-4307B21E6025}"/>
    <dgm:cxn modelId="{3BD8CF23-41BF-4C46-BEB3-26677BC347E1}" type="presOf" srcId="{9E23091D-EC2D-46FA-9084-B4C217EE2C48}" destId="{B1EA6539-2C66-4532-B38B-C9BF5EB692EE}" srcOrd="0" destOrd="0" presId="urn:microsoft.com/office/officeart/2005/8/layout/list1"/>
    <dgm:cxn modelId="{4DDDCDCA-F5FC-4F6E-B7CB-7E81C676F390}" type="presOf" srcId="{11F62F48-B4D7-466F-9DA0-B0AE88A6D6AA}" destId="{F8AC62FA-4A9E-4E7D-9C4F-73582300EB39}" srcOrd="1" destOrd="0" presId="urn:microsoft.com/office/officeart/2005/8/layout/list1"/>
    <dgm:cxn modelId="{8EFB1A86-FC97-4DD7-8971-527EB63C611B}" type="presOf" srcId="{819010C5-A5CB-485D-9484-9D4B29EF87DA}" destId="{1806353F-4DC1-4192-BCCA-07CB41DABA60}" srcOrd="0" destOrd="0" presId="urn:microsoft.com/office/officeart/2005/8/layout/list1"/>
    <dgm:cxn modelId="{3716AE0A-E68E-4FA4-B076-B56F473FAA74}" type="presOf" srcId="{9E23091D-EC2D-46FA-9084-B4C217EE2C48}" destId="{96AF9287-2466-4B69-B299-5370CCEA0AD6}" srcOrd="1" destOrd="0" presId="urn:microsoft.com/office/officeart/2005/8/layout/list1"/>
    <dgm:cxn modelId="{963AE037-F13C-4A69-B9CF-CA8434A5B065}" type="presOf" srcId="{BE45CF80-F7B5-4255-B440-74F22B6F42C8}" destId="{F8D222D4-2ED5-4536-83AE-D187E326D55B}" srcOrd="1" destOrd="0" presId="urn:microsoft.com/office/officeart/2005/8/layout/list1"/>
    <dgm:cxn modelId="{2535C461-7341-4EF6-B8C2-766BDE98872B}" type="presOf" srcId="{BE45CF80-F7B5-4255-B440-74F22B6F42C8}" destId="{5890272F-D051-40FF-A274-4867ABC566A6}" srcOrd="0" destOrd="0" presId="urn:microsoft.com/office/officeart/2005/8/layout/list1"/>
    <dgm:cxn modelId="{80C69562-C58F-42FB-BDF5-BC6A580892B7}" type="presOf" srcId="{819010C5-A5CB-485D-9484-9D4B29EF87DA}" destId="{5A264C53-E131-40A7-BDB5-8882E75DC40B}" srcOrd="1" destOrd="0" presId="urn:microsoft.com/office/officeart/2005/8/layout/list1"/>
    <dgm:cxn modelId="{6556E38D-F691-4E65-8E2C-F1E7B9062AE3}" type="presOf" srcId="{11F62F48-B4D7-466F-9DA0-B0AE88A6D6AA}" destId="{86A27FC3-EAA7-4681-8186-BF3D404CB1A2}" srcOrd="0" destOrd="0" presId="urn:microsoft.com/office/officeart/2005/8/layout/list1"/>
    <dgm:cxn modelId="{98A1B5DA-C825-4C0A-BD15-B44A22247071}" type="presOf" srcId="{53F9B0C0-BD61-4E4A-AFFB-DB61AE7E6C85}" destId="{00707976-5B6A-4CA6-B4C1-402B684282DD}" srcOrd="1" destOrd="0" presId="urn:microsoft.com/office/officeart/2005/8/layout/list1"/>
    <dgm:cxn modelId="{6F94064F-7CE4-4EB8-BDF2-4F78B97D204B}" type="presOf" srcId="{53F9B0C0-BD61-4E4A-AFFB-DB61AE7E6C85}" destId="{C8E9117E-47E9-4116-AE5C-10F1A4F43804}" srcOrd="0" destOrd="0" presId="urn:microsoft.com/office/officeart/2005/8/layout/list1"/>
    <dgm:cxn modelId="{61784B8C-86F2-4365-91E3-EBB8B44D122F}" srcId="{DF1EB46A-5D60-4315-9701-490B98EAF636}" destId="{BE45CF80-F7B5-4255-B440-74F22B6F42C8}" srcOrd="1" destOrd="0" parTransId="{44FE436D-86AC-4529-8935-B71A1F5AC976}" sibTransId="{9B54AA80-8656-415B-8C5F-C3CA00786B05}"/>
    <dgm:cxn modelId="{E9E29DC2-CDFD-403D-AD33-68DEDF749E58}" srcId="{DF1EB46A-5D60-4315-9701-490B98EAF636}" destId="{11F62F48-B4D7-466F-9DA0-B0AE88A6D6AA}" srcOrd="3" destOrd="0" parTransId="{34DEB2DB-3364-464A-8833-BB3E3E4ADB8F}" sibTransId="{DB8CCB78-B92F-41F1-9213-AA01A5117F50}"/>
    <dgm:cxn modelId="{896D9BB0-5FA4-40E7-A5AC-F8A887217372}" srcId="{DF1EB46A-5D60-4315-9701-490B98EAF636}" destId="{9E23091D-EC2D-46FA-9084-B4C217EE2C48}" srcOrd="0" destOrd="0" parTransId="{6F2E4F58-2C92-4D23-9053-A823F437360C}" sibTransId="{63934191-C95B-41B1-ADA8-1CF1328C8D44}"/>
    <dgm:cxn modelId="{03F82E84-6C71-4F90-822D-13816BC47376}" type="presParOf" srcId="{E2EF936B-DB81-4863-BEBA-1338991973A0}" destId="{DF3310DA-19F8-4D46-B686-5D337BAC8587}" srcOrd="0" destOrd="0" presId="urn:microsoft.com/office/officeart/2005/8/layout/list1"/>
    <dgm:cxn modelId="{75AB5F44-2FA2-4131-83FA-7A3FDD58665B}" type="presParOf" srcId="{DF3310DA-19F8-4D46-B686-5D337BAC8587}" destId="{B1EA6539-2C66-4532-B38B-C9BF5EB692EE}" srcOrd="0" destOrd="0" presId="urn:microsoft.com/office/officeart/2005/8/layout/list1"/>
    <dgm:cxn modelId="{3E06D493-F91B-4D20-ACA4-1D195B77C039}" type="presParOf" srcId="{DF3310DA-19F8-4D46-B686-5D337BAC8587}" destId="{96AF9287-2466-4B69-B299-5370CCEA0AD6}" srcOrd="1" destOrd="0" presId="urn:microsoft.com/office/officeart/2005/8/layout/list1"/>
    <dgm:cxn modelId="{739A189B-ABE1-41F2-831F-0E0D80060E93}" type="presParOf" srcId="{E2EF936B-DB81-4863-BEBA-1338991973A0}" destId="{60CC8DBE-752A-42BE-9EF7-2109405BA518}" srcOrd="1" destOrd="0" presId="urn:microsoft.com/office/officeart/2005/8/layout/list1"/>
    <dgm:cxn modelId="{EE9321F8-9509-4866-A6A3-06EB38C30EFB}" type="presParOf" srcId="{E2EF936B-DB81-4863-BEBA-1338991973A0}" destId="{FD7FE81A-C09F-4551-9743-BC3430B98817}" srcOrd="2" destOrd="0" presId="urn:microsoft.com/office/officeart/2005/8/layout/list1"/>
    <dgm:cxn modelId="{73C35EDF-05A8-4007-BC35-ADDF750D4E6E}" type="presParOf" srcId="{E2EF936B-DB81-4863-BEBA-1338991973A0}" destId="{A1511F56-C662-437B-BDAC-F878B31A0172}" srcOrd="3" destOrd="0" presId="urn:microsoft.com/office/officeart/2005/8/layout/list1"/>
    <dgm:cxn modelId="{309555D6-AEB8-496B-A88D-1681235C8230}" type="presParOf" srcId="{E2EF936B-DB81-4863-BEBA-1338991973A0}" destId="{C4ACE74B-070D-4BE2-B160-8AB4C9AD94B9}" srcOrd="4" destOrd="0" presId="urn:microsoft.com/office/officeart/2005/8/layout/list1"/>
    <dgm:cxn modelId="{F9DBA9A4-0806-45A3-B2C8-03ED79594B9E}" type="presParOf" srcId="{C4ACE74B-070D-4BE2-B160-8AB4C9AD94B9}" destId="{5890272F-D051-40FF-A274-4867ABC566A6}" srcOrd="0" destOrd="0" presId="urn:microsoft.com/office/officeart/2005/8/layout/list1"/>
    <dgm:cxn modelId="{DDE21DEF-9DCE-4784-99E5-4CFE27A8472A}" type="presParOf" srcId="{C4ACE74B-070D-4BE2-B160-8AB4C9AD94B9}" destId="{F8D222D4-2ED5-4536-83AE-D187E326D55B}" srcOrd="1" destOrd="0" presId="urn:microsoft.com/office/officeart/2005/8/layout/list1"/>
    <dgm:cxn modelId="{442D239E-093F-4AC7-AC4F-B77DAF724B31}" type="presParOf" srcId="{E2EF936B-DB81-4863-BEBA-1338991973A0}" destId="{DFA13AA2-8B07-432A-A615-CFB158F7C351}" srcOrd="5" destOrd="0" presId="urn:microsoft.com/office/officeart/2005/8/layout/list1"/>
    <dgm:cxn modelId="{AB637AE2-E435-4FCC-9FE7-8072DCB88947}" type="presParOf" srcId="{E2EF936B-DB81-4863-BEBA-1338991973A0}" destId="{14BEB4A2-7ABD-435F-887F-A317BBD27D6B}" srcOrd="6" destOrd="0" presId="urn:microsoft.com/office/officeart/2005/8/layout/list1"/>
    <dgm:cxn modelId="{D4DD06B5-E526-49A7-9BD1-598F6D156906}" type="presParOf" srcId="{E2EF936B-DB81-4863-BEBA-1338991973A0}" destId="{041A763F-1E91-4033-A748-6E9F2400E082}" srcOrd="7" destOrd="0" presId="urn:microsoft.com/office/officeart/2005/8/layout/list1"/>
    <dgm:cxn modelId="{575D9674-C450-447F-804E-6480AA610731}" type="presParOf" srcId="{E2EF936B-DB81-4863-BEBA-1338991973A0}" destId="{D86E7CA0-CB13-4969-B2FC-C3053A167089}" srcOrd="8" destOrd="0" presId="urn:microsoft.com/office/officeart/2005/8/layout/list1"/>
    <dgm:cxn modelId="{486B76B2-02D7-4DF3-AB6D-5735B60B0CED}" type="presParOf" srcId="{D86E7CA0-CB13-4969-B2FC-C3053A167089}" destId="{C8E9117E-47E9-4116-AE5C-10F1A4F43804}" srcOrd="0" destOrd="0" presId="urn:microsoft.com/office/officeart/2005/8/layout/list1"/>
    <dgm:cxn modelId="{F8D4184E-47E3-4C6A-B050-F05776D764D0}" type="presParOf" srcId="{D86E7CA0-CB13-4969-B2FC-C3053A167089}" destId="{00707976-5B6A-4CA6-B4C1-402B684282DD}" srcOrd="1" destOrd="0" presId="urn:microsoft.com/office/officeart/2005/8/layout/list1"/>
    <dgm:cxn modelId="{746E40AB-67B8-4646-B421-7F00C5E35836}" type="presParOf" srcId="{E2EF936B-DB81-4863-BEBA-1338991973A0}" destId="{8DC75B76-41D2-46F8-A198-03DDBAACE428}" srcOrd="9" destOrd="0" presId="urn:microsoft.com/office/officeart/2005/8/layout/list1"/>
    <dgm:cxn modelId="{EF8080EF-E199-436D-B822-4B16ED13CE0A}" type="presParOf" srcId="{E2EF936B-DB81-4863-BEBA-1338991973A0}" destId="{E39F0D4F-71EB-48AA-BE3B-D9C33A81EAA5}" srcOrd="10" destOrd="0" presId="urn:microsoft.com/office/officeart/2005/8/layout/list1"/>
    <dgm:cxn modelId="{8AB45806-B8D5-4852-AE1D-099121F47EAF}" type="presParOf" srcId="{E2EF936B-DB81-4863-BEBA-1338991973A0}" destId="{37D1D00E-74CF-4456-AFAD-617C49E77D41}" srcOrd="11" destOrd="0" presId="urn:microsoft.com/office/officeart/2005/8/layout/list1"/>
    <dgm:cxn modelId="{C6BB581A-DDD3-4DFC-B2B1-3545F7791B60}" type="presParOf" srcId="{E2EF936B-DB81-4863-BEBA-1338991973A0}" destId="{27C9DF97-D946-4E04-842F-B8A55403FEC4}" srcOrd="12" destOrd="0" presId="urn:microsoft.com/office/officeart/2005/8/layout/list1"/>
    <dgm:cxn modelId="{5705CA35-483F-43AC-948D-C4BFF06AA0CE}" type="presParOf" srcId="{27C9DF97-D946-4E04-842F-B8A55403FEC4}" destId="{86A27FC3-EAA7-4681-8186-BF3D404CB1A2}" srcOrd="0" destOrd="0" presId="urn:microsoft.com/office/officeart/2005/8/layout/list1"/>
    <dgm:cxn modelId="{ADD4DE99-23EB-4342-88A7-FBE29DF9A02A}" type="presParOf" srcId="{27C9DF97-D946-4E04-842F-B8A55403FEC4}" destId="{F8AC62FA-4A9E-4E7D-9C4F-73582300EB39}" srcOrd="1" destOrd="0" presId="urn:microsoft.com/office/officeart/2005/8/layout/list1"/>
    <dgm:cxn modelId="{EB223F10-C524-48A2-9C97-6CEB54213E03}" type="presParOf" srcId="{E2EF936B-DB81-4863-BEBA-1338991973A0}" destId="{24ECB149-2DC4-4292-9858-78216FBB0445}" srcOrd="13" destOrd="0" presId="urn:microsoft.com/office/officeart/2005/8/layout/list1"/>
    <dgm:cxn modelId="{3258344E-4C3A-4210-AE0A-72BA34FB8CF7}" type="presParOf" srcId="{E2EF936B-DB81-4863-BEBA-1338991973A0}" destId="{1DF28BF0-DCC8-4D4B-9B13-9908C8346498}" srcOrd="14" destOrd="0" presId="urn:microsoft.com/office/officeart/2005/8/layout/list1"/>
    <dgm:cxn modelId="{99CD9517-F04D-455A-81FF-F163557A8BE6}" type="presParOf" srcId="{E2EF936B-DB81-4863-BEBA-1338991973A0}" destId="{DCB49C2E-4A56-4D7C-B04F-40736D41A093}" srcOrd="15" destOrd="0" presId="urn:microsoft.com/office/officeart/2005/8/layout/list1"/>
    <dgm:cxn modelId="{7876BB0F-6F7A-4B46-9B02-1852E10FA22B}" type="presParOf" srcId="{E2EF936B-DB81-4863-BEBA-1338991973A0}" destId="{42DC2984-F8A4-463C-BDB9-FFBCD5A59FC5}" srcOrd="16" destOrd="0" presId="urn:microsoft.com/office/officeart/2005/8/layout/list1"/>
    <dgm:cxn modelId="{7D7F8437-C790-45A1-8B6D-A9308E6EF342}" type="presParOf" srcId="{42DC2984-F8A4-463C-BDB9-FFBCD5A59FC5}" destId="{1806353F-4DC1-4192-BCCA-07CB41DABA60}" srcOrd="0" destOrd="0" presId="urn:microsoft.com/office/officeart/2005/8/layout/list1"/>
    <dgm:cxn modelId="{DC3B8FE0-74E2-4B79-95A1-03C4425B8C91}" type="presParOf" srcId="{42DC2984-F8A4-463C-BDB9-FFBCD5A59FC5}" destId="{5A264C53-E131-40A7-BDB5-8882E75DC40B}" srcOrd="1" destOrd="0" presId="urn:microsoft.com/office/officeart/2005/8/layout/list1"/>
    <dgm:cxn modelId="{D34C5A34-4825-4AE4-AD41-039293167F86}" type="presParOf" srcId="{E2EF936B-DB81-4863-BEBA-1338991973A0}" destId="{4062A970-175F-4BB1-892C-726E8CE75AD8}" srcOrd="17" destOrd="0" presId="urn:microsoft.com/office/officeart/2005/8/layout/list1"/>
    <dgm:cxn modelId="{6308C773-0110-42F2-956B-FB9E8520C749}" type="presParOf" srcId="{E2EF936B-DB81-4863-BEBA-1338991973A0}" destId="{99B944DF-8E7A-4EF4-8740-2F827BA80B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9C2A9-3E16-43C0-9669-F81929B206D1}">
      <dsp:nvSpPr>
        <dsp:cNvPr id="0" name=""/>
        <dsp:cNvSpPr/>
      </dsp:nvSpPr>
      <dsp:spPr>
        <a:xfrm>
          <a:off x="0" y="40639"/>
          <a:ext cx="5626542" cy="13332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kern="1200"/>
            <a:t>棒球轉播攝影助理</a:t>
          </a:r>
          <a:endParaRPr lang="en-US" sz="4300" kern="1200"/>
        </a:p>
      </dsp:txBody>
      <dsp:txXfrm>
        <a:off x="65082" y="105721"/>
        <a:ext cx="5496378" cy="1203051"/>
      </dsp:txXfrm>
    </dsp:sp>
    <dsp:sp modelId="{FF5232B9-B8C5-413A-923E-B8F460D855C5}">
      <dsp:nvSpPr>
        <dsp:cNvPr id="0" name=""/>
        <dsp:cNvSpPr/>
      </dsp:nvSpPr>
      <dsp:spPr>
        <a:xfrm>
          <a:off x="0" y="1497694"/>
          <a:ext cx="5626542" cy="1333215"/>
        </a:xfrm>
        <a:prstGeom prst="roundRect">
          <a:avLst/>
        </a:prstGeom>
        <a:solidFill>
          <a:schemeClr val="accent2">
            <a:hueOff val="-504689"/>
            <a:satOff val="-3439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kern="1200"/>
            <a:t>頻道的持續發展</a:t>
          </a:r>
          <a:endParaRPr lang="en-US" sz="4300" kern="1200"/>
        </a:p>
      </dsp:txBody>
      <dsp:txXfrm>
        <a:off x="65082" y="1562776"/>
        <a:ext cx="5496378" cy="1203051"/>
      </dsp:txXfrm>
    </dsp:sp>
    <dsp:sp modelId="{6DCCC1FC-412B-4E23-9538-6527D9CC66FC}">
      <dsp:nvSpPr>
        <dsp:cNvPr id="0" name=""/>
        <dsp:cNvSpPr/>
      </dsp:nvSpPr>
      <dsp:spPr>
        <a:xfrm>
          <a:off x="0" y="2954749"/>
          <a:ext cx="5626542" cy="1333215"/>
        </a:xfrm>
        <a:prstGeom prst="roundRect">
          <a:avLst/>
        </a:prstGeom>
        <a:solidFill>
          <a:schemeClr val="accent2">
            <a:hueOff val="-1009379"/>
            <a:satOff val="-6878"/>
            <a:lumOff val="3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kern="1200"/>
            <a:t>練習攝影</a:t>
          </a:r>
          <a:endParaRPr lang="en-US" sz="4300" kern="1200"/>
        </a:p>
      </dsp:txBody>
      <dsp:txXfrm>
        <a:off x="65082" y="3019831"/>
        <a:ext cx="5496378" cy="1203051"/>
      </dsp:txXfrm>
    </dsp:sp>
    <dsp:sp modelId="{7F0384F3-AF99-4C5E-BD97-A133601CD749}">
      <dsp:nvSpPr>
        <dsp:cNvPr id="0" name=""/>
        <dsp:cNvSpPr/>
      </dsp:nvSpPr>
      <dsp:spPr>
        <a:xfrm>
          <a:off x="0" y="4411804"/>
          <a:ext cx="5626542" cy="1333215"/>
        </a:xfrm>
        <a:prstGeom prst="roundRect">
          <a:avLst/>
        </a:prstGeom>
        <a:solidFill>
          <a:schemeClr val="accent2">
            <a:hueOff val="-1514068"/>
            <a:satOff val="-10317"/>
            <a:lumOff val="5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kern="1200"/>
            <a:t>接下來的進度規劃</a:t>
          </a:r>
          <a:endParaRPr lang="en-US" sz="4300" kern="1200"/>
        </a:p>
      </dsp:txBody>
      <dsp:txXfrm>
        <a:off x="65082" y="4476886"/>
        <a:ext cx="5496378" cy="1203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FE81A-C09F-4551-9743-BC3430B98817}">
      <dsp:nvSpPr>
        <dsp:cNvPr id="0" name=""/>
        <dsp:cNvSpPr/>
      </dsp:nvSpPr>
      <dsp:spPr>
        <a:xfrm>
          <a:off x="0" y="1165908"/>
          <a:ext cx="562654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F9287-2466-4B69-B299-5370CCEA0AD6}">
      <dsp:nvSpPr>
        <dsp:cNvPr id="0" name=""/>
        <dsp:cNvSpPr/>
      </dsp:nvSpPr>
      <dsp:spPr>
        <a:xfrm>
          <a:off x="281327" y="900228"/>
          <a:ext cx="393857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69" tIns="0" rIns="148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/>
            <a:t>新的錄音頻道</a:t>
          </a:r>
          <a:r>
            <a:rPr lang="en-US" sz="1800" kern="1200"/>
            <a:t>(</a:t>
          </a:r>
          <a:r>
            <a:rPr lang="zh-TW" sz="1800" kern="1200"/>
            <a:t>兩人負責錄音室經營</a:t>
          </a:r>
          <a:r>
            <a:rPr lang="en-US" sz="1800" kern="1200"/>
            <a:t>)</a:t>
          </a:r>
        </a:p>
      </dsp:txBody>
      <dsp:txXfrm>
        <a:off x="307266" y="926167"/>
        <a:ext cx="3886701" cy="479482"/>
      </dsp:txXfrm>
    </dsp:sp>
    <dsp:sp modelId="{14BEB4A2-7ABD-435F-887F-A317BBD27D6B}">
      <dsp:nvSpPr>
        <dsp:cNvPr id="0" name=""/>
        <dsp:cNvSpPr/>
      </dsp:nvSpPr>
      <dsp:spPr>
        <a:xfrm>
          <a:off x="0" y="1982389"/>
          <a:ext cx="562654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22D4-2ED5-4536-83AE-D187E326D55B}">
      <dsp:nvSpPr>
        <dsp:cNvPr id="0" name=""/>
        <dsp:cNvSpPr/>
      </dsp:nvSpPr>
      <dsp:spPr>
        <a:xfrm>
          <a:off x="281327" y="1716709"/>
          <a:ext cx="393857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69" tIns="0" rIns="148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/>
            <a:t>影片的類型轉換</a:t>
          </a:r>
          <a:r>
            <a:rPr lang="en-US" sz="1800" kern="1200"/>
            <a:t>(</a:t>
          </a:r>
          <a:r>
            <a:rPr lang="zh-TW" sz="1800" kern="1200"/>
            <a:t>兩人負責影片經營</a:t>
          </a:r>
          <a:r>
            <a:rPr lang="en-US" sz="1800" kern="1200"/>
            <a:t>)</a:t>
          </a:r>
        </a:p>
      </dsp:txBody>
      <dsp:txXfrm>
        <a:off x="307266" y="1742648"/>
        <a:ext cx="3886701" cy="479482"/>
      </dsp:txXfrm>
    </dsp:sp>
    <dsp:sp modelId="{E39F0D4F-71EB-48AA-BE3B-D9C33A81EAA5}">
      <dsp:nvSpPr>
        <dsp:cNvPr id="0" name=""/>
        <dsp:cNvSpPr/>
      </dsp:nvSpPr>
      <dsp:spPr>
        <a:xfrm>
          <a:off x="0" y="2798868"/>
          <a:ext cx="562654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07976-5B6A-4CA6-B4C1-402B684282DD}">
      <dsp:nvSpPr>
        <dsp:cNvPr id="0" name=""/>
        <dsp:cNvSpPr/>
      </dsp:nvSpPr>
      <dsp:spPr>
        <a:xfrm>
          <a:off x="281327" y="2533188"/>
          <a:ext cx="393857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69" tIns="0" rIns="148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/>
            <a:t>攝影的練習</a:t>
          </a:r>
          <a:endParaRPr lang="en-US" sz="1800" kern="1200"/>
        </a:p>
      </dsp:txBody>
      <dsp:txXfrm>
        <a:off x="307266" y="2559127"/>
        <a:ext cx="3886701" cy="479482"/>
      </dsp:txXfrm>
    </dsp:sp>
    <dsp:sp modelId="{1DF28BF0-DCC8-4D4B-9B13-9908C8346498}">
      <dsp:nvSpPr>
        <dsp:cNvPr id="0" name=""/>
        <dsp:cNvSpPr/>
      </dsp:nvSpPr>
      <dsp:spPr>
        <a:xfrm>
          <a:off x="0" y="3615349"/>
          <a:ext cx="562654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C62FA-4A9E-4E7D-9C4F-73582300EB39}">
      <dsp:nvSpPr>
        <dsp:cNvPr id="0" name=""/>
        <dsp:cNvSpPr/>
      </dsp:nvSpPr>
      <dsp:spPr>
        <a:xfrm>
          <a:off x="281327" y="3349669"/>
          <a:ext cx="393857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69" tIns="0" rIns="148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/>
            <a:t>空拍機的不同攝影角度</a:t>
          </a:r>
          <a:endParaRPr lang="en-US" sz="1800" kern="1200"/>
        </a:p>
      </dsp:txBody>
      <dsp:txXfrm>
        <a:off x="307266" y="3375608"/>
        <a:ext cx="3886701" cy="479482"/>
      </dsp:txXfrm>
    </dsp:sp>
    <dsp:sp modelId="{99B944DF-8E7A-4EF4-8740-2F827BA80B10}">
      <dsp:nvSpPr>
        <dsp:cNvPr id="0" name=""/>
        <dsp:cNvSpPr/>
      </dsp:nvSpPr>
      <dsp:spPr>
        <a:xfrm>
          <a:off x="0" y="4431829"/>
          <a:ext cx="562654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64C53-E131-40A7-BDB5-8882E75DC40B}">
      <dsp:nvSpPr>
        <dsp:cNvPr id="0" name=""/>
        <dsp:cNvSpPr/>
      </dsp:nvSpPr>
      <dsp:spPr>
        <a:xfrm>
          <a:off x="281327" y="4166149"/>
          <a:ext cx="393857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869" tIns="0" rIns="148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/>
            <a:t>持續接攝影助理工作</a:t>
          </a:r>
          <a:endParaRPr lang="en-US" sz="1800" kern="1200"/>
        </a:p>
      </dsp:txBody>
      <dsp:txXfrm>
        <a:off x="307266" y="4192088"/>
        <a:ext cx="388670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0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long row of satellite dishes in the sunset">
            <a:extLst>
              <a:ext uri="{FF2B5EF4-FFF2-40B4-BE49-F238E27FC236}">
                <a16:creationId xmlns:a16="http://schemas.microsoft.com/office/drawing/2014/main" id="{2A6C937D-5583-41D9-9739-C6B11496B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967" b="10781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2AF7F9-217A-45D2-8192-1730E952B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zh-TW" altLang="en-US" sz="5200">
                <a:solidFill>
                  <a:srgbClr val="FFFFFF"/>
                </a:solidFill>
              </a:rPr>
              <a:t>電台休閒月會報告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935D1E-9C3A-4FCF-85FE-504EC21A0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zh-TW" alt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D96BF-0605-446D-9590-F9A64BF8E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9C2449-D531-4936-82F1-C560A1281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81F028-6F1E-42D8-B367-94F963C44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CD37199-B6D3-41EF-9274-391CFCAD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zh-TW" altLang="en-US" dirty="0"/>
              <a:t>目錄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1AF93745-69FE-47FC-BC57-8CA521EAA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53396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2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09DA4C-4481-4F5B-B1BD-E1EC8C6B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2640586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攝影助理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8A77379-782E-4E47-A99C-3761F6346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b="17291"/>
          <a:stretch/>
        </p:blipFill>
        <p:spPr>
          <a:xfrm flipH="1" flipV="1">
            <a:off x="8167025" y="0"/>
            <a:ext cx="3997615" cy="5512067"/>
          </a:xfrm>
          <a:prstGeom prst="rect">
            <a:avLst/>
          </a:prstGeom>
        </p:spPr>
      </p:pic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0D1C4E7-15E1-42C7-A430-6A7D09EA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60" y="559814"/>
            <a:ext cx="4633486" cy="2640586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40" name="圖片 39" descr="一張含有 室外, 個人, 齒輪 的圖片&#10;&#10;自動產生的描述">
            <a:extLst>
              <a:ext uri="{FF2B5EF4-FFF2-40B4-BE49-F238E27FC236}">
                <a16:creationId xmlns:a16="http://schemas.microsoft.com/office/drawing/2014/main" id="{68F38F6E-482F-43FD-AD60-46536782C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5" r="3" b="21583"/>
          <a:stretch/>
        </p:blipFill>
        <p:spPr>
          <a:xfrm>
            <a:off x="338276" y="3530665"/>
            <a:ext cx="2793056" cy="2726998"/>
          </a:xfrm>
          <a:prstGeom prst="rect">
            <a:avLst/>
          </a:prstGeom>
        </p:spPr>
      </p:pic>
      <p:pic>
        <p:nvPicPr>
          <p:cNvPr id="28" name="內容版面配置區 27">
            <a:extLst>
              <a:ext uri="{FF2B5EF4-FFF2-40B4-BE49-F238E27FC236}">
                <a16:creationId xmlns:a16="http://schemas.microsoft.com/office/drawing/2014/main" id="{0E87126D-434A-4245-930F-62AB0CBF8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r="3" b="30747"/>
          <a:stretch/>
        </p:blipFill>
        <p:spPr>
          <a:xfrm>
            <a:off x="3236230" y="3530665"/>
            <a:ext cx="2793056" cy="2726998"/>
          </a:xfrm>
          <a:prstGeom prst="rect">
            <a:avLst/>
          </a:prstGeom>
        </p:spPr>
      </p:pic>
      <p:pic>
        <p:nvPicPr>
          <p:cNvPr id="34" name="圖片 33" descr="一張含有 室外, 軍用車輛, 購物車 的圖片&#10;&#10;自動產生的描述">
            <a:extLst>
              <a:ext uri="{FF2B5EF4-FFF2-40B4-BE49-F238E27FC236}">
                <a16:creationId xmlns:a16="http://schemas.microsoft.com/office/drawing/2014/main" id="{09E809CE-7BC3-4D48-A729-E16F477BE3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26969" b="-3"/>
          <a:stretch/>
        </p:blipFill>
        <p:spPr>
          <a:xfrm>
            <a:off x="6134185" y="3530665"/>
            <a:ext cx="2817808" cy="2726998"/>
          </a:xfrm>
          <a:prstGeom prst="rect">
            <a:avLst/>
          </a:prstGeom>
        </p:spPr>
      </p:pic>
      <p:pic>
        <p:nvPicPr>
          <p:cNvPr id="31" name="圖片 30" descr="一張含有 文字, 電腦, 槍 的圖片&#10;&#10;自動產生的描述">
            <a:extLst>
              <a:ext uri="{FF2B5EF4-FFF2-40B4-BE49-F238E27FC236}">
                <a16:creationId xmlns:a16="http://schemas.microsoft.com/office/drawing/2014/main" id="{405BF182-22A8-4F3A-B74C-E99BD6A67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9" r="1" b="12118"/>
          <a:stretch/>
        </p:blipFill>
        <p:spPr>
          <a:xfrm>
            <a:off x="9056890" y="3530665"/>
            <a:ext cx="2793786" cy="27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0F977CFE-C801-4710-968B-46B5CD5F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892DAFF-96D9-429E-A771-5A87FDEC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dirty="0">
                <a:solidFill>
                  <a:srgbClr val="FFFFFF"/>
                </a:solidFill>
              </a:rPr>
              <a:t>頻道發展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618981-3BEB-4EE4-9D99-CB679DB79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1800">
                <a:solidFill>
                  <a:srgbClr val="FFFFFF"/>
                </a:solidFill>
              </a:rPr>
              <a:t>月初討論拍片企劃</a:t>
            </a:r>
            <a:endParaRPr lang="en-US" altLang="zh-TW" sz="1800">
              <a:solidFill>
                <a:srgbClr val="FFFFFF"/>
              </a:solidFill>
            </a:endParaRPr>
          </a:p>
          <a:p>
            <a:pPr algn="ctr"/>
            <a:r>
              <a:rPr lang="zh-TW" altLang="en-US" sz="1800">
                <a:solidFill>
                  <a:srgbClr val="FFFFFF"/>
                </a:solidFill>
              </a:rPr>
              <a:t>月中開始拍攝整部劇情</a:t>
            </a:r>
            <a:endParaRPr lang="en-US" altLang="zh-TW" sz="1800">
              <a:solidFill>
                <a:srgbClr val="FFFFFF"/>
              </a:solidFill>
            </a:endParaRPr>
          </a:p>
          <a:p>
            <a:pPr algn="ctr"/>
            <a:r>
              <a:rPr lang="zh-TW" altLang="en-US" sz="1800">
                <a:solidFill>
                  <a:srgbClr val="FFFFFF"/>
                </a:solidFill>
              </a:rPr>
              <a:t>月中上片</a:t>
            </a:r>
          </a:p>
        </p:txBody>
      </p:sp>
    </p:spTree>
    <p:extLst>
      <p:ext uri="{BB962C8B-B14F-4D97-AF65-F5344CB8AC3E}">
        <p14:creationId xmlns:p14="http://schemas.microsoft.com/office/powerpoint/2010/main" val="219677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6E8F6A-3E07-4E53-933F-60F3F965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2640586"/>
          </a:xfrm>
        </p:spPr>
        <p:txBody>
          <a:bodyPr anchor="ctr">
            <a:normAutofit/>
          </a:bodyPr>
          <a:lstStyle/>
          <a:p>
            <a:r>
              <a:rPr lang="zh-TW" altLang="en-US"/>
              <a:t>練習攝影</a:t>
            </a:r>
            <a:endParaRPr lang="zh-TW" alt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A77379-782E-4E47-A99C-3761F6346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b="17291"/>
          <a:stretch/>
        </p:blipFill>
        <p:spPr>
          <a:xfrm flipH="1" flipV="1">
            <a:off x="8167025" y="0"/>
            <a:ext cx="3997615" cy="5512067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B778DF5-3762-4A38-9C70-4541ECD2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60" y="559814"/>
            <a:ext cx="4633486" cy="2640586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1CB95B42-84D4-4A7A-A944-7AE40CC4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r="23895" b="-3"/>
          <a:stretch/>
        </p:blipFill>
        <p:spPr>
          <a:xfrm>
            <a:off x="338276" y="3530665"/>
            <a:ext cx="2793056" cy="2726998"/>
          </a:xfrm>
          <a:prstGeom prst="rect">
            <a:avLst/>
          </a:prstGeom>
        </p:spPr>
      </p:pic>
      <p:pic>
        <p:nvPicPr>
          <p:cNvPr id="9" name="圖片 8" descr="一張含有 天空, 室外 的圖片&#10;&#10;自動產生的描述">
            <a:extLst>
              <a:ext uri="{FF2B5EF4-FFF2-40B4-BE49-F238E27FC236}">
                <a16:creationId xmlns:a16="http://schemas.microsoft.com/office/drawing/2014/main" id="{7969AAA6-F0D6-4658-B423-C1D6CE4D05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38489" b="-3"/>
          <a:stretch/>
        </p:blipFill>
        <p:spPr>
          <a:xfrm>
            <a:off x="3236230" y="3530665"/>
            <a:ext cx="2793056" cy="2726998"/>
          </a:xfrm>
          <a:prstGeom prst="rect">
            <a:avLst/>
          </a:prstGeom>
        </p:spPr>
      </p:pic>
      <p:pic>
        <p:nvPicPr>
          <p:cNvPr id="13" name="內容版面配置區 12" descr="一張含有 樹, 室外, 天空, 水 的圖片&#10;&#10;自動產生的描述">
            <a:extLst>
              <a:ext uri="{FF2B5EF4-FFF2-40B4-BE49-F238E27FC236}">
                <a16:creationId xmlns:a16="http://schemas.microsoft.com/office/drawing/2014/main" id="{110B973D-8AC0-4C17-BBCE-5D15A2FFE6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r="10971" b="-3"/>
          <a:stretch/>
        </p:blipFill>
        <p:spPr>
          <a:xfrm>
            <a:off x="6134185" y="3530665"/>
            <a:ext cx="2817808" cy="2726998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5A2F0E8-BA32-4C93-9A6C-DE8AA4B464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 r="-2" b="-2"/>
          <a:stretch/>
        </p:blipFill>
        <p:spPr>
          <a:xfrm>
            <a:off x="9056890" y="3530665"/>
            <a:ext cx="2793786" cy="27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9C51D11-EA47-42A0-A46F-CB405506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6172200" cy="2438400"/>
          </a:xfrm>
        </p:spPr>
        <p:txBody>
          <a:bodyPr anchor="ctr">
            <a:normAutofit/>
          </a:bodyPr>
          <a:lstStyle/>
          <a:p>
            <a:endParaRPr lang="zh-TW" altLang="en-US"/>
          </a:p>
        </p:txBody>
      </p:sp>
      <p:pic>
        <p:nvPicPr>
          <p:cNvPr id="34" name="Picture 25">
            <a:extLst>
              <a:ext uri="{FF2B5EF4-FFF2-40B4-BE49-F238E27FC236}">
                <a16:creationId xmlns:a16="http://schemas.microsoft.com/office/drawing/2014/main" id="{15A7D85F-FC05-4DC7-AD5F-4B966B034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b="17291"/>
          <a:stretch/>
        </p:blipFill>
        <p:spPr>
          <a:xfrm flipH="1" flipV="1">
            <a:off x="8167025" y="0"/>
            <a:ext cx="3997615" cy="5512067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4FF1022-5DAF-4471-A5F5-7637DEFC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914400"/>
            <a:ext cx="4343400" cy="243840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11" name="圖片 10" descr="一張含有 水, 室外, 大自然, 河 的圖片&#10;&#10;自動產生的描述">
            <a:extLst>
              <a:ext uri="{FF2B5EF4-FFF2-40B4-BE49-F238E27FC236}">
                <a16:creationId xmlns:a16="http://schemas.microsoft.com/office/drawing/2014/main" id="{AABD74F9-E253-49C1-976B-D1F9885CF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53774" cy="3307381"/>
          </a:xfrm>
          <a:prstGeom prst="rect">
            <a:avLst/>
          </a:prstGeom>
        </p:spPr>
      </p:pic>
      <p:pic>
        <p:nvPicPr>
          <p:cNvPr id="15" name="圖片 14" descr="一張含有 天空, 室外, 海岸 的圖片&#10;&#10;自動產生的描述">
            <a:extLst>
              <a:ext uri="{FF2B5EF4-FFF2-40B4-BE49-F238E27FC236}">
                <a16:creationId xmlns:a16="http://schemas.microsoft.com/office/drawing/2014/main" id="{755AF781-C866-44B0-AFF4-C2E43D221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2" y="3307380"/>
            <a:ext cx="5883086" cy="3323942"/>
          </a:xfrm>
          <a:prstGeom prst="rect">
            <a:avLst/>
          </a:prstGeom>
        </p:spPr>
      </p:pic>
      <p:pic>
        <p:nvPicPr>
          <p:cNvPr id="5" name="內容版面配置區 4" descr="一張含有 室外, 天空, 地面, 水 的圖片&#10;&#10;自動產生的描述">
            <a:extLst>
              <a:ext uri="{FF2B5EF4-FFF2-40B4-BE49-F238E27FC236}">
                <a16:creationId xmlns:a16="http://schemas.microsoft.com/office/drawing/2014/main" id="{E9E391CA-F38B-4F4A-AD82-69EAC42BB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26" y="3307380"/>
            <a:ext cx="5371736" cy="3278523"/>
          </a:xfrm>
          <a:prstGeom prst="rect">
            <a:avLst/>
          </a:prstGeom>
        </p:spPr>
      </p:pic>
      <p:pic>
        <p:nvPicPr>
          <p:cNvPr id="9" name="圖片 8" descr="一張含有 室外, 建築物 的圖片&#10;&#10;自動產生的描述">
            <a:extLst>
              <a:ext uri="{FF2B5EF4-FFF2-40B4-BE49-F238E27FC236}">
                <a16:creationId xmlns:a16="http://schemas.microsoft.com/office/drawing/2014/main" id="{B1EBA44A-E901-4183-8F5E-EA4C7BADD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27" y="-66659"/>
            <a:ext cx="5446402" cy="34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34B07-D5C6-4161-8116-1BD388246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844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F80CB5-0AEE-4559-A91D-A385802EF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2895D0-1075-432D-8C07-DABC834B1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54F08-4337-4A73-90C3-180868086E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9998176-5DBD-4933-934B-1575D27B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下個月發展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EFD33D46-4C84-4247-8322-7028FEB9D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263559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654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Checkmate move on chessboard">
            <a:extLst>
              <a:ext uri="{FF2B5EF4-FFF2-40B4-BE49-F238E27FC236}">
                <a16:creationId xmlns:a16="http://schemas.microsoft.com/office/drawing/2014/main" id="{787205C5-E553-4706-8C97-3D2872956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410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7F3833E-549D-4A75-A3A6-E60BE2C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200">
                <a:solidFill>
                  <a:srgbClr val="FFFFFF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38567806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332A1D"/>
      </a:dk2>
      <a:lt2>
        <a:srgbClr val="E6E2E8"/>
      </a:lt2>
      <a:accent1>
        <a:srgbClr val="55B520"/>
      </a:accent1>
      <a:accent2>
        <a:srgbClr val="8AAE13"/>
      </a:accent2>
      <a:accent3>
        <a:srgbClr val="BB9E21"/>
      </a:accent3>
      <a:accent4>
        <a:srgbClr val="D56317"/>
      </a:accent4>
      <a:accent5>
        <a:srgbClr val="E7292D"/>
      </a:accent5>
      <a:accent6>
        <a:srgbClr val="D5176A"/>
      </a:accent6>
      <a:hlink>
        <a:srgbClr val="BF52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</Words>
  <Application>Microsoft Office PowerPoint</Application>
  <PresentationFormat>寬螢幕</PresentationFormat>
  <Paragraphs>19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AvenirNext LT Pro Medium</vt:lpstr>
      <vt:lpstr>Sabon Next LT</vt:lpstr>
      <vt:lpstr>Arial</vt:lpstr>
      <vt:lpstr>DappledVTI</vt:lpstr>
      <vt:lpstr>電台休閒月會報告</vt:lpstr>
      <vt:lpstr>目錄</vt:lpstr>
      <vt:lpstr>攝影助理</vt:lpstr>
      <vt:lpstr>頻道發展</vt:lpstr>
      <vt:lpstr>練習攝影</vt:lpstr>
      <vt:lpstr>PowerPoint 簡報</vt:lpstr>
      <vt:lpstr>下個月發展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電台休閒月會報告</dc:title>
  <dc:creator>陳培奕</dc:creator>
  <cp:lastModifiedBy>Admin</cp:lastModifiedBy>
  <cp:revision>1</cp:revision>
  <dcterms:created xsi:type="dcterms:W3CDTF">2021-05-10T02:29:09Z</dcterms:created>
  <dcterms:modified xsi:type="dcterms:W3CDTF">2021-05-10T03:09:16Z</dcterms:modified>
</cp:coreProperties>
</file>