
<file path=[Content_Types].xml><?xml version="1.0" encoding="utf-8"?>
<Types xmlns="http://schemas.openxmlformats.org/package/2006/content-types">
  <Default Extension="png" ContentType="image/png"/>
  <Default Extension="rels" ContentType="application/vnd.openxmlformats-package.relationships+xml"/>
  <Default Extension="svg" ContentType="image/svg+xml"/>
  <Default Extension="wdp" ContentType="image/vnd.ms-photo"/>
  <Default Extension="xml" ContentType="application/xml"/>
  <Override PartName="/ppt/presentation.xml" ContentType="application/vnd.openxmlformats-officedocument.presentationml.presentation.main+xml"/>
  <Override PartName="/customXml/itemProps1.xml" ContentType="application/vnd.openxmlformats-officedocument.customXmlProperties+xml"/>
  <Override PartName="/customXml/itemProps2.xml" ContentType="application/vnd.openxmlformats-officedocument.customXmlProperties+xml"/>
  <Override PartName="/customXml/itemProps3.xml" ContentType="application/vnd.openxmlformats-officedocument.customXmlProperties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  <Override PartName="/docProps/custom.xml" ContentType="application/vnd.openxmlformats-officedocument.custom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Relationship Id="rId4" Type="http://schemas.openxmlformats.org/officeDocument/2006/relationships/custom-properties" Target="docProps/custom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autoCompressPictures="0">
  <p:sldMasterIdLst>
    <p:sldMasterId id="2147483696" r:id="rId4"/>
  </p:sldMasterIdLst>
  <p:notesMasterIdLst>
    <p:notesMasterId r:id="rId16"/>
  </p:notesMasterIdLst>
  <p:sldIdLst>
    <p:sldId id="268" r:id="rId5"/>
    <p:sldId id="267" r:id="rId6"/>
    <p:sldId id="258" r:id="rId7"/>
    <p:sldId id="259" r:id="rId8"/>
    <p:sldId id="263" r:id="rId9"/>
    <p:sldId id="260" r:id="rId10"/>
    <p:sldId id="264" r:id="rId11"/>
    <p:sldId id="261" r:id="rId12"/>
    <p:sldId id="271" r:id="rId13"/>
    <p:sldId id="272" r:id="rId14"/>
    <p:sldId id="266" r:id="rId15"/>
  </p:sldIdLst>
  <p:sldSz cx="12192000" cy="6858000"/>
  <p:notesSz cx="6858000" cy="9144000"/>
  <p:defaultTextStyle>
    <a:defPPr rtl="0">
      <a:defRPr lang="zh-TW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384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clrMru>
    <a:srgbClr val="F2F2F2"/>
  </p:clrMru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2B8B5552-A913-48D4-8774-5067119E942A}" v="55" dt="2022-02-25T15:13:40.748"/>
    <p1510:client id="{3032065A-20C4-0492-8BD2-253F3136AB30}" v="3" dt="2022-02-26T04:27:19.375"/>
    <p1510:client id="{39C4DCC6-3B6C-233E-EBE5-A8D66BAF0C0C}" v="1" dt="2022-02-26T04:21:46.879"/>
    <p1510:client id="{7D9E10E1-3A78-7081-9D82-A292BDA3FE03}" v="642" dt="2022-02-26T04:03:03.791"/>
    <p1510:client id="{98A1E40E-4C36-5A2B-C535-0AB9F9F4AF04}" v="136" dt="2022-02-26T04:20:27.568"/>
    <p1510:client id="{ABB2A92B-9E05-925B-D9FC-E068751770FF}" v="308" dt="2022-02-26T03:05:41.215"/>
    <p1510:client id="{C47565F8-42E5-5D2C-40AC-31B25B238A24}" v="390" dt="2022-02-26T02:09:51.661"/>
    <p1510:client id="{F88358C9-60FF-0F2C-2529-24CB61E9FF4E}" v="402" dt="2022-02-26T02:36:35.419"/>
    <p1510:client id="{FD0D541C-99D8-49A8-BF86-F78B675381E2}" v="15" dt="2022-02-26T04:24:30.104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中等深淺樣式 2 - 輔色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EB344D84-9AFB-497E-A393-DC336BA19D2E}" styleName="中等深淺樣式 3 - 輔色 3">
    <a:wholeTbl>
      <a:tcTxStyle>
        <a:fontRef idx="minor">
          <a:scrgbClr r="0" g="0" b="0"/>
        </a:fontRef>
        <a:schemeClr val="dk1"/>
      </a:tcTxStyle>
      <a:tcStyle>
        <a:tcBdr>
          <a:left>
            <a:ln>
              <a:noFill/>
            </a:ln>
          </a:left>
          <a:right>
            <a:ln>
              <a:noFill/>
            </a:ln>
          </a:right>
          <a:top>
            <a:ln w="25400" cmpd="sng">
              <a:solidFill>
                <a:schemeClr val="dk1"/>
              </a:solidFill>
            </a:ln>
          </a:top>
          <a:bottom>
            <a:ln w="25400" cmpd="sng">
              <a:solidFill>
                <a:schemeClr val="dk1"/>
              </a:solidFill>
            </a:ln>
          </a:bottom>
          <a:insideH>
            <a:ln>
              <a:noFill/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dk1">
              <a:tint val="20000"/>
            </a:schemeClr>
          </a:solidFill>
        </a:fill>
      </a:tcStyle>
    </a:band1H>
    <a:band1V>
      <a:tcStyle>
        <a:tcBdr/>
        <a:fill>
          <a:solidFill>
            <a:schemeClr val="dk1">
              <a:tint val="20000"/>
            </a:schemeClr>
          </a:solidFill>
        </a:fill>
      </a:tcStyle>
    </a:band1V>
    <a:la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/>
      <a:tcStyle>
        <a:tcBdr>
          <a:top>
            <a:ln w="50800" cmpd="dbl">
              <a:solidFill>
                <a:schemeClr val="dk1"/>
              </a:solidFill>
            </a:ln>
          </a:top>
        </a:tcBdr>
        <a:fill>
          <a:solidFill>
            <a:schemeClr val="lt1"/>
          </a:solidFill>
        </a:fill>
      </a:tcStyle>
    </a:lastRow>
    <a:seCell>
      <a:tcTxStyle b="on">
        <a:fontRef idx="minor">
          <a:scrgbClr r="0" g="0" b="0"/>
        </a:fontRef>
        <a:schemeClr val="dk1"/>
      </a:tcTxStyle>
      <a:tcStyle>
        <a:tcBdr/>
      </a:tcStyle>
    </a:seCell>
    <a:swCell>
      <a:tcTxStyle b="on">
        <a:fontRef idx="minor">
          <a:scrgbClr r="0" g="0" b="0"/>
        </a:fontRef>
        <a:schemeClr val="dk1"/>
      </a:tcTxStyle>
      <a:tcStyle>
        <a:tcBdr/>
      </a:tcStyle>
    </a:swCell>
    <a:firstRow>
      <a:tcTxStyle b="on">
        <a:fontRef idx="minor">
          <a:scrgbClr r="0" g="0" b="0"/>
        </a:fontRef>
        <a:schemeClr val="lt1"/>
      </a:tcTxStyle>
      <a:tcStyle>
        <a:tcBdr>
          <a:bottom>
            <a:ln w="25400" cmpd="sng">
              <a:solidFill>
                <a:schemeClr val="dk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F5AB1C69-6EDB-4FF4-983F-18BD219EF322}" styleName="中等深淺樣式 2 - 輔色 3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3">
              <a:tint val="20000"/>
            </a:schemeClr>
          </a:solidFill>
        </a:fill>
      </a:tcStyle>
    </a:wholeTbl>
    <a:band1H>
      <a:tcStyle>
        <a:tcBdr/>
        <a:fill>
          <a:solidFill>
            <a:schemeClr val="accent3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3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3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3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3"/>
          </a:solidFill>
        </a:fill>
      </a:tcStyle>
    </a:firstRow>
  </a:tblStyle>
  <a:tblStyle styleId="{00A15C55-8517-42AA-B614-E9B94910E393}" styleName="中等深淺樣式 2 - 輔色 4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4">
              <a:tint val="20000"/>
            </a:schemeClr>
          </a:solidFill>
        </a:fill>
      </a:tcStyle>
    </a:wholeTbl>
    <a:band1H>
      <a:tcStyle>
        <a:tcBdr/>
        <a:fill>
          <a:solidFill>
            <a:schemeClr val="accent4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4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4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4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4"/>
          </a:solidFill>
        </a:fill>
      </a:tcStyle>
    </a:firstRow>
  </a:tblStyle>
  <a:tblStyle styleId="{9DCAF9ED-07DC-4A11-8D7F-57B35C25682E}" styleName="中等深淺樣式 1 - 輔色 2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2"/>
              </a:solidFill>
            </a:ln>
          </a:left>
          <a:right>
            <a:ln w="12700" cmpd="sng">
              <a:solidFill>
                <a:schemeClr val="accent2"/>
              </a:solidFill>
            </a:ln>
          </a:right>
          <a:top>
            <a:ln w="12700" cmpd="sng">
              <a:solidFill>
                <a:schemeClr val="accent2"/>
              </a:solidFill>
            </a:ln>
          </a:top>
          <a:bottom>
            <a:ln w="12700" cmpd="sng">
              <a:solidFill>
                <a:schemeClr val="accent2"/>
              </a:solidFill>
            </a:ln>
          </a:bottom>
          <a:insideH>
            <a:ln w="12700" cmpd="sng">
              <a:solidFill>
                <a:schemeClr val="accent2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2">
              <a:tint val="20000"/>
            </a:schemeClr>
          </a:solidFill>
        </a:fill>
      </a:tcStyle>
    </a:band1H>
    <a:band1V>
      <a:tcStyle>
        <a:tcBdr/>
        <a:fill>
          <a:solidFill>
            <a:schemeClr val="accent2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2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2"/>
          </a:solidFill>
        </a:fill>
      </a:tcStyle>
    </a:firstRow>
  </a:tblStyle>
  <a:tblStyle styleId="{1FECB4D8-DB02-4DC6-A0A2-4F2EBAE1DC90}" styleName="中等深淺樣式 1 - 輔色 3">
    <a:wholeTbl>
      <a:tcTxStyle>
        <a:fontRef idx="minor">
          <a:scrgbClr r="0" g="0" b="0"/>
        </a:fontRef>
        <a:schemeClr val="dk1"/>
      </a:tcTxStyle>
      <a:tcStyle>
        <a:tcBdr>
          <a:left>
            <a:ln w="12700" cmpd="sng">
              <a:solidFill>
                <a:schemeClr val="accent3"/>
              </a:solidFill>
            </a:ln>
          </a:left>
          <a:right>
            <a:ln w="12700" cmpd="sng">
              <a:solidFill>
                <a:schemeClr val="accent3"/>
              </a:solidFill>
            </a:ln>
          </a:right>
          <a:top>
            <a:ln w="12700" cmpd="sng">
              <a:solidFill>
                <a:schemeClr val="accent3"/>
              </a:solidFill>
            </a:ln>
          </a:top>
          <a:bottom>
            <a:ln w="12700" cmpd="sng">
              <a:solidFill>
                <a:schemeClr val="accent3"/>
              </a:solidFill>
            </a:ln>
          </a:bottom>
          <a:insideH>
            <a:ln w="12700" cmpd="sng">
              <a:solidFill>
                <a:schemeClr val="accent3"/>
              </a:solidFill>
            </a:ln>
          </a:insideH>
          <a:insideV>
            <a:ln>
              <a:noFill/>
            </a:ln>
          </a:insideV>
        </a:tcBdr>
        <a:fill>
          <a:solidFill>
            <a:schemeClr val="lt1"/>
          </a:solidFill>
        </a:fill>
      </a:tcStyle>
    </a:wholeTbl>
    <a:band1H>
      <a:tcStyle>
        <a:tcBdr/>
        <a:fill>
          <a:solidFill>
            <a:schemeClr val="accent3">
              <a:tint val="20000"/>
            </a:schemeClr>
          </a:solidFill>
        </a:fill>
      </a:tcStyle>
    </a:band1H>
    <a:band1V>
      <a:tcStyle>
        <a:tcBdr/>
        <a:fill>
          <a:solidFill>
            <a:schemeClr val="accent3">
              <a:tint val="20000"/>
            </a:schemeClr>
          </a:solidFill>
        </a:fill>
      </a:tcStyle>
    </a:band1V>
    <a:lastCol>
      <a:tcTxStyle b="on"/>
      <a:tcStyle>
        <a:tcBdr/>
      </a:tcStyle>
    </a:lastCol>
    <a:firstCol>
      <a:tcTxStyle b="on"/>
      <a:tcStyle>
        <a:tcBdr/>
      </a:tcStyle>
    </a:firstCol>
    <a:lastRow>
      <a:tcTxStyle b="on"/>
      <a:tcStyle>
        <a:tcBdr>
          <a:top>
            <a:ln w="50800" cmpd="dbl">
              <a:solidFill>
                <a:schemeClr val="accent3"/>
              </a:solidFill>
            </a:ln>
          </a:top>
        </a:tcBdr>
        <a:fill>
          <a:solidFill>
            <a:schemeClr val="lt1"/>
          </a:solidFill>
        </a:fill>
      </a:tcStyle>
    </a:lastRow>
    <a:firstRow>
      <a:tcTxStyle b="on">
        <a:fontRef idx="minor">
          <a:scrgbClr r="0" g="0" b="0"/>
        </a:fontRef>
        <a:schemeClr val="lt1"/>
      </a:tcTxStyle>
      <a:tcStyle>
        <a:tcBdr/>
        <a:fill>
          <a:solidFill>
            <a:schemeClr val="accent3"/>
          </a:solidFill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 lastView="sldThumbnailView">
  <p:normalViewPr>
    <p:restoredLeft sz="15620"/>
    <p:restoredTop sz="94660"/>
  </p:normalViewPr>
  <p:slideViewPr>
    <p:cSldViewPr snapToGrid="0">
      <p:cViewPr varScale="1">
        <p:scale>
          <a:sx n="81" d="100"/>
          <a:sy n="81" d="100"/>
        </p:scale>
        <p:origin x="725" y="48"/>
      </p:cViewPr>
      <p:guideLst>
        <p:guide orient="horz" pos="2160"/>
        <p:guide pos="384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4.xml"/><Relationship Id="rId13" Type="http://schemas.openxmlformats.org/officeDocument/2006/relationships/slide" Target="slides/slide9.xml"/><Relationship Id="rId18" Type="http://schemas.openxmlformats.org/officeDocument/2006/relationships/viewProps" Target="viewProps.xml"/><Relationship Id="rId3" Type="http://schemas.openxmlformats.org/officeDocument/2006/relationships/customXml" Target="../customXml/item3.xml"/><Relationship Id="rId21" Type="http://schemas.microsoft.com/office/2015/10/relationships/revisionInfo" Target="revisionInfo.xml"/><Relationship Id="rId7" Type="http://schemas.openxmlformats.org/officeDocument/2006/relationships/slide" Target="slides/slide3.xml"/><Relationship Id="rId12" Type="http://schemas.openxmlformats.org/officeDocument/2006/relationships/slide" Target="slides/slide8.xml"/><Relationship Id="rId17" Type="http://schemas.openxmlformats.org/officeDocument/2006/relationships/presProps" Target="presProps.xml"/><Relationship Id="rId2" Type="http://schemas.openxmlformats.org/officeDocument/2006/relationships/customXml" Target="../customXml/item2.xml"/><Relationship Id="rId16" Type="http://schemas.openxmlformats.org/officeDocument/2006/relationships/notesMaster" Target="notesMasters/notesMaster1.xml"/><Relationship Id="rId20" Type="http://schemas.openxmlformats.org/officeDocument/2006/relationships/tableStyles" Target="tableStyles.xml"/><Relationship Id="rId1" Type="http://schemas.openxmlformats.org/officeDocument/2006/relationships/customXml" Target="../customXml/item1.xml"/><Relationship Id="rId6" Type="http://schemas.openxmlformats.org/officeDocument/2006/relationships/slide" Target="slides/slide2.xml"/><Relationship Id="rId11" Type="http://schemas.openxmlformats.org/officeDocument/2006/relationships/slide" Target="slides/slide7.xml"/><Relationship Id="rId5" Type="http://schemas.openxmlformats.org/officeDocument/2006/relationships/slide" Target="slides/slide1.xml"/><Relationship Id="rId15" Type="http://schemas.openxmlformats.org/officeDocument/2006/relationships/slide" Target="slides/slide11.xml"/><Relationship Id="rId10" Type="http://schemas.openxmlformats.org/officeDocument/2006/relationships/slide" Target="slides/slide6.xml"/><Relationship Id="rId19" Type="http://schemas.openxmlformats.org/officeDocument/2006/relationships/theme" Target="theme/theme1.xml"/><Relationship Id="rId4" Type="http://schemas.openxmlformats.org/officeDocument/2006/relationships/slideMaster" Target="slideMasters/slideMaster1.xml"/><Relationship Id="rId9" Type="http://schemas.openxmlformats.org/officeDocument/2006/relationships/slide" Target="slides/slide5.xml"/><Relationship Id="rId14" Type="http://schemas.openxmlformats.org/officeDocument/2006/relationships/slide" Target="slides/slide10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頁首版面配置區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idx="1"/>
          </p:nvPr>
        </p:nvSpPr>
        <p:spPr>
          <a:xfrm>
            <a:off x="3884613" y="0"/>
            <a:ext cx="2971800" cy="458788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C8CCA8E3-7145-4E83-BCB6-E6184294B183}" type="datetimeFigureOut">
              <a:rPr lang="zh-TW" altLang="en-US" smtClean="0"/>
              <a:t>2022/3/20</a:t>
            </a:fld>
            <a:endParaRPr lang="zh-TW" altLang="en-US"/>
          </a:p>
        </p:txBody>
      </p:sp>
      <p:sp>
        <p:nvSpPr>
          <p:cNvPr id="4" name="投影片圖像版面配置區 3"/>
          <p:cNvSpPr>
            <a:spLocks noGrp="1" noRot="1" noChangeAspect="1"/>
          </p:cNvSpPr>
          <p:nvPr>
            <p:ph type="sldImg" idx="2"/>
          </p:nvPr>
        </p:nvSpPr>
        <p:spPr>
          <a:xfrm>
            <a:off x="685800" y="1143000"/>
            <a:ext cx="5486400" cy="3086100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zh-TW" altLang="en-US"/>
          </a:p>
        </p:txBody>
      </p:sp>
      <p:sp>
        <p:nvSpPr>
          <p:cNvPr id="5" name="備忘稿版面配置區 4"/>
          <p:cNvSpPr>
            <a:spLocks noGrp="1"/>
          </p:cNvSpPr>
          <p:nvPr>
            <p:ph type="body" sz="quarter" idx="3"/>
          </p:nvPr>
        </p:nvSpPr>
        <p:spPr>
          <a:xfrm>
            <a:off x="685800" y="4400550"/>
            <a:ext cx="5486400" cy="3600450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zh-TW" altLang="en-US"/>
              <a:t>按一下以編輯母片文字樣式</a:t>
            </a:r>
          </a:p>
          <a:p>
            <a:pPr lvl="1"/>
            <a:r>
              <a:rPr lang="zh-TW" altLang="en-US"/>
              <a:t>第二層</a:t>
            </a:r>
          </a:p>
          <a:p>
            <a:pPr lvl="2"/>
            <a:r>
              <a:rPr lang="zh-TW" altLang="en-US"/>
              <a:t>第三層</a:t>
            </a:r>
          </a:p>
          <a:p>
            <a:pPr lvl="3"/>
            <a:r>
              <a:rPr lang="zh-TW" altLang="en-US"/>
              <a:t>第四層</a:t>
            </a:r>
          </a:p>
          <a:p>
            <a:pPr lvl="4"/>
            <a:r>
              <a:rPr lang="zh-TW" altLang="en-US"/>
              <a:t>第五層</a:t>
            </a:r>
          </a:p>
        </p:txBody>
      </p:sp>
      <p:sp>
        <p:nvSpPr>
          <p:cNvPr id="6" name="頁尾版面配置區 5"/>
          <p:cNvSpPr>
            <a:spLocks noGrp="1"/>
          </p:cNvSpPr>
          <p:nvPr>
            <p:ph type="ftr" sz="quarter" idx="4"/>
          </p:nvPr>
        </p:nvSpPr>
        <p:spPr>
          <a:xfrm>
            <a:off x="0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zh-TW" altLang="en-US"/>
          </a:p>
        </p:txBody>
      </p:sp>
      <p:sp>
        <p:nvSpPr>
          <p:cNvPr id="7" name="投影片編號版面配置區 6"/>
          <p:cNvSpPr>
            <a:spLocks noGrp="1"/>
          </p:cNvSpPr>
          <p:nvPr>
            <p:ph type="sldNum" sz="quarter" idx="5"/>
          </p:nvPr>
        </p:nvSpPr>
        <p:spPr>
          <a:xfrm>
            <a:off x="3884613" y="8685213"/>
            <a:ext cx="2971800" cy="458787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EB725217-8F21-418B-9434-A64AD0EBC13B}" type="slidenum">
              <a:rPr lang="zh-TW" altLang="en-US" smtClean="0"/>
              <a:t>‹#›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195528159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簡單介紹網頁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25217-8F21-418B-9434-A64AD0EBC13B}" type="slidenum">
              <a:rPr lang="zh-TW" altLang="en-US" smtClean="0"/>
              <a:t>5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63458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endParaRPr lang="zh-TW" altLang="en-US" dirty="0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25217-8F21-418B-9434-A64AD0EBC13B}" type="slidenum">
              <a:rPr lang="zh-TW" altLang="en-US" smtClean="0"/>
              <a:t>6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273971939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投影片圖像版面配置區 1"/>
          <p:cNvSpPr>
            <a:spLocks noGrp="1" noRot="1" noChangeAspect="1"/>
          </p:cNvSpPr>
          <p:nvPr>
            <p:ph type="sldImg"/>
          </p:nvPr>
        </p:nvSpPr>
        <p:spPr/>
      </p:sp>
      <p:sp>
        <p:nvSpPr>
          <p:cNvPr id="3" name="備忘稿版面配置區 2"/>
          <p:cNvSpPr>
            <a:spLocks noGrp="1"/>
          </p:cNvSpPr>
          <p:nvPr>
            <p:ph type="body" idx="1"/>
          </p:nvPr>
        </p:nvSpPr>
        <p:spPr/>
        <p:txBody>
          <a:bodyPr/>
          <a:lstStyle/>
          <a:p>
            <a:r>
              <a:rPr lang="zh-TW" altLang="en-US" dirty="0"/>
              <a:t>簡單介紹網頁</a:t>
            </a:r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0"/>
          </p:nvPr>
        </p:nvSpPr>
        <p:spPr/>
        <p:txBody>
          <a:bodyPr/>
          <a:lstStyle/>
          <a:p>
            <a:fld id="{EB725217-8F21-418B-9434-A64AD0EBC13B}" type="slidenum">
              <a:rPr lang="zh-TW" altLang="en-US" smtClean="0"/>
              <a:t>10</a:t>
            </a:fld>
            <a:endParaRPr lang="zh-TW" altLang="en-US"/>
          </a:p>
        </p:txBody>
      </p:sp>
    </p:spTree>
    <p:extLst>
      <p:ext uri="{BB962C8B-B14F-4D97-AF65-F5344CB8AC3E}">
        <p14:creationId xmlns:p14="http://schemas.microsoft.com/office/powerpoint/2010/main" val="2190463458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標題投影片"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ctr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 algn="ctr"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副標題 2"/>
          <p:cNvSpPr>
            <a:spLocks noGrp="1"/>
          </p:cNvSpPr>
          <p:nvPr>
            <p:ph type="subTitle" idx="1"/>
          </p:nvPr>
        </p:nvSpPr>
        <p:spPr>
          <a:xfrm>
            <a:off x="2695194" y="4352544"/>
            <a:ext cx="6801612" cy="1239894"/>
          </a:xfrm>
          <a:noFill/>
        </p:spPr>
        <p:txBody>
          <a:bodyPr rtlCol="0">
            <a:normAutofit/>
          </a:bodyPr>
          <a:lstStyle>
            <a:lvl1pPr marL="0" indent="0" algn="ctr">
              <a:buNone/>
              <a:defRPr sz="2000">
                <a:solidFill>
                  <a:schemeClr val="tx1">
                    <a:lumMod val="75000"/>
                    <a:lumOff val="25000"/>
                  </a:schemeClr>
                </a:solidFill>
              </a:defRPr>
            </a:lvl1pPr>
            <a:lvl2pPr marL="457200" indent="0" algn="ctr">
              <a:buNone/>
              <a:defRPr sz="2000"/>
            </a:lvl2pPr>
            <a:lvl3pPr marL="914400" indent="0" algn="ctr">
              <a:buNone/>
              <a:defRPr sz="1800"/>
            </a:lvl3pPr>
            <a:lvl4pPr marL="1371600" indent="0" algn="ctr">
              <a:buNone/>
              <a:defRPr sz="1600"/>
            </a:lvl4pPr>
            <a:lvl5pPr marL="1828800" indent="0" algn="ctr">
              <a:buNone/>
              <a:defRPr sz="1600"/>
            </a:lvl5pPr>
            <a:lvl6pPr marL="2286000" indent="0" algn="ctr">
              <a:buNone/>
              <a:defRPr sz="1600"/>
            </a:lvl6pPr>
            <a:lvl7pPr marL="2743200" indent="0" algn="ctr">
              <a:buNone/>
              <a:defRPr sz="1600"/>
            </a:lvl7pPr>
            <a:lvl8pPr marL="3200400" indent="0" algn="ctr">
              <a:buNone/>
              <a:defRPr sz="1600"/>
            </a:lvl8pPr>
            <a:lvl9pPr marL="3657600" indent="0" algn="ctr">
              <a:buNone/>
              <a:defRPr sz="1600"/>
            </a:lvl9pPr>
          </a:lstStyle>
          <a:p>
            <a:pPr rtl="0"/>
            <a:r>
              <a:rPr lang="zh-TW"/>
              <a:t>按一下以編輯母片副標題樣式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0EA64-D806-43AC-9DF2-F8C432F32B4C}" type="datetimeFigureOut">
              <a:rPr lang="en-US" dirty="0"/>
              <a:t>3/20/2022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pPr rtl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標題及直排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/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9F9C37B-1D36-470B-8223-D6C91242EC14}" type="datetimeFigureOut">
              <a:rPr lang="en-US" dirty="0"/>
              <a:t>3/20/2022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直排標題及文字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直排標題 1"/>
          <p:cNvSpPr>
            <a:spLocks noGrp="1"/>
          </p:cNvSpPr>
          <p:nvPr>
            <p:ph type="title" orient="vert"/>
          </p:nvPr>
        </p:nvSpPr>
        <p:spPr>
          <a:xfrm>
            <a:off x="8653112" y="937260"/>
            <a:ext cx="1298608" cy="4983480"/>
          </a:xfrm>
        </p:spPr>
        <p:txBody>
          <a:bodyPr vert="eaVert"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直排文字預留位置 2"/>
          <p:cNvSpPr>
            <a:spLocks noGrp="1"/>
          </p:cNvSpPr>
          <p:nvPr>
            <p:ph type="body" orient="vert" idx="1"/>
          </p:nvPr>
        </p:nvSpPr>
        <p:spPr>
          <a:xfrm>
            <a:off x="2231136" y="937260"/>
            <a:ext cx="6198489" cy="4983480"/>
          </a:xfrm>
        </p:spPr>
        <p:txBody>
          <a:bodyPr vert="eaVert"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67C6F52A-A82B-47A2-A83A-8C4C91F2D59F}" type="datetimeFigureOut">
              <a:rPr lang="en-US" dirty="0"/>
              <a:t>3/20/2022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標題及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/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F070A7B3-6521-4DCA-87E5-044747A908C1}" type="datetimeFigureOut">
              <a:rPr lang="en-US" dirty="0"/>
              <a:t>3/20/2022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pPr rtl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章節標題"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 bwMode="blackWhite">
          <a:xfrm>
            <a:off x="1600200" y="2386744"/>
            <a:ext cx="8991600" cy="1645920"/>
          </a:xfrm>
          <a:solidFill>
            <a:srgbClr val="FFFFFF"/>
          </a:solidFill>
          <a:ln w="38100">
            <a:solidFill>
              <a:srgbClr val="404040"/>
            </a:solidFill>
          </a:ln>
        </p:spPr>
        <p:txBody>
          <a:bodyPr lIns="274320" rIns="274320" rtlCol="0" anchor="ctr" anchorCtr="1">
            <a:normAutofit/>
          </a:bodyPr>
          <a:lstStyle>
            <a:lvl1pPr>
              <a:defRPr sz="3800">
                <a:solidFill>
                  <a:srgbClr val="262626"/>
                </a:solid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695194" y="4352465"/>
            <a:ext cx="6801612" cy="1265082"/>
          </a:xfrm>
        </p:spPr>
        <p:txBody>
          <a:bodyPr rtlCol="0" anchor="t" anchorCtr="1">
            <a:normAutofit/>
          </a:bodyPr>
          <a:lstStyle>
            <a:lvl1pPr marL="0" indent="0">
              <a:buNone/>
              <a:defRPr sz="2000">
                <a:solidFill>
                  <a:schemeClr val="tx1"/>
                </a:solidFill>
              </a:defRPr>
            </a:lvl1pPr>
            <a:lvl2pPr marL="45720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1160EA64-D806-43AC-9DF2-F8C432F32B4C}" type="datetimeFigureOut">
              <a:rPr lang="en-US" dirty="0"/>
              <a:t>3/20/2022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pPr rtl="0"/>
              <a:t>‹#›</a:t>
            </a:fld>
            <a:endParaRPr lang="en-US"/>
          </a:p>
        </p:txBody>
      </p:sp>
    </p:spTree>
  </p:cSld>
  <p:clrMapOvr>
    <a:overrideClrMapping bg1="dk1" tx1="lt1" bg2="dk2" tx2="lt2" accent1="accent1" accent2="accent2" accent3="accent3" accent4="accent4" accent5="accent5" accent6="accent6" hlink="hlink" folHlink="folHlink"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兩個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sz="half" idx="1"/>
          </p:nvPr>
        </p:nvSpPr>
        <p:spPr>
          <a:xfrm>
            <a:off x="1581912" y="2638044"/>
            <a:ext cx="4271771" cy="3101982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6338315" y="2638044"/>
            <a:ext cx="4270247" cy="3101982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AB134690-1557-4C89-A502-4959FE7FAD70}" type="datetimeFigureOut">
              <a:rPr lang="en-US" dirty="0"/>
              <a:t>3/20/2022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比較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158343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4" name="內容版面配置區 3"/>
          <p:cNvSpPr>
            <a:spLocks noGrp="1"/>
          </p:cNvSpPr>
          <p:nvPr>
            <p:ph sz="half" idx="2"/>
          </p:nvPr>
        </p:nvSpPr>
        <p:spPr>
          <a:xfrm>
            <a:off x="1583436" y="3143250"/>
            <a:ext cx="4270248" cy="2596776"/>
          </a:xfrm>
        </p:spPr>
        <p:txBody>
          <a:bodyPr rtlCol="0"/>
          <a:lstStyle/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6" name="內容版面配置區 5"/>
          <p:cNvSpPr>
            <a:spLocks noGrp="1"/>
          </p:cNvSpPr>
          <p:nvPr>
            <p:ph sz="quarter" idx="4"/>
          </p:nvPr>
        </p:nvSpPr>
        <p:spPr>
          <a:xfrm>
            <a:off x="6338316" y="3143250"/>
            <a:ext cx="4253484" cy="2596776"/>
          </a:xfrm>
        </p:spPr>
        <p:txBody>
          <a:bodyPr rtlCol="0"/>
          <a:lstStyle>
            <a:lvl5pPr>
              <a:defRPr/>
            </a:lvl5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11" name="文字版面配置區 4"/>
          <p:cNvSpPr>
            <a:spLocks noGrp="1"/>
          </p:cNvSpPr>
          <p:nvPr>
            <p:ph type="body" sz="quarter" idx="13"/>
          </p:nvPr>
        </p:nvSpPr>
        <p:spPr>
          <a:xfrm>
            <a:off x="6338316" y="2313433"/>
            <a:ext cx="4270248" cy="704087"/>
          </a:xfrm>
        </p:spPr>
        <p:txBody>
          <a:bodyPr rtlCol="0" anchor="b" anchorCtr="1">
            <a:normAutofit/>
          </a:bodyPr>
          <a:lstStyle>
            <a:lvl1pPr marL="0" indent="0" algn="ctr">
              <a:buNone/>
              <a:defRPr sz="1900" b="0" cap="all" spc="100" baseline="0">
                <a:solidFill>
                  <a:schemeClr val="accent2">
                    <a:lumMod val="75000"/>
                  </a:schemeClr>
                </a:solidFill>
              </a:defRPr>
            </a:lvl1pPr>
            <a:lvl2pPr marL="457200" indent="0">
              <a:buNone/>
              <a:defRPr sz="19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7" name="日期版面配置區 6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4F7D4976-E339-4826-83B7-FBD03F55ECF8}" type="datetimeFigureOut">
              <a:rPr lang="en-US" dirty="0"/>
              <a:t>3/20/2022</a:t>
            </a:fld>
            <a:endParaRPr lang="en-US"/>
          </a:p>
        </p:txBody>
      </p:sp>
      <p:sp>
        <p:nvSpPr>
          <p:cNvPr id="8" name="頁尾版面配置區 7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9" name="投影片編號版面配置區 8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  <p:sp>
        <p:nvSpPr>
          <p:cNvPr id="10" name="標題 9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只有標題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/>
          <p:cNvSpPr>
            <a:spLocks noGrp="1"/>
          </p:cNvSpPr>
          <p:nvPr>
            <p:ph type="title"/>
          </p:nvPr>
        </p:nvSpPr>
        <p:spPr/>
        <p:txBody>
          <a:bodyPr rtlCol="0"/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日期版面配置區 2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E1037C31-9E7A-4F99-8774-A0E530DE1A42}" type="datetimeFigureOut">
              <a:rPr lang="en-US" dirty="0"/>
              <a:t>3/20/2022</a:t>
            </a:fld>
            <a:endParaRPr lang="en-US"/>
          </a:p>
        </p:txBody>
      </p:sp>
      <p:sp>
        <p:nvSpPr>
          <p:cNvPr id="4" name="頁尾版面配置區 3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5" name="投影片編號版面配置區 4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空白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日期版面配置區 1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C278504F-A551-4DE0-9316-4DCD1D8CC752}" type="datetimeFigureOut">
              <a:rPr lang="en-US" dirty="0"/>
              <a:t>3/20/2022</a:t>
            </a:fld>
            <a:endParaRPr lang="en-US"/>
          </a:p>
        </p:txBody>
      </p:sp>
      <p:sp>
        <p:nvSpPr>
          <p:cNvPr id="3" name="頁尾版面配置區 2"/>
          <p:cNvSpPr>
            <a:spLocks noGrp="1"/>
          </p:cNvSpPr>
          <p:nvPr>
            <p:ph type="ftr" sz="quarter" idx="11"/>
          </p:nvPr>
        </p:nvSpPr>
        <p:spPr/>
        <p:txBody>
          <a:bodyPr rtlCol="0"/>
          <a:lstStyle/>
          <a:p>
            <a:pPr rtl="0"/>
            <a:endParaRPr lang="en-US"/>
          </a:p>
        </p:txBody>
      </p:sp>
      <p:sp>
        <p:nvSpPr>
          <p:cNvPr id="4" name="投影片編號版面配置區 3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含標題的內容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" name="矩形 25"/>
          <p:cNvSpPr/>
          <p:nvPr/>
        </p:nvSpPr>
        <p:spPr>
          <a:xfrm>
            <a:off x="0" y="0"/>
            <a:ext cx="6096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White">
          <a:xfrm>
            <a:off x="804672" y="2243828"/>
            <a:ext cx="4486656" cy="1141497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rm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內容版面配置區 2"/>
          <p:cNvSpPr>
            <a:spLocks noGrp="1"/>
          </p:cNvSpPr>
          <p:nvPr>
            <p:ph idx="1"/>
          </p:nvPr>
        </p:nvSpPr>
        <p:spPr>
          <a:xfrm>
            <a:off x="6736080" y="804672"/>
            <a:ext cx="4815840" cy="5248656"/>
          </a:xfrm>
        </p:spPr>
        <p:txBody>
          <a:bodyPr rtlCol="0">
            <a:normAutofit/>
          </a:bodyPr>
          <a:lstStyle>
            <a:lvl1pPr>
              <a:defRPr sz="1900">
                <a:solidFill>
                  <a:schemeClr val="tx1"/>
                </a:solidFill>
              </a:defRPr>
            </a:lvl1pPr>
            <a:lvl2pPr>
              <a:defRPr sz="1600">
                <a:solidFill>
                  <a:schemeClr val="tx1"/>
                </a:solidFill>
              </a:defRPr>
            </a:lvl2pPr>
            <a:lvl3pPr>
              <a:defRPr sz="1600">
                <a:solidFill>
                  <a:schemeClr val="tx1"/>
                </a:solidFill>
              </a:defRPr>
            </a:lvl3pPr>
            <a:lvl4pPr>
              <a:defRPr sz="1600">
                <a:solidFill>
                  <a:schemeClr val="tx1"/>
                </a:solidFill>
              </a:defRPr>
            </a:lvl4pPr>
            <a:lvl5pPr>
              <a:defRPr sz="1600">
                <a:solidFill>
                  <a:schemeClr val="tx1"/>
                </a:solidFill>
              </a:defRPr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 rtl="0"/>
            <a:r>
              <a:rPr lang="zh-TW"/>
              <a:t>按一下以編輯母片文字樣式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6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9" name="日期版面配置區 8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/>
          <a:p>
            <a:pPr rtl="0"/>
            <a:fld id="{D1BE4249-C0D0-4B06-8692-E8BB871AF643}" type="datetimeFigureOut">
              <a:rPr lang="en-US" dirty="0"/>
              <a:t>3/20/2022</a:t>
            </a:fld>
            <a:endParaRPr lang="en-US"/>
          </a:p>
        </p:txBody>
      </p:sp>
      <p:sp>
        <p:nvSpPr>
          <p:cNvPr id="10" name="頁尾版面配置區 9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1" name="投影片編號版面配置區 10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含標題的圖片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" name="矩形 17"/>
          <p:cNvSpPr/>
          <p:nvPr/>
        </p:nvSpPr>
        <p:spPr>
          <a:xfrm>
            <a:off x="0" y="0"/>
            <a:ext cx="6095999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</p:sp>
      <p:sp>
        <p:nvSpPr>
          <p:cNvPr id="2" name="標題 1"/>
          <p:cNvSpPr>
            <a:spLocks noGrp="1"/>
          </p:cNvSpPr>
          <p:nvPr>
            <p:ph type="title"/>
          </p:nvPr>
        </p:nvSpPr>
        <p:spPr bwMode="blackWhite">
          <a:xfrm>
            <a:off x="808523" y="2243828"/>
            <a:ext cx="4494998" cy="1134640"/>
          </a:xfrm>
          <a:solidFill>
            <a:srgbClr val="FFFFFF"/>
          </a:solidFill>
          <a:ln>
            <a:solidFill>
              <a:srgbClr val="404040"/>
            </a:solidFill>
          </a:ln>
        </p:spPr>
        <p:txBody>
          <a:bodyPr rtlCol="0" anchor="ctr" anchorCtr="1">
            <a:noAutofit/>
          </a:bodyPr>
          <a:lstStyle>
            <a:lvl1pPr>
              <a:defRPr sz="2200">
                <a:solidFill>
                  <a:srgbClr val="262626"/>
                </a:solidFill>
              </a:defRPr>
            </a:lvl1pPr>
          </a:lstStyle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圖片版面配置區 2"/>
          <p:cNvSpPr>
            <a:spLocks noGrp="1" noChangeAspect="1"/>
          </p:cNvSpPr>
          <p:nvPr>
            <p:ph type="pic" idx="1"/>
          </p:nvPr>
        </p:nvSpPr>
        <p:spPr>
          <a:xfrm>
            <a:off x="6095999" y="0"/>
            <a:ext cx="6102097" cy="6858000"/>
          </a:xfrm>
          <a:solidFill>
            <a:schemeClr val="bg1">
              <a:lumMod val="75000"/>
            </a:schemeClr>
          </a:solidFill>
        </p:spPr>
        <p:txBody>
          <a:bodyPr rtlCol="0" anchor="t"/>
          <a:lstStyle>
            <a:lvl1pPr marL="0" indent="0">
              <a:buNone/>
              <a:defRPr sz="3200">
                <a:solidFill>
                  <a:schemeClr val="bg1">
                    <a:lumMod val="85000"/>
                    <a:lumOff val="15000"/>
                  </a:schemeClr>
                </a:solidFill>
              </a:defRPr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pPr rtl="0"/>
            <a:r>
              <a:rPr lang="zh-TW"/>
              <a:t>按一下圖示以新增圖片</a:t>
            </a:r>
            <a:endParaRPr lang="en-US"/>
          </a:p>
        </p:txBody>
      </p:sp>
      <p:sp>
        <p:nvSpPr>
          <p:cNvPr id="4" name="文字版面配置區 3"/>
          <p:cNvSpPr>
            <a:spLocks noGrp="1"/>
          </p:cNvSpPr>
          <p:nvPr>
            <p:ph type="body" sz="half" idx="2"/>
          </p:nvPr>
        </p:nvSpPr>
        <p:spPr>
          <a:xfrm>
            <a:off x="1115568" y="3549918"/>
            <a:ext cx="3794760" cy="2194037"/>
          </a:xfrm>
        </p:spPr>
        <p:txBody>
          <a:bodyPr rtlCol="0" anchor="t" anchorCtr="1">
            <a:normAutofit/>
          </a:bodyPr>
          <a:lstStyle>
            <a:lvl1pPr marL="0" indent="0" algn="ctr">
              <a:buNone/>
              <a:defRPr sz="1500">
                <a:solidFill>
                  <a:srgbClr val="FFFFFF"/>
                </a:solidFill>
              </a:defRPr>
            </a:lvl1pPr>
            <a:lvl2pPr marL="457200" indent="0">
              <a:buNone/>
              <a:defRPr sz="1400"/>
            </a:lvl2pPr>
            <a:lvl3pPr marL="914400" indent="0">
              <a:buNone/>
              <a:defRPr sz="1200"/>
            </a:lvl3pPr>
            <a:lvl4pPr marL="1371600" indent="0">
              <a:buNone/>
              <a:defRPr sz="1000"/>
            </a:lvl4pPr>
            <a:lvl5pPr marL="1828800" indent="0">
              <a:buNone/>
              <a:defRPr sz="1000"/>
            </a:lvl5pPr>
            <a:lvl6pPr marL="2286000" indent="0">
              <a:buNone/>
              <a:defRPr sz="1000"/>
            </a:lvl6pPr>
            <a:lvl7pPr marL="2743200" indent="0">
              <a:buNone/>
              <a:defRPr sz="1000"/>
            </a:lvl7pPr>
            <a:lvl8pPr marL="3200400" indent="0">
              <a:buNone/>
              <a:defRPr sz="1000"/>
            </a:lvl8pPr>
            <a:lvl9pPr marL="3657600" indent="0">
              <a:buNone/>
              <a:defRPr sz="1000"/>
            </a:lvl9pPr>
          </a:lstStyle>
          <a:p>
            <a:pPr lvl="0" rtl="0"/>
            <a:r>
              <a:rPr lang="zh-TW"/>
              <a:t>按一下以編輯母片文字樣式</a:t>
            </a:r>
          </a:p>
        </p:txBody>
      </p:sp>
      <p:sp>
        <p:nvSpPr>
          <p:cNvPr id="8" name="日期版面配置區 7"/>
          <p:cNvSpPr>
            <a:spLocks noGrp="1"/>
          </p:cNvSpPr>
          <p:nvPr>
            <p:ph type="dt" sz="half" idx="10"/>
          </p:nvPr>
        </p:nvSpPr>
        <p:spPr/>
        <p:txBody>
          <a:bodyPr rtlCol="0"/>
          <a:lstStyle>
            <a:lvl1pPr>
              <a:defRPr>
                <a:solidFill>
                  <a:srgbClr val="FFFFFF"/>
                </a:solidFill>
                <a:effectLst>
                  <a:outerShdw blurRad="50800" dist="38100" dir="2700000" algn="tl" rotWithShape="0">
                    <a:prstClr val="black">
                      <a:alpha val="43000"/>
                    </a:prstClr>
                  </a:outerShdw>
                </a:effectLst>
              </a:defRPr>
            </a:lvl1pPr>
          </a:lstStyle>
          <a:p>
            <a:pPr rtl="0"/>
            <a:fld id="{042B0DB6-F5C7-45FB-8CF3-31B45F9C2DAC}" type="datetimeFigureOut">
              <a:rPr lang="en-US" dirty="0"/>
              <a:t>3/20/2022</a:t>
            </a:fld>
            <a:endParaRPr lang="en-US"/>
          </a:p>
        </p:txBody>
      </p:sp>
      <p:sp>
        <p:nvSpPr>
          <p:cNvPr id="9" name="頁尾版面配置區 8"/>
          <p:cNvSpPr>
            <a:spLocks noGrp="1"/>
          </p:cNvSpPr>
          <p:nvPr>
            <p:ph type="ftr" sz="quarter" idx="11"/>
          </p:nvPr>
        </p:nvSpPr>
        <p:spPr>
          <a:xfrm>
            <a:off x="804672" y="6236208"/>
            <a:ext cx="5124797" cy="320040"/>
          </a:xfrm>
        </p:spPr>
        <p:txBody>
          <a:bodyPr rtlCol="0"/>
          <a:lstStyle>
            <a:lvl1pPr>
              <a:defRPr>
                <a:solidFill>
                  <a:srgbClr val="FFFFFF">
                    <a:alpha val="70000"/>
                  </a:srgb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10" name="投影片編號版面配置區 9"/>
          <p:cNvSpPr>
            <a:spLocks noGrp="1"/>
          </p:cNvSpPr>
          <p:nvPr>
            <p:ph type="sldNum" sz="quarter" idx="12"/>
          </p:nvPr>
        </p:nvSpPr>
        <p:spPr/>
        <p:txBody>
          <a:bodyPr rtlCol="0"/>
          <a:lstStyle/>
          <a:p>
            <a:pPr rtl="0"/>
            <a:fld id="{8A7A6979-0714-4377-B894-6BE4C2D6E202}" type="slidenum">
              <a:rPr lang="en-US" dirty="0"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版面配置區 1"/>
          <p:cNvSpPr>
            <a:spLocks noGrp="1"/>
          </p:cNvSpPr>
          <p:nvPr>
            <p:ph type="title"/>
          </p:nvPr>
        </p:nvSpPr>
        <p:spPr bwMode="black">
          <a:xfrm>
            <a:off x="2231136" y="964692"/>
            <a:ext cx="7729728" cy="1188720"/>
          </a:xfrm>
          <a:prstGeom prst="rect">
            <a:avLst/>
          </a:prstGeom>
          <a:solidFill>
            <a:srgbClr val="FFFFFF"/>
          </a:solidFill>
          <a:ln w="31750" cap="sq">
            <a:solidFill>
              <a:srgbClr val="404040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/>
          <a:p>
            <a:pPr rtl="0"/>
            <a:r>
              <a:rPr lang="zh-TW"/>
              <a:t>按一下以編輯母片標題樣式</a:t>
            </a:r>
            <a:endParaRPr lang="en-US"/>
          </a:p>
        </p:txBody>
      </p:sp>
      <p:sp>
        <p:nvSpPr>
          <p:cNvPr id="3" name="文字版面配置區 2"/>
          <p:cNvSpPr>
            <a:spLocks noGrp="1"/>
          </p:cNvSpPr>
          <p:nvPr>
            <p:ph type="body" idx="1"/>
          </p:nvPr>
        </p:nvSpPr>
        <p:spPr>
          <a:xfrm>
            <a:off x="2231136" y="2638044"/>
            <a:ext cx="7729728" cy="310198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 rtl="0"/>
            <a:r>
              <a:rPr lang="zh-TW"/>
              <a:t>編輯母片文字樣式</a:t>
            </a:r>
          </a:p>
          <a:p>
            <a:pPr lvl="1" rtl="0"/>
            <a:r>
              <a:rPr lang="zh-TW"/>
              <a:t>第二層</a:t>
            </a:r>
          </a:p>
          <a:p>
            <a:pPr lvl="2" rtl="0"/>
            <a:r>
              <a:rPr lang="zh-TW"/>
              <a:t>第三層</a:t>
            </a:r>
          </a:p>
          <a:p>
            <a:pPr lvl="3" rtl="0"/>
            <a:r>
              <a:rPr lang="zh-TW"/>
              <a:t>第四層</a:t>
            </a:r>
          </a:p>
          <a:p>
            <a:pPr lvl="4" rtl="0"/>
            <a:r>
              <a:rPr lang="zh-TW"/>
              <a:t>第五層</a:t>
            </a:r>
          </a:p>
        </p:txBody>
      </p:sp>
      <p:sp>
        <p:nvSpPr>
          <p:cNvPr id="4" name="日期版面配置區 3"/>
          <p:cNvSpPr>
            <a:spLocks noGrp="1"/>
          </p:cNvSpPr>
          <p:nvPr>
            <p:ph type="dt" sz="half" idx="2"/>
          </p:nvPr>
        </p:nvSpPr>
        <p:spPr>
          <a:xfrm>
            <a:off x="7821429" y="6238816"/>
            <a:ext cx="2753746" cy="323968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fld id="{1160EA64-D806-43AC-9DF2-F8C432F32B4C}" type="datetimeFigureOut">
              <a:rPr lang="en-US" dirty="0"/>
              <a:t>3/20/2022</a:t>
            </a:fld>
            <a:endParaRPr lang="en-US"/>
          </a:p>
        </p:txBody>
      </p:sp>
      <p:sp>
        <p:nvSpPr>
          <p:cNvPr id="5" name="頁尾版面配置區 4"/>
          <p:cNvSpPr>
            <a:spLocks noGrp="1"/>
          </p:cNvSpPr>
          <p:nvPr>
            <p:ph type="ftr" sz="quarter" idx="3"/>
          </p:nvPr>
        </p:nvSpPr>
        <p:spPr>
          <a:xfrm>
            <a:off x="1600200" y="6236208"/>
            <a:ext cx="5901189" cy="320040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050">
                <a:solidFill>
                  <a:schemeClr val="tx1">
                    <a:alpha val="70000"/>
                  </a:schemeClr>
                </a:solidFill>
              </a:defRPr>
            </a:lvl1pPr>
          </a:lstStyle>
          <a:p>
            <a:pPr rtl="0"/>
            <a:endParaRPr lang="en-US"/>
          </a:p>
        </p:txBody>
      </p:sp>
      <p:sp>
        <p:nvSpPr>
          <p:cNvPr id="6" name="投影片編號版面配置區 5"/>
          <p:cNvSpPr>
            <a:spLocks noGrp="1"/>
          </p:cNvSpPr>
          <p:nvPr>
            <p:ph type="sldNum" sz="quarter" idx="4"/>
          </p:nvPr>
        </p:nvSpPr>
        <p:spPr>
          <a:xfrm>
            <a:off x="10758922" y="6217920"/>
            <a:ext cx="365760" cy="365760"/>
          </a:xfrm>
          <a:prstGeom prst="ellipse">
            <a:avLst/>
          </a:prstGeom>
          <a:solidFill>
            <a:srgbClr val="1D1D1D">
              <a:alpha val="70000"/>
            </a:srgbClr>
          </a:solidFill>
        </p:spPr>
        <p:txBody>
          <a:bodyPr vert="horz" lIns="18288" tIns="45720" rIns="18288" bIns="45720" rtlCol="0" anchor="ctr">
            <a:noAutofit/>
          </a:bodyPr>
          <a:lstStyle>
            <a:lvl1pPr algn="ctr">
              <a:defRPr sz="1100" spc="0" baseline="0">
                <a:solidFill>
                  <a:srgbClr val="FFFFFF"/>
                </a:solidFill>
              </a:defRPr>
            </a:lvl1pPr>
          </a:lstStyle>
          <a:p>
            <a:pPr rtl="0"/>
            <a:fld id="{8A7A6979-0714-4377-B894-6BE4C2D6E202}" type="slidenum">
              <a:rPr lang="en-US" dirty="0"/>
              <a:pPr rtl="0"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97" r:id="rId1"/>
    <p:sldLayoutId id="2147483698" r:id="rId2"/>
    <p:sldLayoutId id="2147483699" r:id="rId3"/>
    <p:sldLayoutId id="2147483700" r:id="rId4"/>
    <p:sldLayoutId id="2147483701" r:id="rId5"/>
    <p:sldLayoutId id="2147483702" r:id="rId6"/>
    <p:sldLayoutId id="2147483703" r:id="rId7"/>
    <p:sldLayoutId id="2147483704" r:id="rId8"/>
    <p:sldLayoutId id="2147483705" r:id="rId9"/>
    <p:sldLayoutId id="2147483706" r:id="rId10"/>
    <p:sldLayoutId id="2147483707" r:id="rId11"/>
  </p:sldLayoutIdLst>
  <p:hf sldNum="0" hdr="0" ftr="0" dt="0"/>
  <p:txStyles>
    <p:titleStyle>
      <a:lvl1pPr algn="ctr" defTabSz="914400" rtl="0" eaLnBrk="1" latinLnBrk="0" hangingPunct="1">
        <a:lnSpc>
          <a:spcPct val="90000"/>
        </a:lnSpc>
        <a:spcBef>
          <a:spcPct val="0"/>
        </a:spcBef>
        <a:buNone/>
        <a:defRPr sz="2800" kern="1200" cap="all" spc="200" baseline="0">
          <a:solidFill>
            <a:srgbClr val="262626"/>
          </a:solidFill>
          <a:latin typeface="+mj-lt"/>
          <a:ea typeface="+mj-ea"/>
          <a:cs typeface="+mj-cs"/>
        </a:defRPr>
      </a:lvl1pPr>
    </p:titleStyle>
    <p:bodyStyle>
      <a:lvl1pPr marL="2286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8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1pPr>
      <a:lvl2pPr marL="4572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2pPr>
      <a:lvl3pPr marL="6858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3pPr>
      <a:lvl4pPr marL="9144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4pPr>
      <a:lvl5pPr marL="114300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>
              <a:lumMod val="85000"/>
              <a:lumOff val="15000"/>
            </a:schemeClr>
          </a:solidFill>
          <a:latin typeface="+mn-lt"/>
          <a:ea typeface="+mn-ea"/>
          <a:cs typeface="+mn-cs"/>
        </a:defRPr>
      </a:lvl5pPr>
      <a:lvl6pPr marL="131286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6pPr>
      <a:lvl7pPr marL="1484313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>
          <a:solidFill>
            <a:schemeClr val="tx1"/>
          </a:solidFill>
          <a:latin typeface="+mn-lt"/>
          <a:ea typeface="+mn-ea"/>
          <a:cs typeface="+mn-cs"/>
        </a:defRPr>
      </a:lvl7pPr>
      <a:lvl8pPr marL="1657350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8pPr>
      <a:lvl9pPr marL="1882775" indent="-228600" algn="l" defTabSz="914400" rtl="0" eaLnBrk="1" latinLnBrk="0" hangingPunct="1">
        <a:lnSpc>
          <a:spcPct val="100000"/>
        </a:lnSpc>
        <a:spcBef>
          <a:spcPts val="1000"/>
        </a:spcBef>
        <a:buClr>
          <a:schemeClr val="accent2"/>
        </a:buClr>
        <a:buFont typeface="Arial" panose="020B0604020202020204" pitchFamily="34" charset="0"/>
        <a:buChar char="•"/>
        <a:defRPr sz="1600" kern="1200" baseline="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svg"/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svg"/><Relationship Id="rId7" Type="http://schemas.microsoft.com/office/2007/relationships/hdphoto" Target="../media/hdphoto1.wdp"/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2.xml"/><Relationship Id="rId6" Type="http://schemas.openxmlformats.org/officeDocument/2006/relationships/image" Target="../media/image7.png"/><Relationship Id="rId5" Type="http://schemas.openxmlformats.org/officeDocument/2006/relationships/image" Target="../media/image6.svg"/><Relationship Id="rId4" Type="http://schemas.openxmlformats.org/officeDocument/2006/relationships/image" Target="../media/image5.png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svg"/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1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Relationship Id="rId4" Type="http://schemas.openxmlformats.org/officeDocument/2006/relationships/image" Target="../media/image13.svg"/></Relationships>
</file>

<file path=ppt/slides/_rels/slide7.xml.rels><?xml version="1.0" encoding="UTF-8" standalone="yes"?>
<Relationships xmlns="http://schemas.openxmlformats.org/package/2006/relationships"><Relationship Id="rId3" Type="http://schemas.microsoft.com/office/2007/relationships/hdphoto" Target="../media/hdphoto1.wdp"/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標題 1" hidden="1">
            <a:extLst>
              <a:ext uri="{FF2B5EF4-FFF2-40B4-BE49-F238E27FC236}">
                <a16:creationId xmlns:a16="http://schemas.microsoft.com/office/drawing/2014/main" id="{4AE4FE2E-9178-43E6-989D-DF1A43AA4D4C}"/>
              </a:ext>
            </a:extLst>
          </p:cNvPr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FDDCD719-BA7C-458B-8916-FD0699A9C71E}"/>
              </a:ext>
            </a:extLst>
          </p:cNvPr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zh-TW" altLang="en-US"/>
          </a:p>
        </p:txBody>
      </p:sp>
      <p:sp>
        <p:nvSpPr>
          <p:cNvPr id="4" name="Rectangle 73">
            <a:extLst>
              <a:ext uri="{FF2B5EF4-FFF2-40B4-BE49-F238E27FC236}">
                <a16:creationId xmlns:a16="http://schemas.microsoft.com/office/drawing/2014/main" id="{7C6A9528-58A8-4E17-B38D-626183D3D41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tx1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5" name="Freeform: Shape 75">
            <a:extLst>
              <a:ext uri="{FF2B5EF4-FFF2-40B4-BE49-F238E27FC236}">
                <a16:creationId xmlns:a16="http://schemas.microsoft.com/office/drawing/2014/main" id="{ADDD3BD1-0C9A-40AD-9433-2C49EB986D62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124561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7963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283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7963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283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6" name="Freeform: Shape 77">
            <a:extLst>
              <a:ext uri="{FF2B5EF4-FFF2-40B4-BE49-F238E27FC236}">
                <a16:creationId xmlns:a16="http://schemas.microsoft.com/office/drawing/2014/main" id="{FB585D04-4637-45D1-A0E1-4125D00A1D7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1564296"/>
            <a:ext cx="1861854" cy="277779"/>
          </a:xfrm>
          <a:custGeom>
            <a:avLst/>
            <a:gdLst>
              <a:gd name="connsiteX0" fmla="*/ 180458 w 1861854"/>
              <a:gd name="connsiteY0" fmla="*/ 0 h 277779"/>
              <a:gd name="connsiteX1" fmla="*/ 419222 w 1861854"/>
              <a:gd name="connsiteY1" fmla="*/ 238761 h 277779"/>
              <a:gd name="connsiteX2" fmla="*/ 657984 w 1861854"/>
              <a:gd name="connsiteY2" fmla="*/ 0 h 277779"/>
              <a:gd name="connsiteX3" fmla="*/ 896745 w 1861854"/>
              <a:gd name="connsiteY3" fmla="*/ 238761 h 277779"/>
              <a:gd name="connsiteX4" fmla="*/ 1135754 w 1861854"/>
              <a:gd name="connsiteY4" fmla="*/ 0 h 277779"/>
              <a:gd name="connsiteX5" fmla="*/ 1374516 w 1861854"/>
              <a:gd name="connsiteY5" fmla="*/ 238761 h 277779"/>
              <a:gd name="connsiteX6" fmla="*/ 1613277 w 1861854"/>
              <a:gd name="connsiteY6" fmla="*/ 0 h 277779"/>
              <a:gd name="connsiteX7" fmla="*/ 1861854 w 1861854"/>
              <a:gd name="connsiteY7" fmla="*/ 248577 h 277779"/>
              <a:gd name="connsiteX8" fmla="*/ 1842470 w 1861854"/>
              <a:gd name="connsiteY8" fmla="*/ 268208 h 277779"/>
              <a:gd name="connsiteX9" fmla="*/ 1613277 w 1861854"/>
              <a:gd name="connsiteY9" fmla="*/ 39017 h 277779"/>
              <a:gd name="connsiteX10" fmla="*/ 1374516 w 1861854"/>
              <a:gd name="connsiteY10" fmla="*/ 277779 h 277779"/>
              <a:gd name="connsiteX11" fmla="*/ 1135754 w 1861854"/>
              <a:gd name="connsiteY11" fmla="*/ 39017 h 277779"/>
              <a:gd name="connsiteX12" fmla="*/ 896745 w 1861854"/>
              <a:gd name="connsiteY12" fmla="*/ 277779 h 277779"/>
              <a:gd name="connsiteX13" fmla="*/ 657984 w 1861854"/>
              <a:gd name="connsiteY13" fmla="*/ 39017 h 277779"/>
              <a:gd name="connsiteX14" fmla="*/ 419222 w 1861854"/>
              <a:gd name="connsiteY14" fmla="*/ 277779 h 277779"/>
              <a:gd name="connsiteX15" fmla="*/ 180458 w 1861854"/>
              <a:gd name="connsiteY15" fmla="*/ 39017 h 277779"/>
              <a:gd name="connsiteX16" fmla="*/ 0 w 1861854"/>
              <a:gd name="connsiteY16" fmla="*/ 219475 h 277779"/>
              <a:gd name="connsiteX17" fmla="*/ 0 w 1861854"/>
              <a:gd name="connsiteY17" fmla="*/ 180458 h 277779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  <a:cxn ang="0">
                <a:pos x="connsiteX12" y="connsiteY12"/>
              </a:cxn>
              <a:cxn ang="0">
                <a:pos x="connsiteX13" y="connsiteY13"/>
              </a:cxn>
              <a:cxn ang="0">
                <a:pos x="connsiteX14" y="connsiteY14"/>
              </a:cxn>
              <a:cxn ang="0">
                <a:pos x="connsiteX15" y="connsiteY15"/>
              </a:cxn>
              <a:cxn ang="0">
                <a:pos x="connsiteX16" y="connsiteY16"/>
              </a:cxn>
              <a:cxn ang="0">
                <a:pos x="connsiteX17" y="connsiteY17"/>
              </a:cxn>
            </a:cxnLst>
            <a:rect l="l" t="t" r="r" b="b"/>
            <a:pathLst>
              <a:path w="1861854" h="277779">
                <a:moveTo>
                  <a:pt x="180458" y="0"/>
                </a:moveTo>
                <a:lnTo>
                  <a:pt x="419222" y="238761"/>
                </a:lnTo>
                <a:lnTo>
                  <a:pt x="657984" y="0"/>
                </a:lnTo>
                <a:lnTo>
                  <a:pt x="896745" y="238761"/>
                </a:lnTo>
                <a:lnTo>
                  <a:pt x="1135754" y="0"/>
                </a:lnTo>
                <a:lnTo>
                  <a:pt x="1374516" y="238761"/>
                </a:lnTo>
                <a:lnTo>
                  <a:pt x="1613277" y="0"/>
                </a:lnTo>
                <a:lnTo>
                  <a:pt x="1861854" y="248577"/>
                </a:lnTo>
                <a:lnTo>
                  <a:pt x="1842470" y="268208"/>
                </a:lnTo>
                <a:lnTo>
                  <a:pt x="1613277" y="39017"/>
                </a:lnTo>
                <a:lnTo>
                  <a:pt x="1374516" y="277779"/>
                </a:lnTo>
                <a:lnTo>
                  <a:pt x="1135754" y="39017"/>
                </a:lnTo>
                <a:lnTo>
                  <a:pt x="896745" y="277779"/>
                </a:lnTo>
                <a:lnTo>
                  <a:pt x="657984" y="39017"/>
                </a:lnTo>
                <a:lnTo>
                  <a:pt x="419222" y="277779"/>
                </a:lnTo>
                <a:lnTo>
                  <a:pt x="180458" y="39017"/>
                </a:lnTo>
                <a:lnTo>
                  <a:pt x="0" y="219475"/>
                </a:lnTo>
                <a:lnTo>
                  <a:pt x="0" y="180458"/>
                </a:lnTo>
                <a:close/>
              </a:path>
            </a:pathLst>
          </a:custGeom>
          <a:solidFill>
            <a:schemeClr val="bg1"/>
          </a:solidFill>
          <a:ln w="9525" cap="flat">
            <a:noFill/>
            <a:prstDash val="solid"/>
            <a:miter/>
          </a:ln>
        </p:spPr>
        <p:txBody>
          <a:bodyPr wrap="square" rtlCol="0" anchor="ctr"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endParaRPr lang="en-US"/>
          </a:p>
        </p:txBody>
      </p:sp>
      <p:sp>
        <p:nvSpPr>
          <p:cNvPr id="7" name="Freeform: Shape 79">
            <a:extLst>
              <a:ext uri="{FF2B5EF4-FFF2-40B4-BE49-F238E27FC236}">
                <a16:creationId xmlns:a16="http://schemas.microsoft.com/office/drawing/2014/main" id="{9989C9CD-F833-4F63-B95A-FA4A64C7287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rgbClr val="FFFFFF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8" name="Freeform: Shape 81">
            <a:extLst>
              <a:ext uri="{FF2B5EF4-FFF2-40B4-BE49-F238E27FC236}">
                <a16:creationId xmlns:a16="http://schemas.microsoft.com/office/drawing/2014/main" id="{D35B55EA-AD68-4D8D-96E6-1D9E5AFD921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0" y="0"/>
            <a:ext cx="2782347" cy="2943932"/>
          </a:xfrm>
          <a:custGeom>
            <a:avLst/>
            <a:gdLst>
              <a:gd name="connsiteX0" fmla="*/ 2292284 w 3871489"/>
              <a:gd name="connsiteY0" fmla="*/ 0 h 4096327"/>
              <a:gd name="connsiteX1" fmla="*/ 3500914 w 3871489"/>
              <a:gd name="connsiteY1" fmla="*/ 0 h 4096327"/>
              <a:gd name="connsiteX2" fmla="*/ 3542229 w 3871489"/>
              <a:gd name="connsiteY2" fmla="*/ 68006 h 4096327"/>
              <a:gd name="connsiteX3" fmla="*/ 3871489 w 3871489"/>
              <a:gd name="connsiteY3" fmla="*/ 1368323 h 4096327"/>
              <a:gd name="connsiteX4" fmla="*/ 1143485 w 3871489"/>
              <a:gd name="connsiteY4" fmla="*/ 4096327 h 4096327"/>
              <a:gd name="connsiteX5" fmla="*/ 81633 w 3871489"/>
              <a:gd name="connsiteY5" fmla="*/ 3881944 h 4096327"/>
              <a:gd name="connsiteX6" fmla="*/ 0 w 3871489"/>
              <a:gd name="connsiteY6" fmla="*/ 3842618 h 4096327"/>
              <a:gd name="connsiteX7" fmla="*/ 0 w 3871489"/>
              <a:gd name="connsiteY7" fmla="*/ 2741475 h 4096327"/>
              <a:gd name="connsiteX8" fmla="*/ 6615 w 3871489"/>
              <a:gd name="connsiteY8" fmla="*/ 2747487 h 4096327"/>
              <a:gd name="connsiteX9" fmla="*/ 1143485 w 3871489"/>
              <a:gd name="connsiteY9" fmla="*/ 3155655 h 4096327"/>
              <a:gd name="connsiteX10" fmla="*/ 2930817 w 3871489"/>
              <a:gd name="connsiteY10" fmla="*/ 1368323 h 4096327"/>
              <a:gd name="connsiteX11" fmla="*/ 2407287 w 3871489"/>
              <a:gd name="connsiteY11" fmla="*/ 104524 h 4096327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  <a:cxn ang="0">
                <a:pos x="connsiteX8" y="connsiteY8"/>
              </a:cxn>
              <a:cxn ang="0">
                <a:pos x="connsiteX9" y="connsiteY9"/>
              </a:cxn>
              <a:cxn ang="0">
                <a:pos x="connsiteX10" y="connsiteY10"/>
              </a:cxn>
              <a:cxn ang="0">
                <a:pos x="connsiteX11" y="connsiteY11"/>
              </a:cxn>
            </a:cxnLst>
            <a:rect l="l" t="t" r="r" b="b"/>
            <a:pathLst>
              <a:path w="3871489" h="4096327">
                <a:moveTo>
                  <a:pt x="2292284" y="0"/>
                </a:moveTo>
                <a:lnTo>
                  <a:pt x="3500914" y="0"/>
                </a:lnTo>
                <a:lnTo>
                  <a:pt x="3542229" y="68006"/>
                </a:lnTo>
                <a:cubicBezTo>
                  <a:pt x="3752213" y="454545"/>
                  <a:pt x="3871489" y="897507"/>
                  <a:pt x="3871489" y="1368323"/>
                </a:cubicBezTo>
                <a:cubicBezTo>
                  <a:pt x="3871489" y="2874936"/>
                  <a:pt x="2650098" y="4096327"/>
                  <a:pt x="1143485" y="4096327"/>
                </a:cubicBezTo>
                <a:cubicBezTo>
                  <a:pt x="766832" y="4096327"/>
                  <a:pt x="408006" y="4019990"/>
                  <a:pt x="81633" y="3881944"/>
                </a:cubicBezTo>
                <a:lnTo>
                  <a:pt x="0" y="3842618"/>
                </a:lnTo>
                <a:lnTo>
                  <a:pt x="0" y="2741475"/>
                </a:lnTo>
                <a:lnTo>
                  <a:pt x="6615" y="2747487"/>
                </a:lnTo>
                <a:cubicBezTo>
                  <a:pt x="315579" y="3002472"/>
                  <a:pt x="711663" y="3155655"/>
                  <a:pt x="1143485" y="3155655"/>
                </a:cubicBezTo>
                <a:cubicBezTo>
                  <a:pt x="2130515" y="3155655"/>
                  <a:pt x="2930817" y="2355353"/>
                  <a:pt x="2930817" y="1368323"/>
                </a:cubicBezTo>
                <a:cubicBezTo>
                  <a:pt x="2930817" y="874812"/>
                  <a:pt x="2730741" y="427979"/>
                  <a:pt x="2407287" y="104524"/>
                </a:cubicBezTo>
                <a:close/>
              </a:path>
            </a:pathLst>
          </a:custGeom>
          <a:solidFill>
            <a:schemeClr val="accent3">
              <a:lumMod val="40000"/>
              <a:lumOff val="6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>
              <a:solidFill>
                <a:schemeClr val="accent1"/>
              </a:solidFill>
            </a:endParaRPr>
          </a:p>
        </p:txBody>
      </p:sp>
      <p:sp>
        <p:nvSpPr>
          <p:cNvPr id="9" name="Freeform: Shape 83">
            <a:extLst>
              <a:ext uri="{FF2B5EF4-FFF2-40B4-BE49-F238E27FC236}">
                <a16:creationId xmlns:a16="http://schemas.microsoft.com/office/drawing/2014/main" id="{582E0596-983F-4669-B122-12193C842637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3">
              <a:lumMod val="60000"/>
              <a:lumOff val="40000"/>
            </a:schemeClr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0" name="Freeform: Shape 85">
            <a:extLst>
              <a:ext uri="{FF2B5EF4-FFF2-40B4-BE49-F238E27FC236}">
                <a16:creationId xmlns:a16="http://schemas.microsoft.com/office/drawing/2014/main" id="{84D7BAB3-85B1-418D-A119-248E6FE33B5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9765207" y="4529611"/>
            <a:ext cx="2426793" cy="2328389"/>
          </a:xfrm>
          <a:custGeom>
            <a:avLst/>
            <a:gdLst>
              <a:gd name="connsiteX0" fmla="*/ 2473947 w 3432581"/>
              <a:gd name="connsiteY0" fmla="*/ 0 h 3293393"/>
              <a:gd name="connsiteX1" fmla="*/ 3209623 w 3432581"/>
              <a:gd name="connsiteY1" fmla="*/ 111224 h 3293393"/>
              <a:gd name="connsiteX2" fmla="*/ 3432581 w 3432581"/>
              <a:gd name="connsiteY2" fmla="*/ 192828 h 3293393"/>
              <a:gd name="connsiteX3" fmla="*/ 3432581 w 3432581"/>
              <a:gd name="connsiteY3" fmla="*/ 3293393 h 3293393"/>
              <a:gd name="connsiteX4" fmla="*/ 141884 w 3432581"/>
              <a:gd name="connsiteY4" fmla="*/ 3293393 h 3293393"/>
              <a:gd name="connsiteX5" fmla="*/ 111224 w 3432581"/>
              <a:gd name="connsiteY5" fmla="*/ 3209623 h 3293393"/>
              <a:gd name="connsiteX6" fmla="*/ 0 w 3432581"/>
              <a:gd name="connsiteY6" fmla="*/ 2473947 h 3293393"/>
              <a:gd name="connsiteX7" fmla="*/ 2473947 w 3432581"/>
              <a:gd name="connsiteY7" fmla="*/ 0 h 3293393"/>
            </a:gdLst>
            <a:ahLst/>
            <a:cxnLst>
              <a:cxn ang="0">
                <a:pos x="connsiteX0" y="connsiteY0"/>
              </a:cxn>
              <a:cxn ang="0">
                <a:pos x="connsiteX1" y="connsiteY1"/>
              </a:cxn>
              <a:cxn ang="0">
                <a:pos x="connsiteX2" y="connsiteY2"/>
              </a:cxn>
              <a:cxn ang="0">
                <a:pos x="connsiteX3" y="connsiteY3"/>
              </a:cxn>
              <a:cxn ang="0">
                <a:pos x="connsiteX4" y="connsiteY4"/>
              </a:cxn>
              <a:cxn ang="0">
                <a:pos x="connsiteX5" y="connsiteY5"/>
              </a:cxn>
              <a:cxn ang="0">
                <a:pos x="connsiteX6" y="connsiteY6"/>
              </a:cxn>
              <a:cxn ang="0">
                <a:pos x="connsiteX7" y="connsiteY7"/>
              </a:cxn>
            </a:cxnLst>
            <a:rect l="l" t="t" r="r" b="b"/>
            <a:pathLst>
              <a:path w="3432581" h="3293393">
                <a:moveTo>
                  <a:pt x="2473947" y="0"/>
                </a:moveTo>
                <a:cubicBezTo>
                  <a:pt x="2730133" y="0"/>
                  <a:pt x="2977223" y="38940"/>
                  <a:pt x="3209623" y="111224"/>
                </a:cubicBezTo>
                <a:lnTo>
                  <a:pt x="3432581" y="192828"/>
                </a:lnTo>
                <a:lnTo>
                  <a:pt x="3432581" y="3293393"/>
                </a:lnTo>
                <a:lnTo>
                  <a:pt x="141884" y="3293393"/>
                </a:lnTo>
                <a:lnTo>
                  <a:pt x="111224" y="3209623"/>
                </a:lnTo>
                <a:cubicBezTo>
                  <a:pt x="38940" y="2977224"/>
                  <a:pt x="0" y="2730133"/>
                  <a:pt x="0" y="2473947"/>
                </a:cubicBezTo>
                <a:cubicBezTo>
                  <a:pt x="0" y="1107624"/>
                  <a:pt x="1107624" y="0"/>
                  <a:pt x="2473947" y="0"/>
                </a:cubicBezTo>
                <a:close/>
              </a:path>
            </a:pathLst>
          </a:custGeom>
          <a:solidFill>
            <a:schemeClr val="accent2"/>
          </a:solidFill>
          <a:ln w="28575"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 dirty="0"/>
          </a:p>
        </p:txBody>
      </p:sp>
      <p:sp>
        <p:nvSpPr>
          <p:cNvPr id="11" name="Rectangle 87">
            <a:extLst>
              <a:ext uri="{FF2B5EF4-FFF2-40B4-BE49-F238E27FC236}">
                <a16:creationId xmlns:a16="http://schemas.microsoft.com/office/drawing/2014/main" id="{6013962C-6EF7-4DCB-8325-2C0F3443DE1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3">
              <a:lumMod val="60000"/>
              <a:lumOff val="40000"/>
            </a:schemeClr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2" name="Rectangle 89">
            <a:extLst>
              <a:ext uri="{FF2B5EF4-FFF2-40B4-BE49-F238E27FC236}">
                <a16:creationId xmlns:a16="http://schemas.microsoft.com/office/drawing/2014/main" id="{7403F685-22A8-4489-937D-A31301DCD73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821898" y="819446"/>
            <a:ext cx="8751370" cy="5402463"/>
          </a:xfrm>
          <a:prstGeom prst="rect">
            <a:avLst/>
          </a:prstGeom>
          <a:solidFill>
            <a:schemeClr val="accent2">
              <a:alpha val="30000"/>
            </a:schemeClr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3" name="Rectangle 91">
            <a:extLst>
              <a:ext uri="{FF2B5EF4-FFF2-40B4-BE49-F238E27FC236}">
                <a16:creationId xmlns:a16="http://schemas.microsoft.com/office/drawing/2014/main" id="{6164AFA3-EAE6-4E29-B573-78EED4AA290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720315" y="727769"/>
            <a:ext cx="8751370" cy="5402463"/>
          </a:xfrm>
          <a:prstGeom prst="rect">
            <a:avLst/>
          </a:prstGeom>
          <a:solidFill>
            <a:schemeClr val="tx1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4" name="標題 1">
            <a:extLst>
              <a:ext uri="{FF2B5EF4-FFF2-40B4-BE49-F238E27FC236}">
                <a16:creationId xmlns:a16="http://schemas.microsoft.com/office/drawing/2014/main" id="{8BD27ED9-FF2E-4C3A-A8E6-E6153C0A5084}"/>
              </a:ext>
            </a:extLst>
          </p:cNvPr>
          <p:cNvSpPr>
            <a:spLocks noGrp="1"/>
          </p:cNvSpPr>
          <p:nvPr/>
        </p:nvSpPr>
        <p:spPr>
          <a:xfrm>
            <a:off x="2381534" y="1344304"/>
            <a:ext cx="7451678" cy="2843702"/>
          </a:xfrm>
          <a:prstGeom prst="rect">
            <a:avLst/>
          </a:prstGeom>
        </p:spPr>
        <p:txBody>
          <a:bodyPr vert="horz" lIns="91440" tIns="45720" rIns="91440" bIns="45720" rtlCol="0" anchor="b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6000" kern="1200">
                <a:solidFill>
                  <a:schemeClr val="tx1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7200" dirty="0">
                <a:solidFill>
                  <a:schemeClr val="bg1"/>
                </a:solidFill>
                <a:latin typeface="+mj-ea"/>
                <a:cs typeface="Calibri Light"/>
              </a:rPr>
              <a:t>休閒工作室</a:t>
            </a:r>
            <a:endParaRPr lang="zh-TW" altLang="en-US" sz="7200" dirty="0">
              <a:solidFill>
                <a:schemeClr val="bg1"/>
              </a:solidFill>
              <a:latin typeface="+mj-ea"/>
            </a:endParaRPr>
          </a:p>
        </p:txBody>
      </p:sp>
      <p:sp>
        <p:nvSpPr>
          <p:cNvPr id="15" name="副標題 2">
            <a:extLst>
              <a:ext uri="{FF2B5EF4-FFF2-40B4-BE49-F238E27FC236}">
                <a16:creationId xmlns:a16="http://schemas.microsoft.com/office/drawing/2014/main" id="{B57B8F85-1D0D-4A10-8FDE-F0B5A2975B13}"/>
              </a:ext>
            </a:extLst>
          </p:cNvPr>
          <p:cNvSpPr>
            <a:spLocks noGrp="1"/>
          </p:cNvSpPr>
          <p:nvPr/>
        </p:nvSpPr>
        <p:spPr>
          <a:xfrm>
            <a:off x="2886765" y="4414123"/>
            <a:ext cx="6418471" cy="1432109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>
            <a:lvl1pPr marL="0" indent="0" algn="ctr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None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457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914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371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18288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2860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7432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2004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657600" indent="0" algn="ctr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None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solidFill>
                  <a:schemeClr val="bg1"/>
                </a:solidFill>
                <a:latin typeface="+mn-ea"/>
                <a:cs typeface="Calibri"/>
              </a:rPr>
              <a:t>月會報告</a:t>
            </a:r>
            <a:endParaRPr lang="zh-TW" altLang="en-US" sz="3200" dirty="0">
              <a:solidFill>
                <a:schemeClr val="bg1"/>
              </a:solidFill>
              <a:latin typeface="+mn-ea"/>
            </a:endParaRPr>
          </a:p>
        </p:txBody>
      </p:sp>
      <p:sp>
        <p:nvSpPr>
          <p:cNvPr id="16" name="Oval 93">
            <a:extLst>
              <a:ext uri="{FF2B5EF4-FFF2-40B4-BE49-F238E27FC236}">
                <a16:creationId xmlns:a16="http://schemas.microsoft.com/office/drawing/2014/main" id="{A69A30EB-5EE3-43D9-B49D-8857ACA84D8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rgbClr val="FFFFFF"/>
          </a:solidFill>
          <a:ln w="28575">
            <a:solidFill>
              <a:schemeClr val="tx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  <p:sp>
        <p:nvSpPr>
          <p:cNvPr id="17" name="Oval 95">
            <a:extLst>
              <a:ext uri="{FF2B5EF4-FFF2-40B4-BE49-F238E27FC236}">
                <a16:creationId xmlns:a16="http://schemas.microsoft.com/office/drawing/2014/main" id="{50EB4F84-E601-44DB-9CA5-ED1220543A35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/>
        </p:nvSpPr>
        <p:spPr>
          <a:xfrm>
            <a:off x="1429446" y="4786746"/>
            <a:ext cx="620727" cy="620727"/>
          </a:xfrm>
          <a:prstGeom prst="ellipse">
            <a:avLst/>
          </a:prstGeom>
          <a:solidFill>
            <a:schemeClr val="accent2"/>
          </a:solidFill>
          <a:ln w="28575">
            <a:solidFill>
              <a:schemeClr val="bg1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ot="0" spcFirstLastPara="0" vert="horz" wrap="square" lIns="91440" tIns="45720" rIns="91440" bIns="45720" numCol="1" spcCol="0" rtlCol="0" fromWordArt="0" anchor="ctr" anchorCtr="0" forceAA="0" compatLnSpc="1">
            <a:prstTxWarp prst="textNoShape">
              <a:avLst/>
            </a:prstTxWarp>
            <a:noAutofit/>
          </a:bodyPr>
          <a:lstStyle>
            <a:defPPr>
              <a:defRPr lang="zh-TW"/>
            </a:defPPr>
            <a:lvl1pPr marL="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1pPr>
            <a:lvl2pPr marL="457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2pPr>
            <a:lvl3pPr marL="914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3pPr>
            <a:lvl4pPr marL="1371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4pPr>
            <a:lvl5pPr marL="18288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5pPr>
            <a:lvl6pPr marL="22860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6pPr>
            <a:lvl7pPr marL="27432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7pPr>
            <a:lvl8pPr marL="32004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8pPr>
            <a:lvl9pPr marL="3657600" algn="l" defTabSz="914400" rtl="0" eaLnBrk="1" latinLnBrk="0" hangingPunct="1">
              <a:defRPr sz="1800" kern="1200">
                <a:solidFill>
                  <a:schemeClr val="lt1"/>
                </a:solidFill>
                <a:latin typeface="+mn-lt"/>
                <a:ea typeface="+mn-ea"/>
                <a:cs typeface="+mn-cs"/>
              </a:defRPr>
            </a:lvl9pPr>
          </a:lstStyle>
          <a:p>
            <a:pPr algn="ctr"/>
            <a:endParaRPr lang="en-US"/>
          </a:p>
        </p:txBody>
      </p:sp>
    </p:spTree>
    <p:extLst>
      <p:ext uri="{BB962C8B-B14F-4D97-AF65-F5344CB8AC3E}">
        <p14:creationId xmlns:p14="http://schemas.microsoft.com/office/powerpoint/2010/main" val="2051813243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927A1ED-8603-44D8-8D02-56CB6B0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242799"/>
            <a:ext cx="7729728" cy="992443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en-US" altLang="zh-TW" sz="4000" b="1" dirty="0">
                <a:solidFill>
                  <a:schemeClr val="tx1"/>
                </a:solidFill>
                <a:ea typeface="微軟正黑體"/>
              </a:rPr>
              <a:t>3</a:t>
            </a: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月行事曆</a:t>
            </a:r>
          </a:p>
        </p:txBody>
      </p:sp>
      <p:graphicFrame>
        <p:nvGraphicFramePr>
          <p:cNvPr id="8" name="內容版面配置區 7"/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261477899"/>
              </p:ext>
            </p:extLst>
          </p:nvPr>
        </p:nvGraphicFramePr>
        <p:xfrm>
          <a:off x="376990" y="1395662"/>
          <a:ext cx="11534271" cy="5238302"/>
        </p:xfrm>
        <a:graphic>
          <a:graphicData uri="http://schemas.openxmlformats.org/drawingml/2006/table">
            <a:tbl>
              <a:tblPr firstRow="1" firstCol="1" bandRow="1">
                <a:tableStyleId>{1FECB4D8-DB02-4DC6-A0A2-4F2EBAE1DC90}</a:tableStyleId>
              </a:tblPr>
              <a:tblGrid>
                <a:gridCol w="164775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3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4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5"/>
                    </a:ext>
                  </a:extLst>
                </a:gridCol>
                <a:gridCol w="1647753">
                  <a:extLst>
                    <a:ext uri="{9D8B030D-6E8A-4147-A177-3AD203B41FA5}">
                      <a16:colId xmlns:a16="http://schemas.microsoft.com/office/drawing/2014/main" val="20006"/>
                    </a:ext>
                  </a:extLst>
                </a:gridCol>
              </a:tblGrid>
              <a:tr h="43313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Mon.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Tue.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Wed.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Thu.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Fri.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Sat.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en-US" sz="2000" kern="100" dirty="0">
                          <a:effectLst/>
                        </a:rPr>
                        <a:t>Sun.</a:t>
                      </a:r>
                      <a:endParaRPr lang="zh-TW" sz="20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 anchor="ctr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1027217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</a:t>
                      </a:r>
                      <a:endParaRPr lang="zh-TW" sz="1800" kern="100" dirty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1800" kern="100" dirty="0">
                          <a:effectLst/>
                        </a:rPr>
                        <a:t>   </a:t>
                      </a:r>
                      <a:r>
                        <a:rPr lang="zh-TW" sz="1800" kern="100" dirty="0">
                          <a:effectLst/>
                        </a:rPr>
                        <a:t>發布新成員資料表單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 marL="0" indent="0" algn="l">
                        <a:spcAft>
                          <a:spcPts val="0"/>
                        </a:spcAft>
                        <a:buFont typeface="Arial" panose="020B0604020202020204" pitchFamily="34" charset="0"/>
                        <a:buNone/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 第二次月會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 </a:t>
                      </a:r>
                      <a:r>
                        <a:rPr lang="zh-TW" sz="1800" kern="100" dirty="0">
                          <a:effectLst/>
                        </a:rPr>
                        <a:t>月會報告更新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新成員資料表單截止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4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5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首頁更新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6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9269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7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8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9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10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11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12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更新成員資料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13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9269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14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b="0" kern="100" dirty="0">
                          <a:effectLst/>
                        </a:rPr>
                        <a:t>  </a:t>
                      </a:r>
                      <a:r>
                        <a:rPr lang="zh-TW" sz="1800" b="0" kern="100" dirty="0">
                          <a:effectLst/>
                        </a:rPr>
                        <a:t>更新成員資料</a:t>
                      </a:r>
                      <a:endParaRPr lang="zh-TW" sz="1800" b="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15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16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收週誌提醒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17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18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線上會議提醒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19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r>
                        <a:rPr lang="zh-TW" altLang="en-US" sz="1800" kern="100" dirty="0">
                          <a:effectLst/>
                        </a:rPr>
                        <a:t> 時數統計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20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9269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21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endParaRPr lang="zh-TW" sz="1800" b="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22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線上會議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23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月會提醒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24</a:t>
                      </a: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 收</a:t>
                      </a:r>
                      <a:r>
                        <a:rPr lang="en-US" altLang="zh-TW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1-5</a:t>
                      </a: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週誌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25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更新成員資料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26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實習照片更新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>
                          <a:effectLst/>
                        </a:rPr>
                        <a:t>27</a:t>
                      </a:r>
                      <a:endParaRPr lang="zh-TW" sz="1800" kern="10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926971"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28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29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 </a:t>
                      </a:r>
                      <a:r>
                        <a:rPr lang="zh-TW" sz="1800" kern="100" dirty="0">
                          <a:effectLst/>
                        </a:rPr>
                        <a:t>更新成員資料</a:t>
                      </a:r>
                      <a:endParaRPr lang="en-US" alt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solidFill>
                            <a:srgbClr val="000000"/>
                          </a:solidFill>
                          <a:effectLst/>
                          <a:latin typeface="KaiTi"/>
                          <a:cs typeface="Times New Roman"/>
                        </a:rPr>
                        <a:t> 第三次月會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30</a:t>
                      </a:r>
                      <a:endParaRPr lang="zh-TW" sz="1800" kern="100" dirty="0">
                        <a:effectLst/>
                      </a:endParaRPr>
                    </a:p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zh-TW" altLang="en-US" sz="1800" kern="100" dirty="0">
                          <a:effectLst/>
                        </a:rPr>
                        <a:t> </a:t>
                      </a:r>
                      <a:r>
                        <a:rPr lang="zh-TW" sz="1800" kern="100" dirty="0">
                          <a:effectLst/>
                        </a:rPr>
                        <a:t>每月彙整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31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tc>
                  <a:txBody>
                    <a:bodyPr/>
                    <a:lstStyle/>
                    <a:p>
                      <a:pPr algn="l">
                        <a:spcAft>
                          <a:spcPts val="0"/>
                        </a:spcAft>
                      </a:pPr>
                      <a:r>
                        <a:rPr lang="en-US" sz="1800" kern="100" dirty="0">
                          <a:effectLst/>
                        </a:rPr>
                        <a:t> </a:t>
                      </a:r>
                      <a:endParaRPr lang="zh-TW" sz="1800" kern="100" dirty="0">
                        <a:solidFill>
                          <a:srgbClr val="000000"/>
                        </a:solidFill>
                        <a:effectLst/>
                        <a:latin typeface="KaiTi"/>
                        <a:cs typeface="Times New Roman"/>
                      </a:endParaRPr>
                    </a:p>
                  </a:txBody>
                  <a:tcPr marL="68005" marR="68005" marT="0" marB="0">
                    <a:lnL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L>
                    <a:lnR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R>
                    <a:lnT w="12700" cap="flat" cmpd="sng" algn="ctr">
                      <a:noFill/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ap="flat" cmpd="sng" algn="ctr">
                      <a:solidFill>
                        <a:schemeClr val="tx1"/>
                      </a:solidFill>
                      <a:prstDash val="solid"/>
                      <a:round/>
                      <a:headEnd type="none" w="med" len="med"/>
                      <a:tailEnd type="none" w="med" len="med"/>
                    </a:lnB>
                  </a:tcPr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</a:tbl>
          </a:graphicData>
        </a:graphic>
      </p:graphicFrame>
      <p:sp>
        <p:nvSpPr>
          <p:cNvPr id="14" name="橢圓 13"/>
          <p:cNvSpPr/>
          <p:nvPr/>
        </p:nvSpPr>
        <p:spPr>
          <a:xfrm>
            <a:off x="2117558" y="2245895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5" name="橢圓 14"/>
          <p:cNvSpPr/>
          <p:nvPr/>
        </p:nvSpPr>
        <p:spPr>
          <a:xfrm>
            <a:off x="3729780" y="2205791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6" name="橢圓 15"/>
          <p:cNvSpPr/>
          <p:nvPr/>
        </p:nvSpPr>
        <p:spPr>
          <a:xfrm>
            <a:off x="5366064" y="2173707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7" name="橢圓 16"/>
          <p:cNvSpPr/>
          <p:nvPr/>
        </p:nvSpPr>
        <p:spPr>
          <a:xfrm>
            <a:off x="8630633" y="2197770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8" name="橢圓 17"/>
          <p:cNvSpPr/>
          <p:nvPr/>
        </p:nvSpPr>
        <p:spPr>
          <a:xfrm>
            <a:off x="8654676" y="3312695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19" name="橢圓 18"/>
          <p:cNvSpPr/>
          <p:nvPr/>
        </p:nvSpPr>
        <p:spPr>
          <a:xfrm>
            <a:off x="441138" y="4227096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0" name="橢圓 19"/>
          <p:cNvSpPr/>
          <p:nvPr/>
        </p:nvSpPr>
        <p:spPr>
          <a:xfrm>
            <a:off x="3729780" y="4211054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1" name="橢圓 20"/>
          <p:cNvSpPr/>
          <p:nvPr/>
        </p:nvSpPr>
        <p:spPr>
          <a:xfrm>
            <a:off x="7026433" y="4211055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2" name="橢圓 21"/>
          <p:cNvSpPr/>
          <p:nvPr/>
        </p:nvSpPr>
        <p:spPr>
          <a:xfrm>
            <a:off x="8678730" y="4227099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3" name="橢圓 22"/>
          <p:cNvSpPr/>
          <p:nvPr/>
        </p:nvSpPr>
        <p:spPr>
          <a:xfrm>
            <a:off x="2037348" y="5165560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4" name="橢圓 23"/>
          <p:cNvSpPr/>
          <p:nvPr/>
        </p:nvSpPr>
        <p:spPr>
          <a:xfrm>
            <a:off x="8638654" y="5173583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5" name="橢圓 24"/>
          <p:cNvSpPr/>
          <p:nvPr/>
        </p:nvSpPr>
        <p:spPr>
          <a:xfrm>
            <a:off x="3721750" y="5165560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6" name="橢圓 25"/>
          <p:cNvSpPr/>
          <p:nvPr/>
        </p:nvSpPr>
        <p:spPr>
          <a:xfrm>
            <a:off x="5422202" y="5181602"/>
            <a:ext cx="80210" cy="64168"/>
          </a:xfrm>
          <a:prstGeom prst="ellipse">
            <a:avLst/>
          </a:prstGeom>
          <a:solidFill>
            <a:srgbClr val="00B05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7" name="橢圓 26"/>
          <p:cNvSpPr/>
          <p:nvPr/>
        </p:nvSpPr>
        <p:spPr>
          <a:xfrm>
            <a:off x="6930172" y="5173583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8" name="橢圓 27"/>
          <p:cNvSpPr/>
          <p:nvPr/>
        </p:nvSpPr>
        <p:spPr>
          <a:xfrm>
            <a:off x="2069432" y="6368718"/>
            <a:ext cx="80210" cy="641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29" name="橢圓 28"/>
          <p:cNvSpPr/>
          <p:nvPr/>
        </p:nvSpPr>
        <p:spPr>
          <a:xfrm>
            <a:off x="2069423" y="6071939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0" name="橢圓 29"/>
          <p:cNvSpPr/>
          <p:nvPr/>
        </p:nvSpPr>
        <p:spPr>
          <a:xfrm>
            <a:off x="3697678" y="6087981"/>
            <a:ext cx="80210" cy="64168"/>
          </a:xfrm>
          <a:prstGeom prst="ellipse">
            <a:avLst/>
          </a:prstGeom>
          <a:solidFill>
            <a:srgbClr val="00B0F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1" name="橢圓 30"/>
          <p:cNvSpPr/>
          <p:nvPr/>
        </p:nvSpPr>
        <p:spPr>
          <a:xfrm>
            <a:off x="2125570" y="2759244"/>
            <a:ext cx="80210" cy="64168"/>
          </a:xfrm>
          <a:prstGeom prst="ellipse">
            <a:avLst/>
          </a:prstGeom>
          <a:solidFill>
            <a:srgbClr val="FF0000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 dirty="0"/>
          </a:p>
        </p:txBody>
      </p:sp>
      <p:sp>
        <p:nvSpPr>
          <p:cNvPr id="34" name="橢圓 33"/>
          <p:cNvSpPr/>
          <p:nvPr/>
        </p:nvSpPr>
        <p:spPr>
          <a:xfrm>
            <a:off x="11671071" y="6461429"/>
            <a:ext cx="360000" cy="360000"/>
          </a:xfrm>
          <a:prstGeom prst="ellipse">
            <a:avLst/>
          </a:prstGeom>
          <a:solidFill>
            <a:schemeClr val="tx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32" name="文字方塊 31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9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66615964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Rectangle 14">
            <a:extLst>
              <a:ext uri="{FF2B5EF4-FFF2-40B4-BE49-F238E27FC236}">
                <a16:creationId xmlns:a16="http://schemas.microsoft.com/office/drawing/2014/main" id="{84167985-D6E9-40FF-97C0-4B6D373E85C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640068" y="640080"/>
            <a:ext cx="10911865" cy="4626864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 dirty="0"/>
          </a:p>
        </p:txBody>
      </p:sp>
      <p:sp>
        <p:nvSpPr>
          <p:cNvPr id="21" name="Rectangle 16">
            <a:extLst>
              <a:ext uri="{FF2B5EF4-FFF2-40B4-BE49-F238E27FC236}">
                <a16:creationId xmlns:a16="http://schemas.microsoft.com/office/drawing/2014/main" id="{68801362-349C-44BE-BEF6-8E926E1D38B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806196" y="804672"/>
            <a:ext cx="10579608" cy="4297680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F7ABFEB7-0C72-4B43-97B5-1E376A19602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1262729" y="1289303"/>
            <a:ext cx="9638443" cy="3339303"/>
          </a:xfrm>
          <a:ln>
            <a:noFill/>
          </a:ln>
        </p:spPr>
        <p:txBody>
          <a:bodyPr vert="horz" lIns="274320" tIns="182880" rIns="274320" bIns="182880" rtlCol="0" anchor="ctr" anchorCtr="1">
            <a:noAutofit/>
          </a:bodyPr>
          <a:lstStyle/>
          <a:p>
            <a:r>
              <a:rPr lang="en-US" altLang="zh-TW" sz="7200" b="1" kern="1200" cap="all" spc="200" baseline="0" dirty="0">
                <a:solidFill>
                  <a:srgbClr val="262626"/>
                </a:solidFill>
                <a:latin typeface="+mj-lt"/>
                <a:ea typeface="+mj-ea"/>
                <a:cs typeface="+mj-cs"/>
              </a:rPr>
              <a:t>END</a:t>
            </a:r>
          </a:p>
        </p:txBody>
      </p:sp>
    </p:spTree>
    <p:extLst>
      <p:ext uri="{BB962C8B-B14F-4D97-AF65-F5344CB8AC3E}">
        <p14:creationId xmlns:p14="http://schemas.microsoft.com/office/powerpoint/2010/main" val="3198742453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>
            <a:lumMod val="95000"/>
          </a:schemeClr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" name="Rectangle 7">
            <a:extLst>
              <a:ext uri="{FF2B5EF4-FFF2-40B4-BE49-F238E27FC236}">
                <a16:creationId xmlns:a16="http://schemas.microsoft.com/office/drawing/2014/main" id="{B58F6C2D-BC42-485D-9DAA-6239BD134F01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-1" y="0"/>
            <a:ext cx="7537704" cy="6858000"/>
          </a:xfrm>
          <a:prstGeom prst="rect">
            <a:avLst/>
          </a:prstGeom>
          <a:solidFill>
            <a:schemeClr val="tx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grpSp>
        <p:nvGrpSpPr>
          <p:cNvPr id="8" name="群組 7"/>
          <p:cNvGrpSpPr/>
          <p:nvPr/>
        </p:nvGrpSpPr>
        <p:grpSpPr>
          <a:xfrm>
            <a:off x="7829013" y="2680738"/>
            <a:ext cx="4074669" cy="1489955"/>
            <a:chOff x="7816033" y="3053755"/>
            <a:chExt cx="3485779" cy="951571"/>
          </a:xfrm>
        </p:grpSpPr>
        <p:sp>
          <p:nvSpPr>
            <p:cNvPr id="28" name="平行四邊形 27"/>
            <p:cNvSpPr/>
            <p:nvPr/>
          </p:nvSpPr>
          <p:spPr>
            <a:xfrm>
              <a:off x="9051182" y="3229737"/>
              <a:ext cx="2250630" cy="601128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accent1">
                  <a:lumMod val="75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5" name="群組 4">
              <a:extLst>
                <a:ext uri="{FF2B5EF4-FFF2-40B4-BE49-F238E27FC236}">
                  <a16:creationId xmlns:a16="http://schemas.microsoft.com/office/drawing/2014/main" id="{A4C28F37-4BAD-470A-A19F-C2239040E7C3}"/>
                </a:ext>
              </a:extLst>
            </p:cNvPr>
            <p:cNvGrpSpPr/>
            <p:nvPr/>
          </p:nvGrpSpPr>
          <p:grpSpPr>
            <a:xfrm>
              <a:off x="7816033" y="3053755"/>
              <a:ext cx="988742" cy="951571"/>
              <a:chOff x="5911373" y="1832360"/>
              <a:chExt cx="1016620" cy="979449"/>
            </a:xfrm>
          </p:grpSpPr>
          <p:pic>
            <p:nvPicPr>
              <p:cNvPr id="12" name="圖形 4" descr="水 以實心填滿">
                <a:extLst>
                  <a:ext uri="{FF2B5EF4-FFF2-40B4-BE49-F238E27FC236}">
                    <a16:creationId xmlns:a16="http://schemas.microsoft.com/office/drawing/2014/main" id="{2F4753FE-3187-4AC5-802D-6739D4053DEE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5929958" y="1813775"/>
                <a:ext cx="979449" cy="1016620"/>
              </a:xfrm>
              <a:prstGeom prst="rect">
                <a:avLst/>
              </a:prstGeom>
            </p:spPr>
          </p:pic>
          <p:sp>
            <p:nvSpPr>
              <p:cNvPr id="13" name="文字方塊 12">
                <a:extLst>
                  <a:ext uri="{FF2B5EF4-FFF2-40B4-BE49-F238E27FC236}">
                    <a16:creationId xmlns:a16="http://schemas.microsoft.com/office/drawing/2014/main" id="{FDCC0084-CA55-41BE-B333-A8DF66C97A21}"/>
                  </a:ext>
                </a:extLst>
              </p:cNvPr>
              <p:cNvSpPr txBox="1"/>
              <p:nvPr/>
            </p:nvSpPr>
            <p:spPr>
              <a:xfrm>
                <a:off x="6149628" y="2112821"/>
                <a:ext cx="401445" cy="475190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TW" altLang="en-US" sz="2800" b="1" dirty="0">
                    <a:solidFill>
                      <a:schemeClr val="bg1"/>
                    </a:solidFill>
                    <a:latin typeface="Amasis MT Pro Black"/>
                    <a:ea typeface="微軟正黑體"/>
                  </a:rPr>
                  <a:t>2</a:t>
                </a:r>
              </a:p>
            </p:txBody>
          </p:sp>
        </p:grpSp>
        <p:sp>
          <p:nvSpPr>
            <p:cNvPr id="25" name="平行四邊形 24">
              <a:extLst>
                <a:ext uri="{FF2B5EF4-FFF2-40B4-BE49-F238E27FC236}">
                  <a16:creationId xmlns:a16="http://schemas.microsoft.com/office/drawing/2014/main" id="{25F42AAE-2811-4059-9E68-7635681A7FE4}"/>
                </a:ext>
              </a:extLst>
            </p:cNvPr>
            <p:cNvSpPr/>
            <p:nvPr/>
          </p:nvSpPr>
          <p:spPr>
            <a:xfrm>
              <a:off x="8842803" y="3148360"/>
              <a:ext cx="2416095" cy="614203"/>
            </a:xfrm>
            <a:prstGeom prst="parallelogram">
              <a:avLst/>
            </a:prstGeom>
            <a:solidFill>
              <a:srgbClr val="F2F2F2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grpSp>
        <p:nvGrpSpPr>
          <p:cNvPr id="14" name="群組 13"/>
          <p:cNvGrpSpPr/>
          <p:nvPr/>
        </p:nvGrpSpPr>
        <p:grpSpPr>
          <a:xfrm>
            <a:off x="7816200" y="4817382"/>
            <a:ext cx="4087482" cy="1558684"/>
            <a:chOff x="7828400" y="4963480"/>
            <a:chExt cx="3487257" cy="1047709"/>
          </a:xfrm>
        </p:grpSpPr>
        <p:sp>
          <p:nvSpPr>
            <p:cNvPr id="27" name="平行四邊形 26"/>
            <p:cNvSpPr/>
            <p:nvPr/>
          </p:nvSpPr>
          <p:spPr>
            <a:xfrm>
              <a:off x="9066478" y="5236986"/>
              <a:ext cx="2249179" cy="593644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grpSp>
          <p:nvGrpSpPr>
            <p:cNvPr id="23" name="群組 22">
              <a:extLst>
                <a:ext uri="{FF2B5EF4-FFF2-40B4-BE49-F238E27FC236}">
                  <a16:creationId xmlns:a16="http://schemas.microsoft.com/office/drawing/2014/main" id="{3465C347-5799-43CC-8D80-A27C03339AEB}"/>
                </a:ext>
              </a:extLst>
            </p:cNvPr>
            <p:cNvGrpSpPr/>
            <p:nvPr/>
          </p:nvGrpSpPr>
          <p:grpSpPr>
            <a:xfrm>
              <a:off x="7828400" y="4963480"/>
              <a:ext cx="988742" cy="1047709"/>
              <a:chOff x="6124810" y="4479750"/>
              <a:chExt cx="988742" cy="1047709"/>
            </a:xfrm>
          </p:grpSpPr>
          <p:pic>
            <p:nvPicPr>
              <p:cNvPr id="21" name="圖形 4" descr="水 以實心填滿">
                <a:extLst>
                  <a:ext uri="{FF2B5EF4-FFF2-40B4-BE49-F238E27FC236}">
                    <a16:creationId xmlns:a16="http://schemas.microsoft.com/office/drawing/2014/main" id="{9A9B2F79-1CD9-4C9E-9204-BEB9F0E3F1A6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6138749" y="4465811"/>
                <a:ext cx="960864" cy="988742"/>
              </a:xfrm>
              <a:prstGeom prst="rect">
                <a:avLst/>
              </a:prstGeom>
            </p:spPr>
          </p:pic>
          <p:sp>
            <p:nvSpPr>
              <p:cNvPr id="22" name="文字方塊 21">
                <a:extLst>
                  <a:ext uri="{FF2B5EF4-FFF2-40B4-BE49-F238E27FC236}">
                    <a16:creationId xmlns:a16="http://schemas.microsoft.com/office/drawing/2014/main" id="{44D97450-AE70-473F-9546-B39617154713}"/>
                  </a:ext>
                </a:extLst>
              </p:cNvPr>
              <p:cNvSpPr txBox="1"/>
              <p:nvPr/>
            </p:nvSpPr>
            <p:spPr>
              <a:xfrm>
                <a:off x="6339881" y="4735771"/>
                <a:ext cx="650631" cy="791688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TW" altLang="en-US" sz="2800" b="1" dirty="0">
                    <a:solidFill>
                      <a:schemeClr val="bg1"/>
                    </a:solidFill>
                    <a:latin typeface="Amasis MT Pro Black"/>
                    <a:ea typeface="微軟正黑體"/>
                  </a:rPr>
                  <a:t>3</a:t>
                </a:r>
                <a:endParaRPr lang="zh-TW" sz="2000" b="1" dirty="0">
                  <a:solidFill>
                    <a:schemeClr val="bg1"/>
                  </a:solidFill>
                  <a:latin typeface="Gill Sans MT"/>
                  <a:ea typeface="微軟正黑體"/>
                </a:endParaRPr>
              </a:p>
              <a:p>
                <a:pPr algn="l"/>
                <a:endParaRPr lang="zh-TW" altLang="en-US" sz="2400" dirty="0">
                  <a:solidFill>
                    <a:schemeClr val="bg1"/>
                  </a:solidFill>
                  <a:latin typeface="Amasis MT Pro Black"/>
                  <a:ea typeface="微軟正黑體"/>
                </a:endParaRPr>
              </a:p>
            </p:txBody>
          </p:sp>
        </p:grpSp>
        <p:sp>
          <p:nvSpPr>
            <p:cNvPr id="26" name="平行四邊形 25">
              <a:extLst>
                <a:ext uri="{FF2B5EF4-FFF2-40B4-BE49-F238E27FC236}">
                  <a16:creationId xmlns:a16="http://schemas.microsoft.com/office/drawing/2014/main" id="{484B436D-8A80-40EB-A408-80825FD96ECC}"/>
                </a:ext>
              </a:extLst>
            </p:cNvPr>
            <p:cNvSpPr/>
            <p:nvPr/>
          </p:nvSpPr>
          <p:spPr>
            <a:xfrm>
              <a:off x="8874138" y="5117592"/>
              <a:ext cx="2416095" cy="650488"/>
            </a:xfrm>
            <a:prstGeom prst="parallelogram">
              <a:avLst/>
            </a:prstGeom>
            <a:solidFill>
              <a:srgbClr val="F2F2F2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</p:grpSp>
      <p:sp>
        <p:nvSpPr>
          <p:cNvPr id="6" name="矩形 5">
            <a:extLst>
              <a:ext uri="{FF2B5EF4-FFF2-40B4-BE49-F238E27FC236}">
                <a16:creationId xmlns:a16="http://schemas.microsoft.com/office/drawing/2014/main" id="{3987E718-5B6A-4DE2-BC6B-039AF5C1F0EC}"/>
              </a:ext>
            </a:extLst>
          </p:cNvPr>
          <p:cNvSpPr/>
          <p:nvPr/>
        </p:nvSpPr>
        <p:spPr>
          <a:xfrm>
            <a:off x="1130300" y="2417082"/>
            <a:ext cx="5638800" cy="2400300"/>
          </a:xfrm>
          <a:prstGeom prst="rect">
            <a:avLst/>
          </a:prstGeom>
          <a:solidFill>
            <a:schemeClr val="accent2"/>
          </a:solidFill>
          <a:ln>
            <a:solidFill>
              <a:schemeClr val="accent2"/>
            </a:solidFill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05AFD47-1165-4614-AC95-2BA8F409B65A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963505" y="2258167"/>
            <a:ext cx="5610692" cy="2341666"/>
          </a:xfrm>
          <a:noFill/>
          <a:ln>
            <a:solidFill>
              <a:schemeClr val="bg1"/>
            </a:solidFill>
          </a:ln>
        </p:spPr>
        <p:txBody>
          <a:bodyPr>
            <a:normAutofit/>
          </a:bodyPr>
          <a:lstStyle/>
          <a:p>
            <a:r>
              <a:rPr lang="zh-TW" altLang="en-US" sz="6000" b="1" dirty="0">
                <a:solidFill>
                  <a:schemeClr val="bg1"/>
                </a:solidFill>
                <a:ea typeface="微軟正黑體"/>
              </a:rPr>
              <a:t> 報 告 內 容</a:t>
            </a:r>
            <a:endParaRPr lang="zh-TW" altLang="en-US" sz="6000" b="1" dirty="0">
              <a:solidFill>
                <a:schemeClr val="bg1"/>
              </a:solidFill>
            </a:endParaRPr>
          </a:p>
        </p:txBody>
      </p:sp>
      <p:grpSp>
        <p:nvGrpSpPr>
          <p:cNvPr id="3" name="群組 2"/>
          <p:cNvGrpSpPr/>
          <p:nvPr/>
        </p:nvGrpSpPr>
        <p:grpSpPr>
          <a:xfrm>
            <a:off x="7854796" y="681060"/>
            <a:ext cx="4561793" cy="1410070"/>
            <a:chOff x="7851989" y="930900"/>
            <a:chExt cx="3873794" cy="905109"/>
          </a:xfrm>
        </p:grpSpPr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3A0190F1-1F5C-4C3A-AB14-4120F066C784}"/>
                </a:ext>
              </a:extLst>
            </p:cNvPr>
            <p:cNvGrpSpPr/>
            <p:nvPr/>
          </p:nvGrpSpPr>
          <p:grpSpPr>
            <a:xfrm>
              <a:off x="7851989" y="930900"/>
              <a:ext cx="914400" cy="905109"/>
              <a:chOff x="5952355" y="1865969"/>
              <a:chExt cx="1016620" cy="979449"/>
            </a:xfrm>
          </p:grpSpPr>
          <p:pic>
            <p:nvPicPr>
              <p:cNvPr id="7" name="圖形 4" descr="水 以實心填滿">
                <a:extLst>
                  <a:ext uri="{FF2B5EF4-FFF2-40B4-BE49-F238E27FC236}">
                    <a16:creationId xmlns:a16="http://schemas.microsoft.com/office/drawing/2014/main" id="{8CC40DEE-A9F9-4C5F-A5DA-508000F5348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2">
                <a:extLst>
                  <a:ext uri="{96DAC541-7B7A-43D3-8B79-37D633B846F1}">
                    <asvg:svgBlip xmlns:asvg="http://schemas.microsoft.com/office/drawing/2016/SVG/main" r:embed="rId3"/>
                  </a:ext>
                </a:extLst>
              </a:blip>
              <a:stretch>
                <a:fillRect/>
              </a:stretch>
            </p:blipFill>
            <p:spPr>
              <a:xfrm rot="5400000">
                <a:off x="5970940" y="1847384"/>
                <a:ext cx="979449" cy="1016620"/>
              </a:xfrm>
              <a:prstGeom prst="rect">
                <a:avLst/>
              </a:prstGeom>
            </p:spPr>
          </p:pic>
          <p:sp>
            <p:nvSpPr>
              <p:cNvPr id="9" name="文字方塊 8">
                <a:extLst>
                  <a:ext uri="{FF2B5EF4-FFF2-40B4-BE49-F238E27FC236}">
                    <a16:creationId xmlns:a16="http://schemas.microsoft.com/office/drawing/2014/main" id="{4C014FEF-F51B-4E76-91E7-D1D9D715C5FD}"/>
                  </a:ext>
                </a:extLst>
              </p:cNvPr>
              <p:cNvSpPr txBox="1"/>
              <p:nvPr/>
            </p:nvSpPr>
            <p:spPr>
              <a:xfrm>
                <a:off x="6169104" y="2135227"/>
                <a:ext cx="401444" cy="470845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pPr algn="l"/>
                <a:r>
                  <a:rPr lang="zh-TW" altLang="en-US" sz="2800" b="1" dirty="0">
                    <a:solidFill>
                      <a:schemeClr val="bg1"/>
                    </a:solidFill>
                    <a:latin typeface="Amasis MT Pro Black"/>
                    <a:ea typeface="微軟正黑體"/>
                  </a:rPr>
                  <a:t>1</a:t>
                </a:r>
              </a:p>
            </p:txBody>
          </p:sp>
        </p:grpSp>
        <p:sp>
          <p:nvSpPr>
            <p:cNvPr id="11" name="平行四邊形 10"/>
            <p:cNvSpPr/>
            <p:nvPr/>
          </p:nvSpPr>
          <p:spPr>
            <a:xfrm>
              <a:off x="9016885" y="1147398"/>
              <a:ext cx="2273348" cy="590024"/>
            </a:xfrm>
            <a:prstGeom prst="parallelogram">
              <a:avLst/>
            </a:prstGeom>
            <a:solidFill>
              <a:schemeClr val="accent1">
                <a:lumMod val="60000"/>
                <a:lumOff val="40000"/>
              </a:schemeClr>
            </a:solidFill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24" name="平行四邊形 23">
              <a:extLst>
                <a:ext uri="{FF2B5EF4-FFF2-40B4-BE49-F238E27FC236}">
                  <a16:creationId xmlns:a16="http://schemas.microsoft.com/office/drawing/2014/main" id="{45FA2E4E-CB57-45E6-892D-AC4DA2AEA2A6}"/>
                </a:ext>
              </a:extLst>
            </p:cNvPr>
            <p:cNvSpPr/>
            <p:nvPr/>
          </p:nvSpPr>
          <p:spPr>
            <a:xfrm>
              <a:off x="8817577" y="1023828"/>
              <a:ext cx="2416095" cy="650488"/>
            </a:xfrm>
            <a:prstGeom prst="parallelogram">
              <a:avLst/>
            </a:prstGeom>
            <a:solidFill>
              <a:srgbClr val="F2F2F2"/>
            </a:solidFill>
            <a:ln w="28575">
              <a:solidFill>
                <a:schemeClr val="accent3">
                  <a:lumMod val="60000"/>
                  <a:lumOff val="40000"/>
                </a:schemeClr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/>
            <a:p>
              <a:pPr algn="ctr"/>
              <a:endParaRPr lang="zh-TW" altLang="en-US"/>
            </a:p>
          </p:txBody>
        </p:sp>
        <p:sp>
          <p:nvSpPr>
            <p:cNvPr id="15" name="文字方塊 14">
              <a:extLst>
                <a:ext uri="{FF2B5EF4-FFF2-40B4-BE49-F238E27FC236}">
                  <a16:creationId xmlns:a16="http://schemas.microsoft.com/office/drawing/2014/main" id="{1979BAF3-6BD0-4F40-8C3B-553D885E0520}"/>
                </a:ext>
              </a:extLst>
            </p:cNvPr>
            <p:cNvSpPr txBox="1"/>
            <p:nvPr/>
          </p:nvSpPr>
          <p:spPr>
            <a:xfrm>
              <a:off x="8982583" y="1133515"/>
              <a:ext cx="2743200" cy="537486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zh-TW" altLang="en-US" sz="3600" dirty="0">
                  <a:ea typeface="微軟正黑體"/>
                </a:rPr>
                <a:t>各 組 介 紹</a:t>
              </a:r>
            </a:p>
          </p:txBody>
        </p:sp>
      </p:grp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EE9C69F1-044C-4303-873B-347B8D17342A}"/>
              </a:ext>
            </a:extLst>
          </p:cNvPr>
          <p:cNvSpPr txBox="1"/>
          <p:nvPr/>
        </p:nvSpPr>
        <p:spPr>
          <a:xfrm>
            <a:off x="9215405" y="3102551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600" dirty="0">
                <a:ea typeface="微軟正黑體"/>
              </a:rPr>
              <a:t>18 周 計 畫</a:t>
            </a:r>
          </a:p>
        </p:txBody>
      </p:sp>
      <p:sp>
        <p:nvSpPr>
          <p:cNvPr id="19" name="文字方塊 18">
            <a:extLst>
              <a:ext uri="{FF2B5EF4-FFF2-40B4-BE49-F238E27FC236}">
                <a16:creationId xmlns:a16="http://schemas.microsoft.com/office/drawing/2014/main" id="{6DE7FD75-4B27-462F-B73B-EC61E1E51079}"/>
              </a:ext>
            </a:extLst>
          </p:cNvPr>
          <p:cNvSpPr txBox="1"/>
          <p:nvPr/>
        </p:nvSpPr>
        <p:spPr>
          <a:xfrm>
            <a:off x="9205379" y="5185527"/>
            <a:ext cx="274320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600" dirty="0">
                <a:ea typeface="微軟正黑體"/>
              </a:rPr>
              <a:t>下 月 規 劃</a:t>
            </a:r>
            <a:endParaRPr lang="zh-TW" altLang="en-US" sz="3200" dirty="0"/>
          </a:p>
        </p:txBody>
      </p:sp>
      <p:sp>
        <p:nvSpPr>
          <p:cNvPr id="16" name="文字方塊 15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1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854990383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Rectangle 7">
            <a:extLst>
              <a:ext uri="{FF2B5EF4-FFF2-40B4-BE49-F238E27FC236}">
                <a16:creationId xmlns:a16="http://schemas.microsoft.com/office/drawing/2014/main" id="{C33976D1-3430-450C-A978-87A9A6E8E71F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r>
              <a:rPr lang="zh-TW" altLang="en-US" dirty="0"/>
              <a:t> </a:t>
            </a:r>
            <a:endParaRPr lang="en-US" dirty="0"/>
          </a:p>
        </p:txBody>
      </p:sp>
      <p:sp>
        <p:nvSpPr>
          <p:cNvPr id="10" name="Rectangle 9">
            <a:extLst>
              <a:ext uri="{FF2B5EF4-FFF2-40B4-BE49-F238E27FC236}">
                <a16:creationId xmlns:a16="http://schemas.microsoft.com/office/drawing/2014/main" id="{7D6AAC78-7D86-415A-ADC1-2B474807960C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249680" y="1248156"/>
            <a:ext cx="9692640" cy="4361688"/>
          </a:xfrm>
          <a:prstGeom prst="rect">
            <a:avLst/>
          </a:prstGeom>
          <a:solidFill>
            <a:srgbClr val="FFFFFF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12" name="Rectangle 11">
            <a:extLst>
              <a:ext uri="{FF2B5EF4-FFF2-40B4-BE49-F238E27FC236}">
                <a16:creationId xmlns:a16="http://schemas.microsoft.com/office/drawing/2014/main" id="{F2A658D9-F185-44F1-BA33-D50320D1D078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1062228" y="1060704"/>
            <a:ext cx="10067544" cy="4736592"/>
          </a:xfrm>
          <a:prstGeom prst="rect">
            <a:avLst/>
          </a:prstGeom>
          <a:noFill/>
          <a:ln w="31750" cap="sq">
            <a:solidFill>
              <a:srgbClr val="FFFFFF"/>
            </a:solidFill>
            <a:miter lim="800000"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05168654-FFBC-47F8-A099-9D80BB527648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467418"/>
            <a:ext cx="7729728" cy="1188720"/>
          </a:xfrm>
          <a:solidFill>
            <a:srgbClr val="FFFFFF"/>
          </a:solidFill>
        </p:spPr>
        <p:txBody>
          <a:bodyPr>
            <a:normAutofit/>
          </a:bodyPr>
          <a:lstStyle/>
          <a:p>
            <a:r>
              <a:rPr lang="zh-TW" altLang="en-US" sz="4800" b="1" dirty="0">
                <a:ea typeface="微軟正黑體"/>
              </a:rPr>
              <a:t>各組介紹</a:t>
            </a:r>
            <a:endParaRPr lang="zh-TW" altLang="en-US" sz="4800" b="1" dirty="0"/>
          </a:p>
        </p:txBody>
      </p:sp>
      <p:sp>
        <p:nvSpPr>
          <p:cNvPr id="7" name="內容版面配置區 7">
            <a:extLst>
              <a:ext uri="{FF2B5EF4-FFF2-40B4-BE49-F238E27FC236}">
                <a16:creationId xmlns:a16="http://schemas.microsoft.com/office/drawing/2014/main" id="{506EFD71-F0C5-4CD7-B961-88B066732287}"/>
              </a:ext>
            </a:extLst>
          </p:cNvPr>
          <p:cNvSpPr>
            <a:spLocks noGrp="1"/>
          </p:cNvSpPr>
          <p:nvPr/>
        </p:nvSpPr>
        <p:spPr>
          <a:xfrm>
            <a:off x="2085957" y="4429641"/>
            <a:ext cx="2450774" cy="565551"/>
          </a:xfrm>
          <a:prstGeom prst="rect">
            <a:avLst/>
          </a:prstGeom>
        </p:spPr>
        <p:txBody>
          <a:bodyPr vert="horz" lIns="91440" tIns="45720" rIns="91440" bIns="45720" rtlCol="0" anchor="t">
            <a:noAutofit/>
          </a:bodyPr>
          <a:lstStyle>
            <a:lvl1pPr marL="228600" indent="-228600" algn="l" defTabSz="914400" rtl="0" eaLnBrk="1" latinLnBrk="0" hangingPunct="1">
              <a:lnSpc>
                <a:spcPct val="90000"/>
              </a:lnSpc>
              <a:spcBef>
                <a:spcPts val="1000"/>
              </a:spcBef>
              <a:buFont typeface="Arial" panose="020B0604020202020204" pitchFamily="34" charset="0"/>
              <a:buChar char="•"/>
              <a:defRPr sz="2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1pPr>
            <a:lvl2pPr marL="685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4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2pPr>
            <a:lvl3pPr marL="1143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20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3pPr>
            <a:lvl4pPr marL="1600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4pPr>
            <a:lvl5pPr marL="20574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5pPr>
            <a:lvl6pPr marL="25146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29718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34290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3886200" indent="-228600" algn="l" defTabSz="914400" rtl="0" eaLnBrk="1" latinLnBrk="0" hangingPunct="1">
              <a:lnSpc>
                <a:spcPct val="90000"/>
              </a:lnSpc>
              <a:spcBef>
                <a:spcPts val="500"/>
              </a:spcBef>
              <a:buFont typeface="Arial" panose="020B0604020202020204" pitchFamily="34" charset="0"/>
              <a:buChar char="•"/>
              <a:defRPr sz="18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pPr marL="0" indent="0" algn="ctr">
              <a:buNone/>
            </a:pPr>
            <a:r>
              <a:rPr lang="zh-TW" altLang="en-US" sz="3600" b="1" dirty="0">
                <a:solidFill>
                  <a:schemeClr val="tx1">
                    <a:lumMod val="65000"/>
                    <a:lumOff val="35000"/>
                  </a:schemeClr>
                </a:solidFill>
                <a:latin typeface="+mn-ea"/>
                <a:cs typeface="Calibri" panose="020F0502020204030204"/>
              </a:rPr>
              <a:t>行政組</a:t>
            </a:r>
            <a:endParaRPr lang="zh-TW" b="1" dirty="0">
              <a:solidFill>
                <a:schemeClr val="tx1">
                  <a:lumMod val="65000"/>
                  <a:lumOff val="35000"/>
                </a:schemeClr>
              </a:solidFill>
              <a:latin typeface="+mn-ea"/>
              <a:cs typeface="Calibri" panose="020F0502020204030204"/>
            </a:endParaRPr>
          </a:p>
        </p:txBody>
      </p:sp>
      <p:grpSp>
        <p:nvGrpSpPr>
          <p:cNvPr id="13" name="群組 12">
            <a:extLst>
              <a:ext uri="{FF2B5EF4-FFF2-40B4-BE49-F238E27FC236}">
                <a16:creationId xmlns:a16="http://schemas.microsoft.com/office/drawing/2014/main" id="{EE320118-EC84-4864-B75B-A7E8A1D5BEF4}"/>
              </a:ext>
            </a:extLst>
          </p:cNvPr>
          <p:cNvGrpSpPr/>
          <p:nvPr/>
        </p:nvGrpSpPr>
        <p:grpSpPr>
          <a:xfrm>
            <a:off x="2496792" y="2538039"/>
            <a:ext cx="1710904" cy="1624641"/>
            <a:chOff x="2460506" y="2510825"/>
            <a:chExt cx="1825922" cy="1768414"/>
          </a:xfrm>
        </p:grpSpPr>
        <p:sp>
          <p:nvSpPr>
            <p:cNvPr id="20" name="橢圓 19">
              <a:extLst>
                <a:ext uri="{FF2B5EF4-FFF2-40B4-BE49-F238E27FC236}">
                  <a16:creationId xmlns:a16="http://schemas.microsoft.com/office/drawing/2014/main" id="{33816E8F-C3CE-4B25-B483-DED12DD516D5}"/>
                </a:ext>
              </a:extLst>
            </p:cNvPr>
            <p:cNvSpPr/>
            <p:nvPr/>
          </p:nvSpPr>
          <p:spPr>
            <a:xfrm>
              <a:off x="2460506" y="2510825"/>
              <a:ext cx="1825922" cy="17684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solidFill>
                <a:schemeClr val="bg1"/>
              </a:solidFill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21" name="圖形 10" descr="Postit 便利貼 以實心填滿">
              <a:extLst>
                <a:ext uri="{FF2B5EF4-FFF2-40B4-BE49-F238E27FC236}">
                  <a16:creationId xmlns:a16="http://schemas.microsoft.com/office/drawing/2014/main" id="{00A5AB8F-7B7E-4979-A619-07B3FA87C5BB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388" y="2789458"/>
              <a:ext cx="1308203" cy="1308203"/>
            </a:xfrm>
            <a:prstGeom prst="rect">
              <a:avLst/>
            </a:prstGeom>
          </p:spPr>
        </p:pic>
      </p:grpSp>
      <p:grpSp>
        <p:nvGrpSpPr>
          <p:cNvPr id="3" name="群組 2"/>
          <p:cNvGrpSpPr/>
          <p:nvPr/>
        </p:nvGrpSpPr>
        <p:grpSpPr>
          <a:xfrm>
            <a:off x="5236226" y="2505075"/>
            <a:ext cx="1825922" cy="2538974"/>
            <a:chOff x="5236226" y="2505075"/>
            <a:chExt cx="1825922" cy="2538974"/>
          </a:xfrm>
        </p:grpSpPr>
        <p:sp>
          <p:nvSpPr>
            <p:cNvPr id="9" name="文字方塊 2">
              <a:extLst>
                <a:ext uri="{FF2B5EF4-FFF2-40B4-BE49-F238E27FC236}">
                  <a16:creationId xmlns:a16="http://schemas.microsoft.com/office/drawing/2014/main" id="{714E94BF-3A28-4E69-BF6B-9D7D77B77870}"/>
                </a:ext>
              </a:extLst>
            </p:cNvPr>
            <p:cNvSpPr txBox="1"/>
            <p:nvPr/>
          </p:nvSpPr>
          <p:spPr>
            <a:xfrm>
              <a:off x="5351328" y="4397718"/>
              <a:ext cx="1595718" cy="646331"/>
            </a:xfrm>
            <a:prstGeom prst="rect">
              <a:avLst/>
            </a:prstGeom>
            <a:noFill/>
          </p:spPr>
          <p:txBody>
            <a:bodyPr rot="0" spcFirstLastPara="0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tx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r>
                <a:rPr lang="zh-TW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rPr>
                <a:t>資訊組</a:t>
              </a:r>
            </a:p>
          </p:txBody>
        </p:sp>
        <p:grpSp>
          <p:nvGrpSpPr>
            <p:cNvPr id="14" name="群組 13">
              <a:extLst>
                <a:ext uri="{FF2B5EF4-FFF2-40B4-BE49-F238E27FC236}">
                  <a16:creationId xmlns:a16="http://schemas.microsoft.com/office/drawing/2014/main" id="{41468CB9-0A79-4741-B8F2-79784AE84671}"/>
                </a:ext>
              </a:extLst>
            </p:cNvPr>
            <p:cNvGrpSpPr/>
            <p:nvPr/>
          </p:nvGrpSpPr>
          <p:grpSpPr>
            <a:xfrm>
              <a:off x="5236226" y="2505075"/>
              <a:ext cx="1825922" cy="1682150"/>
              <a:chOff x="5344603" y="2505075"/>
              <a:chExt cx="1825922" cy="1768414"/>
            </a:xfrm>
          </p:grpSpPr>
          <p:sp>
            <p:nvSpPr>
              <p:cNvPr id="18" name="橢圓 17">
                <a:extLst>
                  <a:ext uri="{FF2B5EF4-FFF2-40B4-BE49-F238E27FC236}">
                    <a16:creationId xmlns:a16="http://schemas.microsoft.com/office/drawing/2014/main" id="{75DB206D-63B7-4EA4-A840-714B55E6C68B}"/>
                  </a:ext>
                </a:extLst>
              </p:cNvPr>
              <p:cNvSpPr/>
              <p:nvPr/>
            </p:nvSpPr>
            <p:spPr>
              <a:xfrm>
                <a:off x="5344603" y="2505075"/>
                <a:ext cx="1825922" cy="1768414"/>
              </a:xfrm>
              <a:prstGeom prst="ellipse">
                <a:avLst/>
              </a:prstGeom>
              <a:solidFill>
                <a:schemeClr val="accent4"/>
              </a:solidFill>
              <a:ln>
                <a:solidFill>
                  <a:schemeClr val="accent4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pic>
            <p:nvPicPr>
              <p:cNvPr id="19" name="圖形 11" descr="男工程師 以實心填滿">
                <a:extLst>
                  <a:ext uri="{FF2B5EF4-FFF2-40B4-BE49-F238E27FC236}">
                    <a16:creationId xmlns:a16="http://schemas.microsoft.com/office/drawing/2014/main" id="{3BCE85AB-CC9C-4E1E-B075-B8018BAF71C0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4">
                <a:extLst>
                  <a:ext uri="{96DAC541-7B7A-43D3-8B79-37D633B846F1}">
                    <asvg:svgBlip xmlns:asvg="http://schemas.microsoft.com/office/drawing/2016/SVG/main" r:embed="rId5"/>
                  </a:ext>
                </a:extLst>
              </a:blip>
              <a:stretch>
                <a:fillRect/>
              </a:stretch>
            </p:blipFill>
            <p:spPr>
              <a:xfrm>
                <a:off x="5573273" y="2693255"/>
                <a:ext cx="1365429" cy="1394183"/>
              </a:xfrm>
              <a:prstGeom prst="rect">
                <a:avLst/>
              </a:prstGeom>
            </p:spPr>
          </p:pic>
        </p:grpSp>
      </p:grpSp>
      <p:sp>
        <p:nvSpPr>
          <p:cNvPr id="5" name="AutoShape 2" descr="data:image/svg+xml;charset=utf8,%20%3Csvg%20width%3D'64'%20height%3D'63'%20xmlns%3D'http%3A%2F%2Fwww.w3.org%2F2000%2Fsvg'%20xmlns%3Axlink%3D'http%3A%2F%2Fwww.w3.org%2F1999%2Fxlink'%20overflow%3D'hidden'%3E%3Cdefs%3E%3CclipPath%20id%3D'clip0'%3E%3Crect%20x%3D'0'%20y%3D'0'%20width%3D'64'%20height%3D'63'%2F%3E%3C%2FclipPath%3E%3C%2Fdefs%3E%3Cg%20clip-path%3D'url(%23clip0)'%3E%3Cpath%20d%3D'M50.551%2037.0978C50.551%2039.9176%2048.2651%2042.2035%2045.4453%2042.2035%2042.6256%2042.2035%2040.3397%2039.9176%2040.3397%2037.0978%2040.3397%2034.2781%2042.6256%2031.9922%2045.4453%2031.9922%2048.2651%2031.9922%2050.551%2034.2781%2050.551%2037.0978Z'%20transform%3D'matrix(1.01587%200%200%201%202.23097e-05%20-2.75591e-05)'%2F%3E%3Cpath%20d%3D'M23.3231%2037.0978C23.3231%2039.9176%2021.0373%2042.2035%2018.2175%2042.2035%2015.3977%2042.2035%2013.1119%2039.9176%2013.1119%2037.0978%2013.1119%2034.2781%2015.3977%2031.9922%2018.2175%2031.9922%2021.0373%2031.9922%2023.3231%2034.2781%2023.3231%2037.0978Z'%20transform%3D'matrix(1.01587%200%200%201%202.23097e-05%20-2.75591e-05)'%2F%3E%3Cpath%20d%3D'M54.6394%2046.6266C53.1664%2045.481%2051.4626%2044.6683%2049.6453%2044.2444%2048.2795%2043.8454%2046.8678%2043.6248%2045.4453%2043.5881%2044.0217%2043.5849%2042.6065%2043.8064%2041.2519%2044.2444%2039.8963%2044.6053%2038.6007%2045.1625%2037.4063%2045.8981L37.17%2046.1672C39.078%2046.6822%2040.8632%2047.5749%2042.42%2048.7922%2043.6437%2049.6912%2044.3575%2051.1262%2044.3363%2052.6444L44.3363%2053.8125%2055.6566%2053.8125%2055.6566%2048.6741C55.679%2047.8649%2055.2977%2047.0976%2054.6394%2046.6266Z'%20transform%3D'matrix(1.01587%200%200%201%202.23097e-05%20-2.75591e-05)'%2F%3E%3Cpath%20d%3D'M19.3463%2052.6444C19.3473%2051.1661%2020.0272%2049.7702%2021.1903%2048.8578L21.2625%2048.7922%2021.3478%2048.7331C22.9231%2047.6121%2024.6663%2046.7482%2026.5125%2046.1738%2026.3813%2046.036%2026.2566%2045.8916%2026.1385%2045.7472%2024.9741%2045.0708%2023.7189%2044.5647%2022.4109%2044.2444%2021.0473%2043.8459%2019.6378%2043.6254%2018.2175%2043.5881%2016.7917%2043.5845%2015.3742%2043.806%2014.0175%2044.2444%2012.2257%2044.7387%2010.5352%2045.5451%209.02344%2046.6266%208.38688%2047.1165%208.00973%2047.8709%207.99969%2048.6741L7.99969%2053.8125%2019.3463%2053.8125Z'%20transform%3D'matrix(1.01587%200%200%201%202.23097e-05%20-2.75591e-05)'%2F%3E%3Cpath%20d%3D'M21.6169%2057.75%2021.6169%2052.6444C21.62%2051.8413%2021.9988%2051.0861%2022.6406%2050.6035%2024.1494%2049.5169%2025.8408%2048.71%2027.6347%2048.2213%2028.9886%2047.7804%2030.4043%2047.5588%2031.8281%2047.565%2033.2509%2047.5984%2034.663%2047.8191%2036.0281%2048.2213%2037.8473%2048.6396%2039.5523%2049.4529%2041.0222%2050.6035%2041.6829%2051.0701%2042.067%2051.8358%2042.046%2052.6444L42.046%2057.75Z'%20transform%3D'matrix(1.01587%200%200%201%202.23097e-05%20-2.75591e-05)'%2F%3E%3Cpath%20d%3D'M36.9338%2041.0681C36.9338%2043.8879%2034.6479%2046.1738%2031.8281%2046.1738%2029.0084%2046.1738%2026.7225%2043.8879%2026.7225%2041.0681%2026.7225%2038.2484%2029.0084%2035.9625%2031.8281%2035.9625%2034.6479%2035.9625%2036.9338%2038.2484%2036.9338%2041.0681Z'%20transform%3D'matrix(1.01587%200%200%201%202.23097e-05%20-2.75591e-05)'%2F%3E%3Cpath%20d%3D'M53.1563%205.25%2010.6641%205.25C9.21434%205.25%208.03907%206.42525%208.03907%207.875L8.03907%2022.3125C8.03907%2023.7622%209.21434%2024.9375%2010.6641%2024.9375L20.3438%2024.9375%2020.3438%2028.875%2024.4781%2024.9375%2028.9406%2024.9375%2031.5%2028.875%2033.8625%2024.9375%2038.5219%2024.9375%2042.6563%2028.875%2042.6563%2024.9375%2053.1563%2024.9375C54.606%2024.9375%2055.7813%2023.7622%2055.7813%2022.3125L55.7813%207.875C55.7813%206.42525%2054.606%205.25%2053.1563%205.25ZM14.6016%2011.1563%2045.2813%2011.1563%2045.2813%2012.4688%2014.6016%2012.4688ZM38.7188%2019.0313%2014.6016%2019.0313%2014.6016%2017.7188%2038.7188%2017.7188ZM49.2188%2015.75%2014.6016%2015.75%2014.6016%2014.4375%2049.2188%2014.4375Z'%20transform%3D'matrix(1.01587%200%200%201%202.23097e-05%20-2.75591e-05)'%2F%3E%3C%2Fg%3E%3C%2Fsvg%3E"/>
          <p:cNvSpPr>
            <a:spLocks noChangeAspect="1" noChangeArrowheads="1"/>
          </p:cNvSpPr>
          <p:nvPr/>
        </p:nvSpPr>
        <p:spPr bwMode="auto">
          <a:xfrm>
            <a:off x="219075" y="-144463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6" name="AutoShape 4" descr="data:image/svg+xml;charset=utf8,%20%3Csvg%20width%3D'64'%20height%3D'63'%20xmlns%3D'http%3A%2F%2Fwww.w3.org%2F2000%2Fsvg'%20xmlns%3Axlink%3D'http%3A%2F%2Fwww.w3.org%2F1999%2Fxlink'%20overflow%3D'hidden'%3E%3Cdefs%3E%3CclipPath%20id%3D'clip0'%3E%3Crect%20x%3D'0'%20y%3D'0'%20width%3D'64'%20height%3D'63'%2F%3E%3C%2FclipPath%3E%3C%2Fdefs%3E%3Cg%20clip-path%3D'url(%23clip0)'%3E%3Cpath%20d%3D'M50.551%2037.0978C50.551%2039.9176%2048.2651%2042.2035%2045.4453%2042.2035%2042.6256%2042.2035%2040.3397%2039.9176%2040.3397%2037.0978%2040.3397%2034.2781%2042.6256%2031.9922%2045.4453%2031.9922%2048.2651%2031.9922%2050.551%2034.2781%2050.551%2037.0978Z'%20transform%3D'matrix(1.01587%200%200%201%202.23097e-05%20-2.75591e-05)'%2F%3E%3Cpath%20d%3D'M23.3231%2037.0978C23.3231%2039.9176%2021.0373%2042.2035%2018.2175%2042.2035%2015.3977%2042.2035%2013.1119%2039.9176%2013.1119%2037.0978%2013.1119%2034.2781%2015.3977%2031.9922%2018.2175%2031.9922%2021.0373%2031.9922%2023.3231%2034.2781%2023.3231%2037.0978Z'%20transform%3D'matrix(1.01587%200%200%201%202.23097e-05%20-2.75591e-05)'%2F%3E%3Cpath%20d%3D'M54.6394%2046.6266C53.1664%2045.481%2051.4626%2044.6683%2049.6453%2044.2444%2048.2795%2043.8454%2046.8678%2043.6248%2045.4453%2043.5881%2044.0217%2043.5849%2042.6065%2043.8064%2041.2519%2044.2444%2039.8963%2044.6053%2038.6007%2045.1625%2037.4063%2045.8981L37.17%2046.1672C39.078%2046.6822%2040.8632%2047.5749%2042.42%2048.7922%2043.6437%2049.6912%2044.3575%2051.1262%2044.3363%2052.6444L44.3363%2053.8125%2055.6566%2053.8125%2055.6566%2048.6741C55.679%2047.8649%2055.2977%2047.0976%2054.6394%2046.6266Z'%20transform%3D'matrix(1.01587%200%200%201%202.23097e-05%20-2.75591e-05)'%2F%3E%3Cpath%20d%3D'M19.3463%2052.6444C19.3473%2051.1661%2020.0272%2049.7702%2021.1903%2048.8578L21.2625%2048.7922%2021.3478%2048.7331C22.9231%2047.6121%2024.6663%2046.7482%2026.5125%2046.1738%2026.3813%2046.036%2026.2566%2045.8916%2026.1385%2045.7472%2024.9741%2045.0708%2023.7189%2044.5647%2022.4109%2044.2444%2021.0473%2043.8459%2019.6378%2043.6254%2018.2175%2043.5881%2016.7917%2043.5845%2015.3742%2043.806%2014.0175%2044.2444%2012.2257%2044.7387%2010.5352%2045.5451%209.02344%2046.6266%208.38688%2047.1165%208.00973%2047.8709%207.99969%2048.6741L7.99969%2053.8125%2019.3463%2053.8125Z'%20transform%3D'matrix(1.01587%200%200%201%202.23097e-05%20-2.75591e-05)'%2F%3E%3Cpath%20d%3D'M21.6169%2057.75%2021.6169%2052.6444C21.62%2051.8413%2021.9988%2051.0861%2022.6406%2050.6035%2024.1494%2049.5169%2025.8408%2048.71%2027.6347%2048.2213%2028.9886%2047.7804%2030.4043%2047.5588%2031.8281%2047.565%2033.2509%2047.5984%2034.663%2047.8191%2036.0281%2048.2213%2037.8473%2048.6396%2039.5523%2049.4529%2041.0222%2050.6035%2041.6829%2051.0701%2042.067%2051.8358%2042.046%2052.6444L42.046%2057.75Z'%20transform%3D'matrix(1.01587%200%200%201%202.23097e-05%20-2.75591e-05)'%2F%3E%3Cpath%20d%3D'M36.9338%2041.0681C36.9338%2043.8879%2034.6479%2046.1738%2031.8281%2046.1738%2029.0084%2046.1738%2026.7225%2043.8879%2026.7225%2041.0681%2026.7225%2038.2484%2029.0084%2035.9625%2031.8281%2035.9625%2034.6479%2035.9625%2036.9338%2038.2484%2036.9338%2041.0681Z'%20transform%3D'matrix(1.01587%200%200%201%202.23097e-05%20-2.75591e-05)'%2F%3E%3Cpath%20d%3D'M53.1563%205.25%2010.6641%205.25C9.21434%205.25%208.03907%206.42525%208.03907%207.875L8.03907%2022.3125C8.03907%2023.7622%209.21434%2024.9375%2010.6641%2024.9375L20.3438%2024.9375%2020.3438%2028.875%2024.4781%2024.9375%2028.9406%2024.9375%2031.5%2028.875%2033.8625%2024.9375%2038.5219%2024.9375%2042.6563%2028.875%2042.6563%2024.9375%2053.1563%2024.9375C54.606%2024.9375%2055.7813%2023.7622%2055.7813%2022.3125L55.7813%207.875C55.7813%206.42525%2054.606%205.25%2053.1563%205.25ZM14.6016%2011.1563%2045.2813%2011.1563%2045.2813%2012.4688%2014.6016%2012.4688ZM38.7188%2019.0313%2014.6016%2019.0313%2014.6016%2017.7188%2038.7188%2017.7188ZM49.2188%2015.75%2014.6016%2015.75%2014.6016%2014.4375%2049.2188%2014.4375Z'%20transform%3D'matrix(1.01587%200%200%201%202.23097e-05%20-2.75591e-05)'%2F%3E%3C%2Fg%3E%3C%2Fsvg%3E"/>
          <p:cNvSpPr>
            <a:spLocks noChangeAspect="1" noChangeArrowheads="1"/>
          </p:cNvSpPr>
          <p:nvPr/>
        </p:nvSpPr>
        <p:spPr bwMode="auto">
          <a:xfrm>
            <a:off x="371475" y="79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sp>
        <p:nvSpPr>
          <p:cNvPr id="22" name="AutoShape 6" descr="data:image/svg+xml;charset=utf8,%20%3Csvg%20width%3D'64'%20height%3D'63'%20xmlns%3D'http%3A%2F%2Fwww.w3.org%2F2000%2Fsvg'%20xmlns%3Axlink%3D'http%3A%2F%2Fwww.w3.org%2F1999%2Fxlink'%20overflow%3D'hidden'%3E%3Cdefs%3E%3CclipPath%20id%3D'clip0'%3E%3Crect%20x%3D'0'%20y%3D'0'%20width%3D'64'%20height%3D'63'%2F%3E%3C%2FclipPath%3E%3C%2Fdefs%3E%3Cg%20clip-path%3D'url(%23clip0)'%3E%3Cpath%20d%3D'M50.551%2037.0978C50.551%2039.9176%2048.2651%2042.2035%2045.4453%2042.2035%2042.6256%2042.2035%2040.3397%2039.9176%2040.3397%2037.0978%2040.3397%2034.2781%2042.6256%2031.9922%2045.4453%2031.9922%2048.2651%2031.9922%2050.551%2034.2781%2050.551%2037.0978Z'%20transform%3D'matrix(1.01587%200%200%201%202.23097e-05%20-2.75591e-05)'%2F%3E%3Cpath%20d%3D'M23.3231%2037.0978C23.3231%2039.9176%2021.0373%2042.2035%2018.2175%2042.2035%2015.3977%2042.2035%2013.1119%2039.9176%2013.1119%2037.0978%2013.1119%2034.2781%2015.3977%2031.9922%2018.2175%2031.9922%2021.0373%2031.9922%2023.3231%2034.2781%2023.3231%2037.0978Z'%20transform%3D'matrix(1.01587%200%200%201%202.23097e-05%20-2.75591e-05)'%2F%3E%3Cpath%20d%3D'M54.6394%2046.6266C53.1664%2045.481%2051.4626%2044.6683%2049.6453%2044.2444%2048.2795%2043.8454%2046.8678%2043.6248%2045.4453%2043.5881%2044.0217%2043.5849%2042.6065%2043.8064%2041.2519%2044.2444%2039.8963%2044.6053%2038.6007%2045.1625%2037.4063%2045.8981L37.17%2046.1672C39.078%2046.6822%2040.8632%2047.5749%2042.42%2048.7922%2043.6437%2049.6912%2044.3575%2051.1262%2044.3363%2052.6444L44.3363%2053.8125%2055.6566%2053.8125%2055.6566%2048.6741C55.679%2047.8649%2055.2977%2047.0976%2054.6394%2046.6266Z'%20transform%3D'matrix(1.01587%200%200%201%202.23097e-05%20-2.75591e-05)'%2F%3E%3Cpath%20d%3D'M19.3463%2052.6444C19.3473%2051.1661%2020.0272%2049.7702%2021.1903%2048.8578L21.2625%2048.7922%2021.3478%2048.7331C22.9231%2047.6121%2024.6663%2046.7482%2026.5125%2046.1738%2026.3813%2046.036%2026.2566%2045.8916%2026.1385%2045.7472%2024.9741%2045.0708%2023.7189%2044.5647%2022.4109%2044.2444%2021.0473%2043.8459%2019.6378%2043.6254%2018.2175%2043.5881%2016.7917%2043.5845%2015.3742%2043.806%2014.0175%2044.2444%2012.2257%2044.7387%2010.5352%2045.5451%209.02344%2046.6266%208.38688%2047.1165%208.00973%2047.8709%207.99969%2048.6741L7.99969%2053.8125%2019.3463%2053.8125Z'%20transform%3D'matrix(1.01587%200%200%201%202.23097e-05%20-2.75591e-05)'%2F%3E%3Cpath%20d%3D'M21.6169%2057.75%2021.6169%2052.6444C21.62%2051.8413%2021.9988%2051.0861%2022.6406%2050.6035%2024.1494%2049.5169%2025.8408%2048.71%2027.6347%2048.2213%2028.9886%2047.7804%2030.4043%2047.5588%2031.8281%2047.565%2033.2509%2047.5984%2034.663%2047.8191%2036.0281%2048.2213%2037.8473%2048.6396%2039.5523%2049.4529%2041.0222%2050.6035%2041.6829%2051.0701%2042.067%2051.8358%2042.046%2052.6444L42.046%2057.75Z'%20transform%3D'matrix(1.01587%200%200%201%202.23097e-05%20-2.75591e-05)'%2F%3E%3Cpath%20d%3D'M36.9338%2041.0681C36.9338%2043.8879%2034.6479%2046.1738%2031.8281%2046.1738%2029.0084%2046.1738%2026.7225%2043.8879%2026.7225%2041.0681%2026.7225%2038.2484%2029.0084%2035.9625%2031.8281%2035.9625%2034.6479%2035.9625%2036.9338%2038.2484%2036.9338%2041.0681Z'%20transform%3D'matrix(1.01587%200%200%201%202.23097e-05%20-2.75591e-05)'%2F%3E%3Cpath%20d%3D'M53.1563%205.25%2010.6641%205.25C9.21434%205.25%208.03907%206.42525%208.03907%207.875L8.03907%2022.3125C8.03907%2023.7622%209.21434%2024.9375%2010.6641%2024.9375L20.3438%2024.9375%2020.3438%2028.875%2024.4781%2024.9375%2028.9406%2024.9375%2031.5%2028.875%2033.8625%2024.9375%2038.5219%2024.9375%2042.6563%2028.875%2042.6563%2024.9375%2053.1563%2024.9375C54.606%2024.9375%2055.7813%2023.7622%2055.7813%2022.3125L55.7813%207.875C55.7813%206.42525%2054.606%205.25%2053.1563%205.25ZM14.6016%2011.1563%2045.2813%2011.1563%2045.2813%2012.4688%2014.6016%2012.4688ZM38.7188%2019.0313%2014.6016%2019.0313%2014.6016%2017.7188%2038.7188%2017.7188ZM49.2188%2015.75%2014.6016%2015.75%2014.6016%2014.4375%2049.2188%2014.4375Z'%20transform%3D'matrix(1.01587%200%200%201%202.23097e-05%20-2.75591e-05)'%2F%3E%3C%2Fg%3E%3C%2Fsvg%3E"/>
          <p:cNvSpPr>
            <a:spLocks noChangeAspect="1" noChangeArrowheads="1"/>
          </p:cNvSpPr>
          <p:nvPr/>
        </p:nvSpPr>
        <p:spPr bwMode="auto">
          <a:xfrm>
            <a:off x="523875" y="160337"/>
            <a:ext cx="304800" cy="304801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zh-TW" altLang="en-US"/>
          </a:p>
        </p:txBody>
      </p:sp>
      <p:grpSp>
        <p:nvGrpSpPr>
          <p:cNvPr id="15" name="群組 14"/>
          <p:cNvGrpSpPr/>
          <p:nvPr/>
        </p:nvGrpSpPr>
        <p:grpSpPr>
          <a:xfrm>
            <a:off x="8090679" y="2505075"/>
            <a:ext cx="1836279" cy="2551674"/>
            <a:chOff x="8090679" y="2505075"/>
            <a:chExt cx="1836279" cy="2551674"/>
          </a:xfrm>
        </p:grpSpPr>
        <p:grpSp>
          <p:nvGrpSpPr>
            <p:cNvPr id="4" name="群組 3"/>
            <p:cNvGrpSpPr/>
            <p:nvPr/>
          </p:nvGrpSpPr>
          <p:grpSpPr>
            <a:xfrm>
              <a:off x="8090679" y="2505075"/>
              <a:ext cx="1800163" cy="2551674"/>
              <a:chOff x="8090679" y="2505075"/>
              <a:chExt cx="1800163" cy="2551674"/>
            </a:xfrm>
          </p:grpSpPr>
          <p:sp>
            <p:nvSpPr>
              <p:cNvPr id="11" name="文字方塊 3">
                <a:extLst>
                  <a:ext uri="{FF2B5EF4-FFF2-40B4-BE49-F238E27FC236}">
                    <a16:creationId xmlns:a16="http://schemas.microsoft.com/office/drawing/2014/main" id="{4DDD12D6-89D1-4670-8D1F-C41A209204BF}"/>
                  </a:ext>
                </a:extLst>
              </p:cNvPr>
              <p:cNvSpPr txBox="1"/>
              <p:nvPr/>
            </p:nvSpPr>
            <p:spPr>
              <a:xfrm>
                <a:off x="8266888" y="4410418"/>
                <a:ext cx="1623954" cy="646331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3600" b="1" dirty="0">
                    <a:solidFill>
                      <a:schemeClr val="tx1">
                        <a:lumMod val="65000"/>
                        <a:lumOff val="35000"/>
                      </a:schemeClr>
                    </a:solidFill>
                    <a:latin typeface="+mn-ea"/>
                  </a:rPr>
                  <a:t>活動組</a:t>
                </a:r>
                <a:endParaRPr lang="zh-TW" sz="3600" b="1" dirty="0">
                  <a:solidFill>
                    <a:schemeClr val="tx1">
                      <a:lumMod val="65000"/>
                      <a:lumOff val="35000"/>
                    </a:schemeClr>
                  </a:solidFill>
                  <a:latin typeface="+mn-ea"/>
                </a:endParaRPr>
              </a:p>
            </p:txBody>
          </p:sp>
          <p:sp>
            <p:nvSpPr>
              <p:cNvPr id="16" name="橢圓 15">
                <a:extLst>
                  <a:ext uri="{FF2B5EF4-FFF2-40B4-BE49-F238E27FC236}">
                    <a16:creationId xmlns:a16="http://schemas.microsoft.com/office/drawing/2014/main" id="{D654145D-8133-4D5A-8DAE-E208A4B31C3C}"/>
                  </a:ext>
                </a:extLst>
              </p:cNvPr>
              <p:cNvSpPr/>
              <p:nvPr/>
            </p:nvSpPr>
            <p:spPr>
              <a:xfrm>
                <a:off x="8090679" y="2505075"/>
                <a:ext cx="1782790" cy="168215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</p:grpSp>
        <p:pic>
          <p:nvPicPr>
            <p:cNvPr id="23" name="圖片 22"/>
            <p:cNvPicPr>
              <a:picLocks noChangeAspect="1"/>
            </p:cNvPicPr>
            <p:nvPr/>
          </p:nvPicPr>
          <p:blipFill rotWithShape="1">
            <a:blip r:embed="rId6">
              <a:extLst>
                <a:ext uri="{BEBA8EAE-BF5A-486C-A8C5-ECC9F3942E4B}">
                  <a14:imgProps xmlns:a14="http://schemas.microsoft.com/office/drawing/2010/main">
                    <a14:imgLayer r:embed="rId7">
                      <a14:imgEffect>
                        <a14:backgroundRemoval t="9333" b="93333" l="17021" r="90426">
                          <a14:foregroundMark x1="37234" y1="72000" x2="42553" y2="73333"/>
                          <a14:foregroundMark x1="52128" y1="81333" x2="55319" y2="81333"/>
                          <a14:foregroundMark x1="63830" y1="76000" x2="67021" y2="73333"/>
                          <a14:foregroundMark x1="63830" y1="57333" x2="63830" y2="57333"/>
                          <a14:foregroundMark x1="51064" y1="62667" x2="51064" y2="62667"/>
                          <a14:foregroundMark x1="36170" y1="58667" x2="36170" y2="5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2"/>
            <a:stretch/>
          </p:blipFill>
          <p:spPr>
            <a:xfrm>
              <a:off x="8090679" y="2538039"/>
              <a:ext cx="1836279" cy="1592556"/>
            </a:xfrm>
            <a:prstGeom prst="rect">
              <a:avLst/>
            </a:prstGeom>
          </p:spPr>
        </p:pic>
      </p:grpSp>
      <p:sp>
        <p:nvSpPr>
          <p:cNvPr id="24" name="文字方塊 23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2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1282501441"/>
      </p:ext>
    </p:extLst>
  </p:cSld>
  <p:clrMapOvr>
    <a:masterClrMapping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1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750"/>
                                        <p:tgtEl>
                                          <p:spTgt spid="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3" dur="750"/>
                                        <p:tgtEl>
                                          <p:spTgt spid="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10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6" dur="75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7" grpId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D40E0B-5BE6-4CDC-8409-800BD0BE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2673194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微軟正黑體"/>
              </a:rPr>
              <a:t>行 政 組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295DC4-EF35-4770-B996-A075F582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5779545" y="3940531"/>
            <a:ext cx="7537704" cy="2211923"/>
          </a:xfrm>
        </p:spPr>
        <p:txBody>
          <a:bodyPr anchor="ctr">
            <a:noAutofit/>
          </a:bodyPr>
          <a:lstStyle/>
          <a:p>
            <a:pPr marL="0" indent="0">
              <a:buNone/>
            </a:pPr>
            <a:r>
              <a:rPr lang="zh-TW" altLang="en-US" sz="3200" dirty="0">
                <a:solidFill>
                  <a:schemeClr val="tx1"/>
                </a:solidFill>
                <a:ea typeface="微軟正黑體"/>
              </a:rPr>
              <a:t>1.開會：前置準備、提醒、點名</a:t>
            </a:r>
            <a:endParaRPr lang="zh-TW" sz="3200" dirty="0">
              <a:solidFill>
                <a:schemeClr val="tx1"/>
              </a:solidFill>
              <a:ea typeface="微軟正黑體"/>
            </a:endParaRP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chemeClr val="tx1"/>
                </a:solidFill>
                <a:ea typeface="微軟正黑體"/>
              </a:rPr>
              <a:t>2.時數統計</a:t>
            </a:r>
          </a:p>
          <a:p>
            <a:pPr marL="0" indent="0">
              <a:lnSpc>
                <a:spcPct val="150000"/>
              </a:lnSpc>
              <a:buNone/>
            </a:pPr>
            <a:r>
              <a:rPr lang="zh-TW" altLang="en-US" sz="3200" dirty="0">
                <a:solidFill>
                  <a:schemeClr val="tx1"/>
                </a:solidFill>
                <a:ea typeface="微軟正黑體"/>
              </a:rPr>
              <a:t>3.收發週誌</a:t>
            </a:r>
          </a:p>
        </p:txBody>
      </p:sp>
      <p:grpSp>
        <p:nvGrpSpPr>
          <p:cNvPr id="12" name="群組 11">
            <a:extLst>
              <a:ext uri="{FF2B5EF4-FFF2-40B4-BE49-F238E27FC236}">
                <a16:creationId xmlns:a16="http://schemas.microsoft.com/office/drawing/2014/main" id="{D042C5A5-0E8E-4F06-A053-ABB08AC30785}"/>
              </a:ext>
            </a:extLst>
          </p:cNvPr>
          <p:cNvGrpSpPr/>
          <p:nvPr/>
        </p:nvGrpSpPr>
        <p:grpSpPr>
          <a:xfrm>
            <a:off x="9431909" y="2740772"/>
            <a:ext cx="828000" cy="828000"/>
            <a:chOff x="2460506" y="2510825"/>
            <a:chExt cx="1825922" cy="1768414"/>
          </a:xfrm>
        </p:grpSpPr>
        <p:sp>
          <p:nvSpPr>
            <p:cNvPr id="13" name="橢圓 12">
              <a:extLst>
                <a:ext uri="{FF2B5EF4-FFF2-40B4-BE49-F238E27FC236}">
                  <a16:creationId xmlns:a16="http://schemas.microsoft.com/office/drawing/2014/main" id="{9812E76D-8FFA-4FA4-B46F-FC1ED97C17B6}"/>
                </a:ext>
              </a:extLst>
            </p:cNvPr>
            <p:cNvSpPr/>
            <p:nvPr/>
          </p:nvSpPr>
          <p:spPr>
            <a:xfrm>
              <a:off x="2460506" y="2510825"/>
              <a:ext cx="1825922" cy="1768414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14" name="圖形 10" descr="Postit 便利貼 以實心填滿">
              <a:extLst>
                <a:ext uri="{FF2B5EF4-FFF2-40B4-BE49-F238E27FC236}">
                  <a16:creationId xmlns:a16="http://schemas.microsoft.com/office/drawing/2014/main" id="{1F411935-8AD6-447A-B95D-D5C10CF0AC8E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2717388" y="2789458"/>
              <a:ext cx="1308203" cy="1308203"/>
            </a:xfrm>
            <a:prstGeom prst="rect">
              <a:avLst/>
            </a:prstGeom>
          </p:spPr>
        </p:pic>
      </p:grpSp>
      <p:cxnSp>
        <p:nvCxnSpPr>
          <p:cNvPr id="15" name="直線單箭頭接點 14">
            <a:extLst>
              <a:ext uri="{FF2B5EF4-FFF2-40B4-BE49-F238E27FC236}">
                <a16:creationId xmlns:a16="http://schemas.microsoft.com/office/drawing/2014/main" id="{EFFB6D33-B0C9-4686-B550-D785FDFE6122}"/>
              </a:ext>
            </a:extLst>
          </p:cNvPr>
          <p:cNvCxnSpPr>
            <a:cxnSpLocks/>
          </p:cNvCxnSpPr>
          <p:nvPr/>
        </p:nvCxnSpPr>
        <p:spPr>
          <a:xfrm>
            <a:off x="5549032" y="3564237"/>
            <a:ext cx="5503979" cy="9071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7" name="文字方塊 16">
            <a:extLst>
              <a:ext uri="{FF2B5EF4-FFF2-40B4-BE49-F238E27FC236}">
                <a16:creationId xmlns:a16="http://schemas.microsoft.com/office/drawing/2014/main" id="{D246579E-7308-4615-864B-6E60AA7FF2A7}"/>
              </a:ext>
            </a:extLst>
          </p:cNvPr>
          <p:cNvSpPr txBox="1"/>
          <p:nvPr/>
        </p:nvSpPr>
        <p:spPr>
          <a:xfrm>
            <a:off x="6316766" y="2854327"/>
            <a:ext cx="3673522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r>
              <a:rPr lang="zh-TW" altLang="en-US" sz="3600" spc="600" dirty="0">
                <a:ea typeface="微軟正黑體"/>
              </a:rPr>
              <a:t>實 習 內 容</a:t>
            </a:r>
            <a:endParaRPr lang="zh-TW" altLang="en-US" sz="2400" spc="600" dirty="0">
              <a:ea typeface="微軟正黑體"/>
            </a:endParaRPr>
          </a:p>
        </p:txBody>
      </p:sp>
      <p:cxnSp>
        <p:nvCxnSpPr>
          <p:cNvPr id="6" name="直線單箭頭接點 5">
            <a:extLst>
              <a:ext uri="{FF2B5EF4-FFF2-40B4-BE49-F238E27FC236}">
                <a16:creationId xmlns:a16="http://schemas.microsoft.com/office/drawing/2014/main" id="{ECCD22A8-E4FD-4AA7-8ED1-486A54C53AA8}"/>
              </a:ext>
            </a:extLst>
          </p:cNvPr>
          <p:cNvCxnSpPr/>
          <p:nvPr/>
        </p:nvCxnSpPr>
        <p:spPr>
          <a:xfrm>
            <a:off x="5549032" y="2103657"/>
            <a:ext cx="5624992" cy="15520"/>
          </a:xfrm>
          <a:prstGeom prst="straightConnector1">
            <a:avLst/>
          </a:prstGeom>
          <a:ln w="57150">
            <a:solidFill>
              <a:schemeClr val="accent1">
                <a:lumMod val="60000"/>
                <a:lumOff val="40000"/>
              </a:schemeClr>
            </a:solidFill>
          </a:ln>
        </p:spPr>
        <p:style>
          <a:lnRef idx="1">
            <a:schemeClr val="accent1"/>
          </a:lnRef>
          <a:fillRef idx="0">
            <a:schemeClr val="accent1"/>
          </a:fillRef>
          <a:effectRef idx="0">
            <a:schemeClr val="accent1"/>
          </a:effectRef>
          <a:fontRef idx="minor">
            <a:schemeClr val="tx1"/>
          </a:fontRef>
        </p:style>
      </p:cxnSp>
      <p:sp>
        <p:nvSpPr>
          <p:cNvPr id="10" name="文字方塊 9">
            <a:extLst>
              <a:ext uri="{FF2B5EF4-FFF2-40B4-BE49-F238E27FC236}">
                <a16:creationId xmlns:a16="http://schemas.microsoft.com/office/drawing/2014/main" id="{289C9C3A-7857-4DD3-83C6-862BBE7854DF}"/>
              </a:ext>
            </a:extLst>
          </p:cNvPr>
          <p:cNvSpPr txBox="1"/>
          <p:nvPr/>
        </p:nvSpPr>
        <p:spPr>
          <a:xfrm>
            <a:off x="6128204" y="1359291"/>
            <a:ext cx="5045820" cy="646331"/>
          </a:xfrm>
          <a:prstGeom prst="rect">
            <a:avLst/>
          </a:prstGeom>
          <a:noFill/>
        </p:spPr>
        <p:txBody>
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<a:prstTxWarp prst="textNoShape">
              <a:avLst/>
            </a:prstTxWarp>
            <a:spAutoFit/>
          </a:bodyPr>
          <a:lstStyle/>
          <a:p>
            <a:pPr algn="l"/>
            <a:r>
              <a:rPr lang="zh-TW" altLang="en-US" sz="3600" dirty="0">
                <a:ea typeface="微軟正黑體"/>
              </a:rPr>
              <a:t>組員：溫光煒、童冠博</a:t>
            </a:r>
          </a:p>
        </p:txBody>
      </p:sp>
      <p:grpSp>
        <p:nvGrpSpPr>
          <p:cNvPr id="20" name="群組 19"/>
          <p:cNvGrpSpPr/>
          <p:nvPr/>
        </p:nvGrpSpPr>
        <p:grpSpPr>
          <a:xfrm>
            <a:off x="10760024" y="1291177"/>
            <a:ext cx="828000" cy="828000"/>
            <a:chOff x="10314712" y="950194"/>
            <a:chExt cx="648000" cy="648000"/>
          </a:xfrm>
        </p:grpSpPr>
        <p:sp>
          <p:nvSpPr>
            <p:cNvPr id="8" name="橢圓 7">
              <a:extLst>
                <a:ext uri="{FF2B5EF4-FFF2-40B4-BE49-F238E27FC236}">
                  <a16:creationId xmlns:a16="http://schemas.microsoft.com/office/drawing/2014/main" id="{2639157A-4DC5-4D04-BF8D-F93AAFE4B98E}"/>
                </a:ext>
              </a:extLst>
            </p:cNvPr>
            <p:cNvSpPr/>
            <p:nvPr/>
          </p:nvSpPr>
          <p:spPr>
            <a:xfrm>
              <a:off x="10314712" y="950194"/>
              <a:ext cx="648000" cy="648000"/>
            </a:xfrm>
            <a:prstGeom prst="ellipse">
              <a:avLst/>
            </a:prstGeom>
            <a:solidFill>
              <a:schemeClr val="accent1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tlCol="0" anchor="ctr"/>
            <a:lstStyle>
              <a:defPPr>
                <a:defRPr lang="zh-TW"/>
              </a:defPPr>
              <a:lvl1pPr marL="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9144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pic>
          <p:nvPicPr>
            <p:cNvPr id="9" name="圖形 10" descr="Postit 便利貼 以實心填滿">
              <a:extLst>
                <a:ext uri="{FF2B5EF4-FFF2-40B4-BE49-F238E27FC236}">
                  <a16:creationId xmlns:a16="http://schemas.microsoft.com/office/drawing/2014/main" id="{E5E73D01-DC36-41E1-BE92-72A5B0FFAAF2}"/>
                </a:ext>
              </a:extLst>
            </p:cNvPr>
            <p:cNvPicPr>
              <a:picLocks noChangeAspect="1"/>
            </p:cNvPicPr>
            <p:nvPr/>
          </p:nvPicPr>
          <p:blipFill>
            <a:blip r:embed="rId2">
              <a:extLst>
                <a:ext uri="{96DAC541-7B7A-43D3-8B79-37D633B846F1}">
                  <asvg:svgBlip xmlns:asvg="http://schemas.microsoft.com/office/drawing/2016/SVG/main" r:embed="rId3"/>
                </a:ext>
              </a:extLst>
            </a:blip>
            <a:stretch>
              <a:fillRect/>
            </a:stretch>
          </p:blipFill>
          <p:spPr>
            <a:xfrm>
              <a:off x="10405877" y="1052293"/>
              <a:ext cx="464267" cy="479365"/>
            </a:xfrm>
            <a:prstGeom prst="rect">
              <a:avLst/>
            </a:prstGeom>
          </p:spPr>
        </p:pic>
      </p:grpSp>
      <p:sp>
        <p:nvSpPr>
          <p:cNvPr id="16" name="文字方塊 15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3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2227952676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750"/>
                                        <p:tgtEl>
                                          <p:spTgt spid="2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75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0" fill="hold">
                            <p:stCondLst>
                              <p:cond delay="750"/>
                            </p:stCondLst>
                            <p:childTnLst>
                              <p:par>
                                <p:cTn id="11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13" dur="100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3.54167E-6 -3.69942E-6 L -0.45534 0.00463 " pathEditMode="relative" rAng="0" ptsTypes="AA">
                                      <p:cBhvr>
                                        <p:cTn id="15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22773" y="231"/>
                                    </p:animMotion>
                                  </p:childTnLst>
                                </p:cTn>
                              </p:par>
                              <p:par>
                                <p:cTn id="16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17" dur="1000" fill="hold"/>
                                        <p:tgtEl>
                                          <p:spTgt spid="20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18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20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2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25" dur="75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6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7" dur="75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28" fill="hold">
                            <p:stCondLst>
                              <p:cond delay="750"/>
                            </p:stCondLst>
                            <p:childTnLst>
                              <p:par>
                                <p:cTn id="29" presetID="22" presetClass="entr" presetSubtype="2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0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1" dur="1000"/>
                                        <p:tgtEl>
                                          <p:spTgt spid="1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32" presetID="42" presetClass="path" presetSubtype="0" accel="50000" decel="5000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Motion origin="layout" path="M -2.08333E-6 -1.96532E-6 L -0.34726 0.00416 " pathEditMode="relative" rAng="0" ptsTypes="AA">
                                      <p:cBhvr>
                                        <p:cTn id="3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  <p:attrName>ppt_y</p:attrName>
                                        </p:attrNameLst>
                                      </p:cBhvr>
                                      <p:rCtr x="-17370" y="208"/>
                                    </p:animMotion>
                                  </p:childTnLst>
                                </p:cTn>
                              </p:par>
                              <p:par>
                                <p:cTn id="34" presetID="8" presetClass="emph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animRot by="21600000">
                                      <p:cBhvr>
                                        <p:cTn id="35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r</p:attrName>
                                        </p:attrNameLst>
                                      </p:cBhvr>
                                    </p:animRot>
                                  </p:childTnLst>
                                </p:cTn>
                              </p:par>
                              <p:par>
                                <p:cTn id="36" presetID="22" presetClass="entr" presetSubtype="2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37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right)">
                                      <p:cBhvr>
                                        <p:cTn id="38" dur="1000"/>
                                        <p:tgtEl>
                                          <p:spTgt spid="17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39" fill="hold">
                            <p:stCondLst>
                              <p:cond delay="1750"/>
                            </p:stCondLst>
                            <p:childTnLst>
                              <p:par>
                                <p:cTn id="40" presetID="42" presetClass="entr" presetSubtype="0" fill="hold" grpId="0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2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3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4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45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4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47" dur="1000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48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49" dur="1000" fill="hold"/>
                                        <p:tgtEl>
                                          <p:spTgt spid="3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50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5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52" dur="1000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53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54" dur="1000" fill="hold"/>
                                        <p:tgtEl>
                                          <p:spTgt spid="3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uiExpand="1" build="p"/>
      <p:bldP spid="17" grpId="0"/>
      <p:bldP spid="10" grpId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33" name="Rectangle 32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4927A1ED-8603-44D8-8D02-56CB6B0442F9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2231136" y="804272"/>
            <a:ext cx="7729728" cy="1188720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資 訊 組</a:t>
            </a:r>
          </a:p>
        </p:txBody>
      </p:sp>
      <p:pic>
        <p:nvPicPr>
          <p:cNvPr id="10" name="圖片 10" descr="一張含有 文字, 室內, 個人, 螢幕擷取畫面 的圖片&#10;&#10;自動產生的描述">
            <a:extLst>
              <a:ext uri="{FF2B5EF4-FFF2-40B4-BE49-F238E27FC236}">
                <a16:creationId xmlns:a16="http://schemas.microsoft.com/office/drawing/2014/main" id="{BA5FAB5B-DB50-4613-BF7A-486D54D0FF16}"/>
              </a:ext>
            </a:extLst>
          </p:cNvPr>
          <p:cNvPicPr>
            <a:picLocks noGrp="1" noChangeAspect="1"/>
          </p:cNvPicPr>
          <p:nvPr>
            <p:ph idx="1"/>
          </p:nvPr>
        </p:nvPicPr>
        <p:blipFill rotWithShape="1">
          <a:blip r:embed="rId3"/>
          <a:srcRect l="15744" r="15695"/>
          <a:stretch/>
        </p:blipFill>
        <p:spPr>
          <a:xfrm>
            <a:off x="303241" y="2358189"/>
            <a:ext cx="5648380" cy="406317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pic>
        <p:nvPicPr>
          <p:cNvPr id="12" name="圖片 12" descr="一張含有 文字, 室內, 螢幕擷取畫面 的圖片&#10;&#10;自動產生的描述">
            <a:extLst>
              <a:ext uri="{FF2B5EF4-FFF2-40B4-BE49-F238E27FC236}">
                <a16:creationId xmlns:a16="http://schemas.microsoft.com/office/drawing/2014/main" id="{2517F8E9-C2E1-4A24-A006-0C7C927D40D8}"/>
              </a:ext>
            </a:extLst>
          </p:cNvPr>
          <p:cNvPicPr>
            <a:picLocks noChangeAspect="1"/>
          </p:cNvPicPr>
          <p:nvPr/>
        </p:nvPicPr>
        <p:blipFill rotWithShape="1">
          <a:blip r:embed="rId4"/>
          <a:srcRect l="18098" t="14969" r="15934" b="-208"/>
          <a:stretch/>
        </p:blipFill>
        <p:spPr>
          <a:xfrm>
            <a:off x="6096000" y="2374231"/>
            <a:ext cx="5955719" cy="4042825"/>
          </a:xfrm>
          <a:prstGeom prst="rect">
            <a:avLst/>
          </a:prstGeom>
          <a:ln>
            <a:noFill/>
          </a:ln>
          <a:effectLst>
            <a:outerShdw blurRad="292100" dist="139700" dir="2700000" algn="tl" rotWithShape="0">
              <a:srgbClr val="333333">
                <a:alpha val="65000"/>
              </a:srgbClr>
            </a:outerShdw>
          </a:effectLst>
        </p:spPr>
      </p:pic>
      <p:sp>
        <p:nvSpPr>
          <p:cNvPr id="6" name="文字方塊 5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4</a:t>
            </a:r>
          </a:p>
        </p:txBody>
      </p:sp>
    </p:spTree>
    <p:extLst>
      <p:ext uri="{BB962C8B-B14F-4D97-AF65-F5344CB8AC3E}">
        <p14:creationId xmlns:p14="http://schemas.microsoft.com/office/powerpoint/2010/main" val="228920321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42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0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10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8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9" dur="1000" fill="hold"/>
                                        <p:tgtEl>
                                          <p:spTgt spid="10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0" presetID="42" presetClass="entr" presetSubtype="0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1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2" dur="1000"/>
                                        <p:tgtEl>
                                          <p:spTgt spid="12"/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3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4" dur="1000" fill="hold"/>
                                        <p:tgtEl>
                                          <p:spTgt spid="12"/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21" name="Rectangle 20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8B1EF3E9-442A-42DB-A5FF-3A31412D4DDD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1799987" y="2543624"/>
            <a:ext cx="4564642" cy="673023"/>
          </a:xfrm>
        </p:spPr>
        <p:txBody>
          <a:bodyPr vert="horz" lIns="91440" tIns="45720" rIns="91440" bIns="45720" rtlCol="0" anchor="t">
            <a:normAutofit fontScale="92500"/>
          </a:bodyPr>
          <a:lstStyle/>
          <a:p>
            <a:pPr marL="0" indent="0">
              <a:buNone/>
            </a:pPr>
            <a:r>
              <a:rPr lang="zh-TW" altLang="en-US" sz="3200" dirty="0">
                <a:latin typeface="+mn-ea"/>
                <a:cs typeface="+mn-lt"/>
              </a:rPr>
              <a:t>組員：張品萱、田中佑彌</a:t>
            </a:r>
          </a:p>
          <a:p>
            <a:pPr marL="0" indent="0">
              <a:buNone/>
            </a:pPr>
            <a:endParaRPr lang="zh-TW" altLang="en-US" dirty="0">
              <a:ea typeface="+mn-lt"/>
              <a:cs typeface="+mn-lt"/>
            </a:endParaRPr>
          </a:p>
          <a:p>
            <a:pPr>
              <a:buNone/>
            </a:pPr>
            <a:endParaRPr lang="zh-TW" dirty="0">
              <a:ea typeface="微軟正黑體"/>
            </a:endParaRPr>
          </a:p>
          <a:p>
            <a:pPr>
              <a:buNone/>
            </a:pPr>
            <a:endParaRPr lang="zh-TW" dirty="0">
              <a:ea typeface="+mn-lt"/>
              <a:cs typeface="+mn-lt"/>
            </a:endParaRPr>
          </a:p>
          <a:p>
            <a:pPr>
              <a:buNone/>
            </a:pPr>
            <a:endParaRPr lang="zh-TW" dirty="0">
              <a:ea typeface="微軟正黑體"/>
            </a:endParaRPr>
          </a:p>
          <a:p>
            <a:pPr marL="0" indent="0">
              <a:buNone/>
            </a:pPr>
            <a:endParaRPr lang="zh-TW" altLang="en-US" dirty="0">
              <a:ea typeface="微軟正黑體"/>
            </a:endParaRPr>
          </a:p>
        </p:txBody>
      </p:sp>
      <p:grpSp>
        <p:nvGrpSpPr>
          <p:cNvPr id="5" name="群組 4">
            <a:extLst>
              <a:ext uri="{FF2B5EF4-FFF2-40B4-BE49-F238E27FC236}">
                <a16:creationId xmlns:a16="http://schemas.microsoft.com/office/drawing/2014/main" id="{DBA7F13B-15BF-4CEE-B21B-84517E382395}"/>
              </a:ext>
            </a:extLst>
          </p:cNvPr>
          <p:cNvGrpSpPr/>
          <p:nvPr/>
        </p:nvGrpSpPr>
        <p:grpSpPr>
          <a:xfrm>
            <a:off x="692302" y="3428999"/>
            <a:ext cx="11178855" cy="3702423"/>
            <a:chOff x="1209627" y="3919127"/>
            <a:chExt cx="10418484" cy="2915045"/>
          </a:xfrm>
        </p:grpSpPr>
        <p:sp>
          <p:nvSpPr>
            <p:cNvPr id="17" name="減號 16">
              <a:extLst>
                <a:ext uri="{FF2B5EF4-FFF2-40B4-BE49-F238E27FC236}">
                  <a16:creationId xmlns:a16="http://schemas.microsoft.com/office/drawing/2014/main" id="{54EEAE08-CBE0-4CC8-8ABE-75761279EF8C}"/>
                </a:ext>
              </a:extLst>
            </p:cNvPr>
            <p:cNvSpPr/>
            <p:nvPr/>
          </p:nvSpPr>
          <p:spPr>
            <a:xfrm>
              <a:off x="5760205" y="4434847"/>
              <a:ext cx="4569038" cy="295689"/>
            </a:xfrm>
            <a:prstGeom prst="mathMinus">
              <a:avLst/>
            </a:prstGeom>
            <a:solidFill>
              <a:schemeClr val="accent3">
                <a:lumMod val="60000"/>
                <a:lumOff val="40000"/>
              </a:schemeClr>
            </a:solidFill>
            <a:ln>
              <a:noFill/>
            </a:ln>
          </p:spPr>
          <p:style>
            <a:lnRef idx="2">
              <a:schemeClr val="accent1">
                <a:shade val="50000"/>
              </a:schemeClr>
            </a:lnRef>
            <a:fillRef idx="1">
              <a:schemeClr val="accent1"/>
            </a:fillRef>
            <a:effectRef idx="0">
              <a:schemeClr val="accent1"/>
            </a:effectRef>
            <a:fontRef idx="minor">
              <a:schemeClr val="lt1"/>
            </a:fontRef>
          </p:style>
          <p:txBody>
            <a:bodyPr rot="0" spcFirstLastPara="0" vert="horz" wrap="square" lIns="91440" tIns="45720" rIns="91440" bIns="45720" numCol="1" spcCol="0" rtlCol="0" fromWordArt="0" anchor="ctr" anchorCtr="0" forceAA="0" compatLnSpc="1">
              <a:prstTxWarp prst="textNoShape">
                <a:avLst/>
              </a:prstTxWarp>
              <a:noAutofit/>
            </a:bodyPr>
            <a:lstStyle>
              <a:defPPr rtl="0">
                <a:defRPr lang="zh-TW"/>
              </a:defPPr>
              <a:lvl1pPr marL="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1pPr>
              <a:lvl2pPr marL="457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2pPr>
              <a:lvl3pPr marL="914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3pPr>
              <a:lvl4pPr marL="1371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4pPr>
              <a:lvl5pPr marL="18288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5pPr>
              <a:lvl6pPr marL="22860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6pPr>
              <a:lvl7pPr marL="27432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7pPr>
              <a:lvl8pPr marL="32004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8pPr>
              <a:lvl9pPr marL="3657600" algn="l" defTabSz="457200" rtl="0" eaLnBrk="1" latinLnBrk="0" hangingPunct="1">
                <a:defRPr sz="1800" kern="1200">
                  <a:solidFill>
                    <a:schemeClr val="lt1"/>
                  </a:solidFill>
                  <a:latin typeface="+mn-lt"/>
                  <a:ea typeface="+mn-ea"/>
                  <a:cs typeface="+mn-cs"/>
                </a:defRPr>
              </a:lvl9pPr>
            </a:lstStyle>
            <a:p>
              <a:pPr algn="ctr"/>
              <a:endParaRPr lang="zh-TW" altLang="en-US"/>
            </a:p>
          </p:txBody>
        </p:sp>
        <p:grpSp>
          <p:nvGrpSpPr>
            <p:cNvPr id="4" name="群組 3">
              <a:extLst>
                <a:ext uri="{FF2B5EF4-FFF2-40B4-BE49-F238E27FC236}">
                  <a16:creationId xmlns:a16="http://schemas.microsoft.com/office/drawing/2014/main" id="{97E4997C-EFE0-40D3-8BDD-6E18389FE24D}"/>
                </a:ext>
              </a:extLst>
            </p:cNvPr>
            <p:cNvGrpSpPr/>
            <p:nvPr/>
          </p:nvGrpSpPr>
          <p:grpSpPr>
            <a:xfrm>
              <a:off x="1209627" y="3919127"/>
              <a:ext cx="10418484" cy="2915045"/>
              <a:chOff x="1209627" y="3610698"/>
              <a:chExt cx="10418484" cy="2915045"/>
            </a:xfrm>
          </p:grpSpPr>
          <p:sp>
            <p:nvSpPr>
              <p:cNvPr id="15" name="減號 14">
                <a:extLst>
                  <a:ext uri="{FF2B5EF4-FFF2-40B4-BE49-F238E27FC236}">
                    <a16:creationId xmlns:a16="http://schemas.microsoft.com/office/drawing/2014/main" id="{D08A0577-0B1C-49FD-A637-01CEDC2BE8D4}"/>
                  </a:ext>
                </a:extLst>
              </p:cNvPr>
              <p:cNvSpPr/>
              <p:nvPr/>
            </p:nvSpPr>
            <p:spPr>
              <a:xfrm>
                <a:off x="1812643" y="4115809"/>
                <a:ext cx="4800128" cy="295687"/>
              </a:xfrm>
              <a:prstGeom prst="mathMinus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6350"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ot="0" spcFirstLastPara="0" vert="horz" wrap="square" lIns="91440" tIns="45720" rIns="91440" bIns="45720" numCol="1" spcCol="0" rtlCol="0" fromWordArt="0" anchor="ctr" anchorCtr="0" forceAA="0" compatLnSpc="1">
                <a:prstTxWarp prst="textNoShape">
                  <a:avLst/>
                </a:prstTxWarp>
                <a:no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sp>
            <p:nvSpPr>
              <p:cNvPr id="53" name="橢圓 52">
                <a:extLst>
                  <a:ext uri="{FF2B5EF4-FFF2-40B4-BE49-F238E27FC236}">
                    <a16:creationId xmlns:a16="http://schemas.microsoft.com/office/drawing/2014/main" id="{5CADAF88-9386-4F64-9B28-7CE4833E7646}"/>
                  </a:ext>
                </a:extLst>
              </p:cNvPr>
              <p:cNvSpPr/>
              <p:nvPr/>
            </p:nvSpPr>
            <p:spPr>
              <a:xfrm>
                <a:off x="2027138" y="3971090"/>
                <a:ext cx="603924" cy="5101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b="1" dirty="0">
                    <a:latin typeface="Amasis MT Pro Black"/>
                    <a:ea typeface="微軟正黑體"/>
                  </a:rPr>
                  <a:t>1</a:t>
                </a:r>
              </a:p>
            </p:txBody>
          </p:sp>
          <p:sp>
            <p:nvSpPr>
              <p:cNvPr id="52" name="文字方塊 8">
                <a:extLst>
                  <a:ext uri="{FF2B5EF4-FFF2-40B4-BE49-F238E27FC236}">
                    <a16:creationId xmlns:a16="http://schemas.microsoft.com/office/drawing/2014/main" id="{79AB3729-9BA2-4E83-BE05-445756B6AA25}"/>
                  </a:ext>
                </a:extLst>
              </p:cNvPr>
              <p:cNvSpPr txBox="1"/>
              <p:nvPr/>
            </p:nvSpPr>
            <p:spPr>
              <a:xfrm>
                <a:off x="5785884" y="3610698"/>
                <a:ext cx="791402" cy="363485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2400" dirty="0">
                    <a:ea typeface="微軟正黑體"/>
                  </a:rPr>
                  <a:t>期中</a:t>
                </a:r>
              </a:p>
            </p:txBody>
          </p:sp>
          <p:sp>
            <p:nvSpPr>
              <p:cNvPr id="9" name="橢圓 8">
                <a:extLst>
                  <a:ext uri="{FF2B5EF4-FFF2-40B4-BE49-F238E27FC236}">
                    <a16:creationId xmlns:a16="http://schemas.microsoft.com/office/drawing/2014/main" id="{C171A06E-7083-442E-BD44-CC800F58E512}"/>
                  </a:ext>
                </a:extLst>
              </p:cNvPr>
              <p:cNvSpPr/>
              <p:nvPr/>
            </p:nvSpPr>
            <p:spPr>
              <a:xfrm>
                <a:off x="5852803" y="3971090"/>
                <a:ext cx="603924" cy="5101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b="1" dirty="0">
                    <a:latin typeface="Amasis MT Pro Black"/>
                    <a:ea typeface="微軟正黑體"/>
                  </a:rPr>
                  <a:t>2</a:t>
                </a:r>
              </a:p>
            </p:txBody>
          </p:sp>
          <p:sp>
            <p:nvSpPr>
              <p:cNvPr id="11" name="橢圓 10">
                <a:extLst>
                  <a:ext uri="{FF2B5EF4-FFF2-40B4-BE49-F238E27FC236}">
                    <a16:creationId xmlns:a16="http://schemas.microsoft.com/office/drawing/2014/main" id="{DD65793A-B8C3-4A6F-B681-140FDD220843}"/>
                  </a:ext>
                </a:extLst>
              </p:cNvPr>
              <p:cNvSpPr/>
              <p:nvPr/>
            </p:nvSpPr>
            <p:spPr>
              <a:xfrm>
                <a:off x="9669396" y="3971090"/>
                <a:ext cx="603924" cy="510192"/>
              </a:xfrm>
              <a:prstGeom prst="ellipse">
                <a:avLst/>
              </a:prstGeom>
              <a:solidFill>
                <a:schemeClr val="accent3">
                  <a:lumMod val="60000"/>
                  <a:lumOff val="40000"/>
                </a:schemeClr>
              </a:solidFill>
              <a:ln w="12700">
                <a:solidFill>
                  <a:schemeClr val="tx1"/>
                </a:solidFill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lIns="91440" tIns="45720" rIns="91440" bIns="45720" rtlCol="0" anchor="ctr"/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r>
                  <a:rPr lang="zh-TW" altLang="en-US" sz="2400" b="1" dirty="0">
                    <a:latin typeface="Amasis MT Pro Black"/>
                    <a:ea typeface="微軟正黑體"/>
                  </a:rPr>
                  <a:t>3</a:t>
                </a:r>
              </a:p>
            </p:txBody>
          </p:sp>
          <p:sp>
            <p:nvSpPr>
              <p:cNvPr id="12" name="文字方塊 8">
                <a:extLst>
                  <a:ext uri="{FF2B5EF4-FFF2-40B4-BE49-F238E27FC236}">
                    <a16:creationId xmlns:a16="http://schemas.microsoft.com/office/drawing/2014/main" id="{C7D65EE9-F524-4FF4-BB05-FD0FEDFAB639}"/>
                  </a:ext>
                </a:extLst>
              </p:cNvPr>
              <p:cNvSpPr txBox="1"/>
              <p:nvPr/>
            </p:nvSpPr>
            <p:spPr>
              <a:xfrm>
                <a:off x="9570139" y="3622371"/>
                <a:ext cx="764188" cy="363485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2400" dirty="0">
                    <a:ea typeface="微軟正黑體"/>
                  </a:rPr>
                  <a:t>期末</a:t>
                </a:r>
                <a:endParaRPr lang="zh-TW" altLang="en-US" sz="2400" dirty="0"/>
              </a:p>
            </p:txBody>
          </p:sp>
          <p:sp>
            <p:nvSpPr>
              <p:cNvPr id="13" name="文字方塊 8">
                <a:extLst>
                  <a:ext uri="{FF2B5EF4-FFF2-40B4-BE49-F238E27FC236}">
                    <a16:creationId xmlns:a16="http://schemas.microsoft.com/office/drawing/2014/main" id="{F285231F-E27B-46E9-9D1F-5AC5EAE96232}"/>
                  </a:ext>
                </a:extLst>
              </p:cNvPr>
              <p:cNvSpPr txBox="1"/>
              <p:nvPr/>
            </p:nvSpPr>
            <p:spPr>
              <a:xfrm>
                <a:off x="1960094" y="3613707"/>
                <a:ext cx="2006973" cy="363485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l"/>
                <a:r>
                  <a:rPr lang="zh-TW" altLang="en-US" sz="2400" dirty="0">
                    <a:ea typeface="微軟正黑體"/>
                  </a:rPr>
                  <a:t>期初</a:t>
                </a:r>
              </a:p>
            </p:txBody>
          </p:sp>
          <p:sp>
            <p:nvSpPr>
              <p:cNvPr id="24" name="文字方塊 8">
                <a:extLst>
                  <a:ext uri="{FF2B5EF4-FFF2-40B4-BE49-F238E27FC236}">
                    <a16:creationId xmlns:a16="http://schemas.microsoft.com/office/drawing/2014/main" id="{F0134B18-D9C3-4A2E-B53F-E8818FFE7FC7}"/>
                  </a:ext>
                </a:extLst>
              </p:cNvPr>
              <p:cNvSpPr txBox="1"/>
              <p:nvPr/>
            </p:nvSpPr>
            <p:spPr>
              <a:xfrm>
                <a:off x="1209627" y="4562926"/>
                <a:ext cx="4019481" cy="1962817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TW" altLang="en-US" sz="2600" dirty="0">
                    <a:ea typeface="微軟正黑體"/>
                  </a:rPr>
                  <a:t>1</a:t>
                </a:r>
                <a:r>
                  <a:rPr lang="zh-TW" altLang="en-US" sz="2600" dirty="0"/>
                  <a:t>.本學期資訊更新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dirty="0">
                    <a:ea typeface="微軟正黑體"/>
                  </a:rPr>
                  <a:t>2.</a:t>
                </a:r>
                <a:r>
                  <a:rPr lang="zh-TW" altLang="en-US" sz="2600" dirty="0"/>
                  <a:t>製作表單收集資料</a:t>
                </a:r>
                <a:endParaRPr lang="zh-TW" altLang="zh-TW" sz="2600" dirty="0"/>
              </a:p>
              <a:p>
                <a:pPr>
                  <a:lnSpc>
                    <a:spcPct val="150000"/>
                  </a:lnSpc>
                </a:pPr>
                <a:r>
                  <a:rPr lang="zh-TW" altLang="en-US" sz="2600" dirty="0">
                    <a:ea typeface="微軟正黑體"/>
                  </a:rPr>
                  <a:t>3.</a:t>
                </a:r>
                <a:r>
                  <a:rPr lang="zh-TW" altLang="zh-TW" sz="2600" dirty="0"/>
                  <a:t>更新</a:t>
                </a:r>
                <a:r>
                  <a:rPr lang="zh-TW" altLang="en-US" sz="2600" dirty="0"/>
                  <a:t>網頁成員介紹</a:t>
                </a:r>
              </a:p>
              <a:p>
                <a:pPr>
                  <a:lnSpc>
                    <a:spcPct val="150000"/>
                  </a:lnSpc>
                </a:pPr>
                <a:endParaRPr lang="zh-TW" altLang="en-US" sz="2600" dirty="0">
                  <a:ea typeface="微軟正黑體"/>
                </a:endParaRPr>
              </a:p>
            </p:txBody>
          </p:sp>
          <p:sp>
            <p:nvSpPr>
              <p:cNvPr id="25" name="文字方塊 8">
                <a:extLst>
                  <a:ext uri="{FF2B5EF4-FFF2-40B4-BE49-F238E27FC236}">
                    <a16:creationId xmlns:a16="http://schemas.microsoft.com/office/drawing/2014/main" id="{70988681-C324-424F-B7F9-12A397C53EF9}"/>
                  </a:ext>
                </a:extLst>
              </p:cNvPr>
              <p:cNvSpPr txBox="1"/>
              <p:nvPr/>
            </p:nvSpPr>
            <p:spPr>
              <a:xfrm>
                <a:off x="4653839" y="4569652"/>
                <a:ext cx="3846892" cy="961771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TW" altLang="en-US" sz="2600" dirty="0">
                    <a:ea typeface="微軟正黑體"/>
                  </a:rPr>
                  <a:t>1.定期更新各組實習活動</a:t>
                </a:r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dirty="0">
                    <a:ea typeface="微軟正黑體"/>
                  </a:rPr>
                  <a:t>2.每月彙整</a:t>
                </a:r>
                <a:endParaRPr lang="zh-TW" altLang="en-US" sz="2600" dirty="0">
                  <a:ea typeface="微軟正黑體"/>
                </a:endParaRPr>
              </a:p>
            </p:txBody>
          </p:sp>
          <p:sp>
            <p:nvSpPr>
              <p:cNvPr id="26" name="文字方塊 8">
                <a:extLst>
                  <a:ext uri="{FF2B5EF4-FFF2-40B4-BE49-F238E27FC236}">
                    <a16:creationId xmlns:a16="http://schemas.microsoft.com/office/drawing/2014/main" id="{D545CCB9-A128-4F85-882C-C91BC956307E}"/>
                  </a:ext>
                </a:extLst>
              </p:cNvPr>
              <p:cNvSpPr txBox="1"/>
              <p:nvPr/>
            </p:nvSpPr>
            <p:spPr>
              <a:xfrm>
                <a:off x="8647160" y="4508546"/>
                <a:ext cx="2980951" cy="961771"/>
              </a:xfrm>
              <a:prstGeom prst="rect">
                <a:avLst/>
              </a:prstGeom>
              <a:noFill/>
            </p:spPr>
            <p:txBody>
              <a:bodyPr rot="0" spcFirstLastPara="0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>
                <a:defPPr rtl="0">
                  <a:defRPr lang="zh-TW"/>
                </a:defPPr>
                <a:lvl1pPr marL="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457200" rtl="0" eaLnBrk="1" latinLnBrk="0" hangingPunct="1">
                  <a:defRPr sz="18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lnSpc>
                    <a:spcPct val="150000"/>
                  </a:lnSpc>
                </a:pPr>
                <a:r>
                  <a:rPr lang="zh-TW" altLang="en-US" sz="2600" dirty="0">
                    <a:ea typeface="微軟正黑體"/>
                  </a:rPr>
                  <a:t>1.網頁資訊豐富化</a:t>
                </a:r>
                <a:endParaRPr lang="zh-TW" sz="2600" dirty="0">
                  <a:ea typeface="微軟正黑體"/>
                </a:endParaRPr>
              </a:p>
              <a:p>
                <a:pPr>
                  <a:lnSpc>
                    <a:spcPct val="150000"/>
                  </a:lnSpc>
                </a:pPr>
                <a:r>
                  <a:rPr lang="en-US" altLang="zh-TW" sz="2600" dirty="0">
                    <a:ea typeface="微軟正黑體"/>
                  </a:rPr>
                  <a:t>2. </a:t>
                </a:r>
                <a:r>
                  <a:rPr lang="en-US" altLang="zh-TW" sz="2600" dirty="0" err="1">
                    <a:ea typeface="微軟正黑體"/>
                  </a:rPr>
                  <a:t>發佈公開消息</a:t>
                </a:r>
                <a:endParaRPr lang="zh-TW" altLang="en-US" sz="2600" dirty="0" err="1">
                  <a:ea typeface="微軟正黑體"/>
                </a:endParaRPr>
              </a:p>
            </p:txBody>
          </p:sp>
        </p:grpSp>
      </p:grpSp>
      <p:sp>
        <p:nvSpPr>
          <p:cNvPr id="19" name="標題 1">
            <a:extLst>
              <a:ext uri="{FF2B5EF4-FFF2-40B4-BE49-F238E27FC236}">
                <a16:creationId xmlns:a16="http://schemas.microsoft.com/office/drawing/2014/main" id="{FD499E80-74D1-4860-AC95-EEB579BA2DCD}"/>
              </a:ext>
            </a:extLst>
          </p:cNvPr>
          <p:cNvSpPr txBox="1">
            <a:spLocks/>
          </p:cNvSpPr>
          <p:nvPr/>
        </p:nvSpPr>
        <p:spPr bwMode="black">
          <a:xfrm>
            <a:off x="2231136" y="804272"/>
            <a:ext cx="7729728" cy="1188720"/>
          </a:xfrm>
          <a:prstGeom prst="rect">
            <a:avLst/>
          </a:prstGeom>
          <a:solidFill>
            <a:srgbClr val="FFFFFF">
              <a:alpha val="10000"/>
            </a:srgbClr>
          </a:solidFill>
          <a:ln w="31750" cap="sq">
            <a:solidFill>
              <a:schemeClr val="tx1"/>
            </a:solidFill>
            <a:miter lim="800000"/>
          </a:ln>
        </p:spPr>
        <p:txBody>
          <a:bodyPr vert="horz" lIns="182880" tIns="182880" rIns="182880" bIns="182880" rtlCol="0" anchor="ctr">
            <a:normAutofit/>
          </a:bodyPr>
          <a:lstStyle>
            <a:lvl1pPr algn="ctr" defTabSz="914400" rtl="0" eaLnBrk="1" latinLnBrk="0" hangingPunct="1">
              <a:lnSpc>
                <a:spcPct val="90000"/>
              </a:lnSpc>
              <a:spcBef>
                <a:spcPct val="0"/>
              </a:spcBef>
              <a:buNone/>
              <a:defRPr sz="2800" kern="1200" cap="all" spc="200" baseline="0">
                <a:solidFill>
                  <a:srgbClr val="262626"/>
                </a:solidFill>
                <a:latin typeface="+mj-lt"/>
                <a:ea typeface="+mj-ea"/>
                <a:cs typeface="+mj-cs"/>
              </a:defRPr>
            </a:lvl1pPr>
          </a:lstStyle>
          <a:p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資 訊 組</a:t>
            </a:r>
            <a:endParaRPr lang="zh-TW" altLang="en-US" sz="3200" b="1" dirty="0">
              <a:solidFill>
                <a:schemeClr val="tx1"/>
              </a:solidFill>
            </a:endParaRPr>
          </a:p>
        </p:txBody>
      </p:sp>
      <p:grpSp>
        <p:nvGrpSpPr>
          <p:cNvPr id="33" name="群組 32"/>
          <p:cNvGrpSpPr/>
          <p:nvPr/>
        </p:nvGrpSpPr>
        <p:grpSpPr>
          <a:xfrm>
            <a:off x="1076429" y="2383728"/>
            <a:ext cx="5197244" cy="764745"/>
            <a:chOff x="1468254" y="2450995"/>
            <a:chExt cx="4821013" cy="705063"/>
          </a:xfrm>
        </p:grpSpPr>
        <p:cxnSp>
          <p:nvCxnSpPr>
            <p:cNvPr id="45" name="直線單箭頭接點 44">
              <a:extLst>
                <a:ext uri="{FF2B5EF4-FFF2-40B4-BE49-F238E27FC236}">
                  <a16:creationId xmlns:a16="http://schemas.microsoft.com/office/drawing/2014/main" id="{BAC256E6-7886-42AA-8C92-75A7E07D9E01}"/>
                </a:ext>
              </a:extLst>
            </p:cNvPr>
            <p:cNvCxnSpPr>
              <a:cxnSpLocks/>
            </p:cNvCxnSpPr>
            <p:nvPr/>
          </p:nvCxnSpPr>
          <p:spPr>
            <a:xfrm>
              <a:off x="1838267" y="3139178"/>
              <a:ext cx="4451000" cy="16880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46" name="群組 45">
              <a:extLst>
                <a:ext uri="{FF2B5EF4-FFF2-40B4-BE49-F238E27FC236}">
                  <a16:creationId xmlns:a16="http://schemas.microsoft.com/office/drawing/2014/main" id="{2CAF9741-8039-4FAE-978A-7D39E7AE0094}"/>
                </a:ext>
              </a:extLst>
            </p:cNvPr>
            <p:cNvGrpSpPr/>
            <p:nvPr/>
          </p:nvGrpSpPr>
          <p:grpSpPr>
            <a:xfrm>
              <a:off x="1468254" y="2450995"/>
              <a:ext cx="701273" cy="697000"/>
              <a:chOff x="5344594" y="2505072"/>
              <a:chExt cx="2367803" cy="1999666"/>
            </a:xfrm>
          </p:grpSpPr>
          <p:sp>
            <p:nvSpPr>
              <p:cNvPr id="47" name="橢圓 46">
                <a:extLst>
                  <a:ext uri="{FF2B5EF4-FFF2-40B4-BE49-F238E27FC236}">
                    <a16:creationId xmlns:a16="http://schemas.microsoft.com/office/drawing/2014/main" id="{36EAC04E-2141-490C-872E-9AD96CC52849}"/>
                  </a:ext>
                </a:extLst>
              </p:cNvPr>
              <p:cNvSpPr/>
              <p:nvPr/>
            </p:nvSpPr>
            <p:spPr>
              <a:xfrm>
                <a:off x="5344594" y="2505072"/>
                <a:ext cx="2367803" cy="1999666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pic>
            <p:nvPicPr>
              <p:cNvPr id="48" name="圖形 11" descr="男工程師 以實心填滿">
                <a:extLst>
                  <a:ext uri="{FF2B5EF4-FFF2-40B4-BE49-F238E27FC236}">
                    <a16:creationId xmlns:a16="http://schemas.microsoft.com/office/drawing/2014/main" id="{13B67703-51B7-4B17-8C58-84395F36C017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611531" y="2505075"/>
                <a:ext cx="1725105" cy="1761432"/>
              </a:xfrm>
              <a:prstGeom prst="rect">
                <a:avLst/>
              </a:prstGeom>
            </p:spPr>
          </p:pic>
        </p:grpSp>
      </p:grpSp>
      <p:grpSp>
        <p:nvGrpSpPr>
          <p:cNvPr id="34" name="群組 33"/>
          <p:cNvGrpSpPr/>
          <p:nvPr/>
        </p:nvGrpSpPr>
        <p:grpSpPr>
          <a:xfrm>
            <a:off x="6749173" y="2383728"/>
            <a:ext cx="4334581" cy="792561"/>
            <a:chOff x="7028858" y="2508898"/>
            <a:chExt cx="3603639" cy="714282"/>
          </a:xfrm>
        </p:grpSpPr>
        <p:cxnSp>
          <p:nvCxnSpPr>
            <p:cNvPr id="8" name="直線單箭頭接點 7">
              <a:extLst>
                <a:ext uri="{FF2B5EF4-FFF2-40B4-BE49-F238E27FC236}">
                  <a16:creationId xmlns:a16="http://schemas.microsoft.com/office/drawing/2014/main" id="{7CFCB816-F2CA-40D8-84CC-F0F3465FBFA9}"/>
                </a:ext>
              </a:extLst>
            </p:cNvPr>
            <p:cNvCxnSpPr/>
            <p:nvPr/>
          </p:nvCxnSpPr>
          <p:spPr>
            <a:xfrm>
              <a:off x="7324822" y="3206931"/>
              <a:ext cx="2968070" cy="16249"/>
            </a:xfrm>
            <a:prstGeom prst="straightConnector1">
              <a:avLst/>
            </a:prstGeom>
            <a:ln w="38100">
              <a:solidFill>
                <a:schemeClr val="accent4">
                  <a:lumMod val="60000"/>
                  <a:lumOff val="40000"/>
                </a:schemeClr>
              </a:solidFill>
            </a:ln>
          </p:spPr>
          <p:style>
            <a:lnRef idx="1">
              <a:schemeClr val="accent1"/>
            </a:lnRef>
            <a:fillRef idx="0">
              <a:schemeClr val="accent1"/>
            </a:fillRef>
            <a:effectRef idx="0">
              <a:schemeClr val="accent1"/>
            </a:effectRef>
            <a:fontRef idx="minor">
              <a:schemeClr val="tx1"/>
            </a:fontRef>
          </p:style>
        </p:cxnSp>
        <p:grpSp>
          <p:nvGrpSpPr>
            <p:cNvPr id="10" name="群組 9">
              <a:extLst>
                <a:ext uri="{FF2B5EF4-FFF2-40B4-BE49-F238E27FC236}">
                  <a16:creationId xmlns:a16="http://schemas.microsoft.com/office/drawing/2014/main" id="{12A57E67-F13D-4F6E-ADA4-DC2E4CA09015}"/>
                </a:ext>
              </a:extLst>
            </p:cNvPr>
            <p:cNvGrpSpPr/>
            <p:nvPr/>
          </p:nvGrpSpPr>
          <p:grpSpPr>
            <a:xfrm>
              <a:off x="7028858" y="2508898"/>
              <a:ext cx="658444" cy="713778"/>
              <a:chOff x="5344603" y="2505075"/>
              <a:chExt cx="1757702" cy="1845399"/>
            </a:xfrm>
          </p:grpSpPr>
          <p:sp>
            <p:nvSpPr>
              <p:cNvPr id="28" name="橢圓 27">
                <a:extLst>
                  <a:ext uri="{FF2B5EF4-FFF2-40B4-BE49-F238E27FC236}">
                    <a16:creationId xmlns:a16="http://schemas.microsoft.com/office/drawing/2014/main" id="{E3EE30BE-F6E1-4238-A224-240E7E333077}"/>
                  </a:ext>
                </a:extLst>
              </p:cNvPr>
              <p:cNvSpPr/>
              <p:nvPr/>
            </p:nvSpPr>
            <p:spPr>
              <a:xfrm>
                <a:off x="5344603" y="2505075"/>
                <a:ext cx="1757702" cy="1845399"/>
              </a:xfrm>
              <a:prstGeom prst="ellipse">
                <a:avLst/>
              </a:prstGeom>
              <a:solidFill>
                <a:schemeClr val="accent4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pic>
            <p:nvPicPr>
              <p:cNvPr id="30" name="圖形 11" descr="男工程師 以實心填滿">
                <a:extLst>
                  <a:ext uri="{FF2B5EF4-FFF2-40B4-BE49-F238E27FC236}">
                    <a16:creationId xmlns:a16="http://schemas.microsoft.com/office/drawing/2014/main" id="{7467B39C-E07B-4AEE-9545-991DE0E0D7FB}"/>
                  </a:ext>
                </a:extLst>
              </p:cNvPr>
              <p:cNvPicPr>
                <a:picLocks noChangeAspect="1"/>
              </p:cNvPicPr>
              <p:nvPr/>
            </p:nvPicPr>
            <p:blipFill>
              <a:blip r:embed="rId3">
                <a:extLst>
                  <a:ext uri="{96DAC541-7B7A-43D3-8B79-37D633B846F1}">
                    <asvg:svgBlip xmlns:asvg="http://schemas.microsoft.com/office/drawing/2016/SVG/main" r:embed="rId4"/>
                  </a:ext>
                </a:extLst>
              </a:blip>
              <a:stretch>
                <a:fillRect/>
              </a:stretch>
            </p:blipFill>
            <p:spPr>
              <a:xfrm>
                <a:off x="5573273" y="2693255"/>
                <a:ext cx="1365429" cy="1394183"/>
              </a:xfrm>
              <a:prstGeom prst="rect">
                <a:avLst/>
              </a:prstGeom>
            </p:spPr>
          </p:pic>
        </p:grpSp>
        <p:sp>
          <p:nvSpPr>
            <p:cNvPr id="49" name="文字方塊 48">
              <a:extLst>
                <a:ext uri="{FF2B5EF4-FFF2-40B4-BE49-F238E27FC236}">
                  <a16:creationId xmlns:a16="http://schemas.microsoft.com/office/drawing/2014/main" id="{830C8331-5B27-4150-AD36-0E4517858B2A}"/>
                </a:ext>
              </a:extLst>
            </p:cNvPr>
            <p:cNvSpPr txBox="1"/>
            <p:nvPr/>
          </p:nvSpPr>
          <p:spPr>
            <a:xfrm>
              <a:off x="7889298" y="2634284"/>
              <a:ext cx="2743199" cy="539138"/>
            </a:xfrm>
            <a:prstGeom prst="rect">
              <a:avLst/>
            </a:prstGeom>
            <a:noFill/>
          </p:spPr>
          <p:txBody>
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<a:prstTxWarp prst="textNoShape">
                <a:avLst/>
              </a:prstTxWarp>
              <a:spAutoFit/>
            </a:bodyPr>
            <a:lstStyle/>
            <a:p>
              <a:r>
                <a:rPr lang="zh-TW" altLang="en-US" sz="3200" dirty="0">
                  <a:ea typeface="微軟正黑體"/>
                </a:rPr>
                <a:t>實  習  規  劃</a:t>
              </a:r>
            </a:p>
          </p:txBody>
        </p:sp>
      </p:grpSp>
      <p:sp>
        <p:nvSpPr>
          <p:cNvPr id="31" name="文字方塊 30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5</a:t>
            </a:r>
            <a:endParaRPr lang="zh-TW" altLang="en-US" sz="2800" b="1" dirty="0"/>
          </a:p>
        </p:txBody>
      </p:sp>
    </p:spTree>
    <p:extLst>
      <p:ext uri="{BB962C8B-B14F-4D97-AF65-F5344CB8AC3E}">
        <p14:creationId xmlns:p14="http://schemas.microsoft.com/office/powerpoint/2010/main" val="3268294477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3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7" dur="1000"/>
                                        <p:tgtEl>
                                          <p:spTgt spid="33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10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0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10" presetClass="entr" presetSubtype="0" fill="hold" nodeType="click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4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5" dur="1000"/>
                                        <p:tgtEl>
                                          <p:spTgt spid="3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6" fill="hold">
                            <p:stCondLst>
                              <p:cond delay="1000"/>
                            </p:stCondLst>
                            <p:childTnLst>
                              <p:par>
                                <p:cTn id="17" presetID="22" presetClass="entr" presetSubtype="8" fill="hold" nodeType="after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9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5" name="Rectangle 16">
            <a:extLst>
              <a:ext uri="{FF2B5EF4-FFF2-40B4-BE49-F238E27FC236}">
                <a16:creationId xmlns:a16="http://schemas.microsoft.com/office/drawing/2014/main" id="{9A3764AE-D7B7-4CB5-A0E1-2885E4598A09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4654296" cy="6858000"/>
          </a:xfrm>
          <a:prstGeom prst="rect">
            <a:avLst/>
          </a:prstGeom>
          <a:solidFill>
            <a:schemeClr val="accent2"/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7AD40E0B-5BE6-4CDC-8409-800BD0BE9B0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>
            <a:off x="537563" y="2099144"/>
            <a:ext cx="3610691" cy="2673194"/>
          </a:xfrm>
          <a:prstGeom prst="ellipse">
            <a:avLst/>
          </a:prstGeom>
          <a:noFill/>
          <a:ln>
            <a:solidFill>
              <a:schemeClr val="tx1">
                <a:lumMod val="85000"/>
                <a:lumOff val="15000"/>
              </a:schemeClr>
            </a:solidFill>
          </a:ln>
        </p:spPr>
        <p:txBody>
          <a:bodyPr>
            <a:normAutofit/>
          </a:bodyPr>
          <a:lstStyle/>
          <a:p>
            <a:r>
              <a:rPr lang="zh-TW" altLang="en-US" sz="4000" b="1" dirty="0">
                <a:solidFill>
                  <a:schemeClr val="tx1">
                    <a:lumMod val="95000"/>
                    <a:lumOff val="5000"/>
                  </a:schemeClr>
                </a:solidFill>
                <a:ea typeface="微軟正黑體"/>
              </a:rPr>
              <a:t>活 動 組</a:t>
            </a:r>
            <a:endParaRPr lang="zh-TW" altLang="en-US" sz="4000" b="1" dirty="0">
              <a:solidFill>
                <a:schemeClr val="tx1">
                  <a:lumMod val="95000"/>
                  <a:lumOff val="5000"/>
                </a:schemeClr>
              </a:solidFill>
            </a:endParaRPr>
          </a:p>
        </p:txBody>
      </p:sp>
      <p:sp useBgFill="1">
        <p:nvSpPr>
          <p:cNvPr id="26" name="Rectangle 18">
            <a:extLst>
              <a:ext uri="{FF2B5EF4-FFF2-40B4-BE49-F238E27FC236}">
                <a16:creationId xmlns:a16="http://schemas.microsoft.com/office/drawing/2014/main" id="{329C095C-3AB6-49D8-9436-3672566FEEDB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4654296" y="0"/>
            <a:ext cx="7537704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3" name="內容版面配置區 2">
            <a:extLst>
              <a:ext uri="{FF2B5EF4-FFF2-40B4-BE49-F238E27FC236}">
                <a16:creationId xmlns:a16="http://schemas.microsoft.com/office/drawing/2014/main" id="{B7295DC4-EF35-4770-B996-A075F582971C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6164495" y="4221663"/>
            <a:ext cx="5826919" cy="2211923"/>
          </a:xfrm>
        </p:spPr>
        <p:txBody>
          <a:bodyPr anchor="ctr">
            <a:normAutofit/>
          </a:bodyPr>
          <a:lstStyle/>
          <a:p>
            <a:r>
              <a:rPr lang="zh-TW" altLang="en-US" sz="3200" dirty="0">
                <a:ea typeface="微軟正黑體"/>
              </a:rPr>
              <a:t>辦理工作坊</a:t>
            </a:r>
            <a:endParaRPr lang="zh-TW" sz="3200" dirty="0">
              <a:ea typeface="+mn-lt"/>
              <a:cs typeface="+mn-lt"/>
            </a:endParaRPr>
          </a:p>
          <a:p>
            <a:pPr marL="0" indent="0">
              <a:buNone/>
            </a:pPr>
            <a:endParaRPr lang="zh-TW" altLang="en-US" sz="2400" dirty="0">
              <a:solidFill>
                <a:schemeClr val="tx1"/>
              </a:solidFill>
              <a:ea typeface="微軟正黑體"/>
            </a:endParaRPr>
          </a:p>
        </p:txBody>
      </p:sp>
      <p:sp>
        <p:nvSpPr>
          <p:cNvPr id="23" name="內容版面配置區 2">
            <a:extLst>
              <a:ext uri="{FF2B5EF4-FFF2-40B4-BE49-F238E27FC236}">
                <a16:creationId xmlns:a16="http://schemas.microsoft.com/office/drawing/2014/main" id="{B7295DC4-EF35-4770-B996-A075F582971C}"/>
              </a:ext>
            </a:extLst>
          </p:cNvPr>
          <p:cNvSpPr txBox="1">
            <a:spLocks/>
          </p:cNvSpPr>
          <p:nvPr/>
        </p:nvSpPr>
        <p:spPr>
          <a:xfrm>
            <a:off x="6109642" y="2165684"/>
            <a:ext cx="5826919" cy="1512853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>
            <a:lvl1pPr marL="2286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8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1pPr>
            <a:lvl2pPr marL="4572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2pPr>
            <a:lvl3pPr marL="6858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3pPr>
            <a:lvl4pPr marL="9144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4pPr>
            <a:lvl5pPr marL="114300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>
                    <a:lumMod val="85000"/>
                    <a:lumOff val="15000"/>
                  </a:schemeClr>
                </a:solidFill>
                <a:latin typeface="+mn-lt"/>
                <a:ea typeface="+mn-ea"/>
                <a:cs typeface="+mn-cs"/>
              </a:defRPr>
            </a:lvl5pPr>
            <a:lvl6pPr marL="131286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6pPr>
            <a:lvl7pPr marL="1484313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7pPr>
            <a:lvl8pPr marL="1657350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8pPr>
            <a:lvl9pPr marL="1882775" indent="-228600" algn="l" defTabSz="914400" rtl="0" eaLnBrk="1" latinLnBrk="0" hangingPunct="1">
              <a:lnSpc>
                <a:spcPct val="100000"/>
              </a:lnSpc>
              <a:spcBef>
                <a:spcPts val="1000"/>
              </a:spcBef>
              <a:buClr>
                <a:schemeClr val="accent2"/>
              </a:buClr>
              <a:buFont typeface="Arial" panose="020B0604020202020204" pitchFamily="34" charset="0"/>
              <a:buChar char="•"/>
              <a:defRPr sz="1600" kern="1200" baseline="0">
                <a:solidFill>
                  <a:schemeClr val="tx1"/>
                </a:solidFill>
                <a:latin typeface="+mn-lt"/>
                <a:ea typeface="+mn-ea"/>
                <a:cs typeface="+mn-cs"/>
              </a:defRPr>
            </a:lvl9pPr>
          </a:lstStyle>
          <a:p>
            <a:r>
              <a:rPr lang="zh-TW" altLang="en-US" sz="3200" dirty="0">
                <a:latin typeface="+mn-ea"/>
                <a:cs typeface="+mn-lt"/>
              </a:rPr>
              <a:t>陳森昱、張庭偉</a:t>
            </a:r>
            <a:endParaRPr lang="zh-TW" sz="3200" dirty="0">
              <a:ea typeface="+mn-lt"/>
              <a:cs typeface="+mn-lt"/>
            </a:endParaRPr>
          </a:p>
          <a:p>
            <a:pPr marL="0" indent="0">
              <a:buFont typeface="Arial" panose="020B0604020202020204" pitchFamily="34" charset="0"/>
              <a:buNone/>
            </a:pPr>
            <a:endParaRPr lang="zh-TW" altLang="en-US" sz="2400" dirty="0">
              <a:solidFill>
                <a:schemeClr val="tx1"/>
              </a:solidFill>
              <a:ea typeface="微軟正黑體"/>
            </a:endParaRPr>
          </a:p>
        </p:txBody>
      </p:sp>
      <p:sp>
        <p:nvSpPr>
          <p:cNvPr id="24" name="文字方塊 23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/>
              <a:t>6</a:t>
            </a:r>
            <a:endParaRPr lang="zh-TW" altLang="en-US" sz="2800" b="1" dirty="0"/>
          </a:p>
        </p:txBody>
      </p:sp>
      <p:grpSp>
        <p:nvGrpSpPr>
          <p:cNvPr id="5" name="群組 4"/>
          <p:cNvGrpSpPr/>
          <p:nvPr/>
        </p:nvGrpSpPr>
        <p:grpSpPr>
          <a:xfrm>
            <a:off x="5722882" y="1373684"/>
            <a:ext cx="6409043" cy="792000"/>
            <a:chOff x="5722882" y="1373684"/>
            <a:chExt cx="6409043" cy="792000"/>
          </a:xfrm>
        </p:grpSpPr>
        <p:grpSp>
          <p:nvGrpSpPr>
            <p:cNvPr id="10" name="群組 9"/>
            <p:cNvGrpSpPr/>
            <p:nvPr/>
          </p:nvGrpSpPr>
          <p:grpSpPr>
            <a:xfrm>
              <a:off x="5722882" y="1373684"/>
              <a:ext cx="6409043" cy="792000"/>
              <a:chOff x="5661150" y="1385283"/>
              <a:chExt cx="6409043" cy="792000"/>
            </a:xfrm>
          </p:grpSpPr>
          <p:sp>
            <p:nvSpPr>
              <p:cNvPr id="4" name="內容版面配置區 2">
                <a:extLst>
                  <a:ext uri="{FF2B5EF4-FFF2-40B4-BE49-F238E27FC236}">
                    <a16:creationId xmlns:a16="http://schemas.microsoft.com/office/drawing/2014/main" id="{2E3C94C3-2FA0-443F-9B2C-C433D4AF44B3}"/>
                  </a:ext>
                </a:extLst>
              </p:cNvPr>
              <p:cNvSpPr txBox="1">
                <a:spLocks/>
              </p:cNvSpPr>
              <p:nvPr/>
            </p:nvSpPr>
            <p:spPr>
              <a:xfrm>
                <a:off x="6609753" y="1449451"/>
                <a:ext cx="5460440" cy="595050"/>
              </a:xfrm>
              <a:prstGeom prst="rect">
                <a:avLst/>
              </a:prstGeom>
            </p:spPr>
            <p:txBody>
              <a:bodyPr vert="horz" lIns="91440" tIns="45720" rIns="91440" bIns="45720" rtlCol="0" anchor="t">
                <a:noAutofit/>
              </a:bodyPr>
              <a:lstStyle>
                <a:lvl1pPr marL="2286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8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1pPr>
                <a:lvl2pPr marL="4572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2pPr>
                <a:lvl3pPr marL="6858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3pPr>
                <a:lvl4pPr marL="9144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4pPr>
                <a:lvl5pPr marL="114300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>
                        <a:lumMod val="85000"/>
                        <a:lumOff val="15000"/>
                      </a:schemeClr>
                    </a:solidFill>
                    <a:latin typeface="+mn-lt"/>
                    <a:ea typeface="+mn-ea"/>
                    <a:cs typeface="+mn-cs"/>
                  </a:defRPr>
                </a:lvl5pPr>
                <a:lvl6pPr marL="131286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6pPr>
                <a:lvl7pPr marL="1484313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7pPr>
                <a:lvl8pPr marL="1657350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8pPr>
                <a:lvl9pPr marL="1882775" indent="-228600" algn="l" defTabSz="914400" rtl="0" eaLnBrk="1" latinLnBrk="0" hangingPunct="1">
                  <a:lnSpc>
                    <a:spcPct val="100000"/>
                  </a:lnSpc>
                  <a:spcBef>
                    <a:spcPts val="1000"/>
                  </a:spcBef>
                  <a:buClr>
                    <a:schemeClr val="accent2"/>
                  </a:buClr>
                  <a:buFont typeface="Arial" panose="020B0604020202020204" pitchFamily="34" charset="0"/>
                  <a:buChar char="•"/>
                  <a:defRPr sz="1600" kern="1200" baseline="0">
                    <a:solidFill>
                      <a:schemeClr val="tx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>
                  <a:buFont typeface="Arial" panose="020B0604020202020204" pitchFamily="34" charset="0"/>
                  <a:buNone/>
                </a:pPr>
                <a:r>
                  <a:rPr lang="zh-TW" altLang="en-US" sz="3600" dirty="0">
                    <a:latin typeface="+mn-ea"/>
                    <a:cs typeface="+mn-lt"/>
                  </a:rPr>
                  <a:t>組 員</a:t>
                </a:r>
                <a:endParaRPr lang="en-US" altLang="zh-TW" sz="3600" dirty="0">
                  <a:latin typeface="+mn-ea"/>
                  <a:cs typeface="+mn-lt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zh-TW" altLang="en-US" sz="3600" dirty="0">
                  <a:latin typeface="+mn-ea"/>
                  <a:cs typeface="+mn-lt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zh-TW" altLang="en-US" dirty="0">
                  <a:ea typeface="+mn-lt"/>
                  <a:cs typeface="+mn-lt"/>
                </a:endParaRPr>
              </a:p>
              <a:p>
                <a:pPr>
                  <a:buFont typeface="Arial" panose="020B0604020202020204" pitchFamily="34" charset="0"/>
                  <a:buNone/>
                </a:pPr>
                <a:endParaRPr lang="zh-TW" dirty="0">
                  <a:ea typeface="微軟正黑體"/>
                </a:endParaRPr>
              </a:p>
              <a:p>
                <a:pPr marL="0" indent="0">
                  <a:buFont typeface="Arial" panose="020B0604020202020204" pitchFamily="34" charset="0"/>
                  <a:buNone/>
                </a:pPr>
                <a:endParaRPr lang="zh-TW" altLang="en-US" dirty="0">
                  <a:ea typeface="微軟正黑體"/>
                </a:endParaRPr>
              </a:p>
            </p:txBody>
          </p:sp>
          <p:sp>
            <p:nvSpPr>
              <p:cNvPr id="21" name="橢圓 20">
                <a:extLst>
                  <a:ext uri="{FF2B5EF4-FFF2-40B4-BE49-F238E27FC236}">
                    <a16:creationId xmlns:a16="http://schemas.microsoft.com/office/drawing/2014/main" id="{D1248068-9DB7-4058-8CF8-0107F6CB866E}"/>
                  </a:ext>
                </a:extLst>
              </p:cNvPr>
              <p:cNvSpPr/>
              <p:nvPr/>
            </p:nvSpPr>
            <p:spPr>
              <a:xfrm>
                <a:off x="5661150" y="1385283"/>
                <a:ext cx="792000" cy="79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cxnSp>
            <p:nvCxnSpPr>
              <p:cNvPr id="20" name="直線單箭頭接點 19">
                <a:extLst>
                  <a:ext uri="{FF2B5EF4-FFF2-40B4-BE49-F238E27FC236}">
                    <a16:creationId xmlns:a16="http://schemas.microsoft.com/office/drawing/2014/main" id="{FA9A2A51-D3B3-4E30-B7D4-4000D3C67A71}"/>
                  </a:ext>
                </a:extLst>
              </p:cNvPr>
              <p:cNvCxnSpPr/>
              <p:nvPr/>
            </p:nvCxnSpPr>
            <p:spPr>
              <a:xfrm>
                <a:off x="6057150" y="2136334"/>
                <a:ext cx="3817705" cy="10800"/>
              </a:xfrm>
              <a:prstGeom prst="straightConnector1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1" name="圖片 30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33" b="93333" l="17021" r="90426">
                          <a14:foregroundMark x1="37234" y1="72000" x2="42553" y2="73333"/>
                          <a14:foregroundMark x1="52128" y1="81333" x2="55319" y2="81333"/>
                          <a14:foregroundMark x1="63830" y1="76000" x2="67021" y2="73333"/>
                          <a14:foregroundMark x1="63830" y1="57333" x2="63830" y2="57333"/>
                          <a14:foregroundMark x1="51064" y1="62667" x2="51064" y2="62667"/>
                          <a14:foregroundMark x1="36170" y1="58667" x2="36170" y2="5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2"/>
            <a:stretch/>
          </p:blipFill>
          <p:spPr>
            <a:xfrm>
              <a:off x="5723787" y="1388110"/>
              <a:ext cx="839219" cy="727832"/>
            </a:xfrm>
            <a:prstGeom prst="rect">
              <a:avLst/>
            </a:prstGeom>
          </p:spPr>
        </p:pic>
      </p:grpSp>
      <p:grpSp>
        <p:nvGrpSpPr>
          <p:cNvPr id="6" name="群組 5"/>
          <p:cNvGrpSpPr/>
          <p:nvPr/>
        </p:nvGrpSpPr>
        <p:grpSpPr>
          <a:xfrm>
            <a:off x="5688767" y="3855000"/>
            <a:ext cx="4327720" cy="792000"/>
            <a:chOff x="5688767" y="3855000"/>
            <a:chExt cx="4327720" cy="792000"/>
          </a:xfrm>
        </p:grpSpPr>
        <p:grpSp>
          <p:nvGrpSpPr>
            <p:cNvPr id="11" name="群組 10"/>
            <p:cNvGrpSpPr/>
            <p:nvPr/>
          </p:nvGrpSpPr>
          <p:grpSpPr>
            <a:xfrm>
              <a:off x="5713642" y="3855000"/>
              <a:ext cx="4302845" cy="792000"/>
              <a:chOff x="5625150" y="3293218"/>
              <a:chExt cx="4302845" cy="792000"/>
            </a:xfrm>
          </p:grpSpPr>
          <p:sp>
            <p:nvSpPr>
              <p:cNvPr id="17" name="文字方塊 16">
                <a:extLst>
                  <a:ext uri="{FF2B5EF4-FFF2-40B4-BE49-F238E27FC236}">
                    <a16:creationId xmlns:a16="http://schemas.microsoft.com/office/drawing/2014/main" id="{D246579E-7308-4615-864B-6E60AA7FF2A7}"/>
                  </a:ext>
                </a:extLst>
              </p:cNvPr>
              <p:cNvSpPr txBox="1"/>
              <p:nvPr/>
            </p:nvSpPr>
            <p:spPr>
              <a:xfrm>
                <a:off x="6561240" y="3422845"/>
                <a:ext cx="2845115" cy="646331"/>
              </a:xfrm>
              <a:prstGeom prst="rect">
                <a:avLst/>
              </a:prstGeom>
              <a:noFill/>
            </p:spPr>
            <p:txBody>
              <a:bodyPr rot="0" spcFirstLastPara="0" vertOverflow="overflow" horzOverflow="overflow" vert="horz" wrap="square" lIns="91440" tIns="45720" rIns="91440" bIns="45720" numCol="1" spcCol="0" rtlCol="0" fromWordArt="0" anchor="t" anchorCtr="0" forceAA="0" compatLnSpc="1">
                <a:prstTxWarp prst="textNoShape">
                  <a:avLst/>
                </a:prstTxWarp>
                <a:spAutoFit/>
              </a:bodyPr>
              <a:lstStyle/>
              <a:p>
                <a:r>
                  <a:rPr lang="zh-TW" altLang="en-US" sz="3600" dirty="0">
                    <a:ea typeface="微軟正黑體"/>
                  </a:rPr>
                  <a:t>實 習 內 容</a:t>
                </a:r>
              </a:p>
            </p:txBody>
          </p:sp>
          <p:sp>
            <p:nvSpPr>
              <p:cNvPr id="29" name="橢圓 28">
                <a:extLst>
                  <a:ext uri="{FF2B5EF4-FFF2-40B4-BE49-F238E27FC236}">
                    <a16:creationId xmlns:a16="http://schemas.microsoft.com/office/drawing/2014/main" id="{C9FBC3D1-9E64-44F3-BCF7-3180233A18B3}"/>
                  </a:ext>
                </a:extLst>
              </p:cNvPr>
              <p:cNvSpPr/>
              <p:nvPr/>
            </p:nvSpPr>
            <p:spPr>
              <a:xfrm>
                <a:off x="5625150" y="3293218"/>
                <a:ext cx="792000" cy="792000"/>
              </a:xfrm>
              <a:prstGeom prst="ellipse">
                <a:avLst/>
              </a:prstGeom>
              <a:solidFill>
                <a:schemeClr val="accent2">
                  <a:lumMod val="60000"/>
                  <a:lumOff val="40000"/>
                </a:schemeClr>
              </a:solidFill>
              <a:ln>
                <a:noFill/>
              </a:ln>
            </p:spPr>
            <p:style>
              <a:lnRef idx="2">
                <a:schemeClr val="accent1">
                  <a:shade val="50000"/>
                </a:schemeClr>
              </a:lnRef>
              <a:fillRef idx="1">
                <a:schemeClr val="accent1"/>
              </a:fillRef>
              <a:effectRef idx="0">
                <a:schemeClr val="accent1"/>
              </a:effectRef>
              <a:fontRef idx="minor">
                <a:schemeClr val="lt1"/>
              </a:fontRef>
            </p:style>
            <p:txBody>
              <a:bodyPr rtlCol="0" anchor="ctr"/>
              <a:lstStyle>
                <a:defPPr>
                  <a:defRPr lang="zh-TW"/>
                </a:defPPr>
                <a:lvl1pPr marL="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1pPr>
                <a:lvl2pPr marL="457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2pPr>
                <a:lvl3pPr marL="914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3pPr>
                <a:lvl4pPr marL="1371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4pPr>
                <a:lvl5pPr marL="18288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5pPr>
                <a:lvl6pPr marL="22860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6pPr>
                <a:lvl7pPr marL="27432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7pPr>
                <a:lvl8pPr marL="32004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8pPr>
                <a:lvl9pPr marL="3657600" algn="l" defTabSz="914400" rtl="0" eaLnBrk="1" latinLnBrk="0" hangingPunct="1">
                  <a:defRPr sz="1800" kern="1200">
                    <a:solidFill>
                      <a:schemeClr val="lt1"/>
                    </a:solidFill>
                    <a:latin typeface="+mn-lt"/>
                    <a:ea typeface="+mn-ea"/>
                    <a:cs typeface="+mn-cs"/>
                  </a:defRPr>
                </a:lvl9pPr>
              </a:lstStyle>
              <a:p>
                <a:pPr algn="ctr"/>
                <a:endParaRPr lang="zh-TW" altLang="en-US"/>
              </a:p>
            </p:txBody>
          </p:sp>
          <p:cxnSp>
            <p:nvCxnSpPr>
              <p:cNvPr id="28" name="直線單箭頭接點 27">
                <a:extLst>
                  <a:ext uri="{FF2B5EF4-FFF2-40B4-BE49-F238E27FC236}">
                    <a16:creationId xmlns:a16="http://schemas.microsoft.com/office/drawing/2014/main" id="{44CF4BF8-760C-41EA-BBFC-3B910BF8F5C8}"/>
                  </a:ext>
                </a:extLst>
              </p:cNvPr>
              <p:cNvCxnSpPr>
                <a:cxnSpLocks/>
              </p:cNvCxnSpPr>
              <p:nvPr/>
            </p:nvCxnSpPr>
            <p:spPr>
              <a:xfrm flipV="1">
                <a:off x="6039602" y="4037775"/>
                <a:ext cx="3888393" cy="15837"/>
              </a:xfrm>
              <a:prstGeom prst="straightConnector1">
                <a:avLst/>
              </a:prstGeom>
              <a:ln w="57150">
                <a:solidFill>
                  <a:schemeClr val="accent2">
                    <a:lumMod val="60000"/>
                    <a:lumOff val="40000"/>
                  </a:schemeClr>
                </a:solidFill>
              </a:ln>
            </p:spPr>
            <p:style>
              <a:lnRef idx="1">
                <a:schemeClr val="accent1"/>
              </a:lnRef>
              <a:fillRef idx="0">
                <a:schemeClr val="accent1"/>
              </a:fillRef>
              <a:effectRef idx="0">
                <a:schemeClr val="accent1"/>
              </a:effectRef>
              <a:fontRef idx="minor">
                <a:schemeClr val="tx1"/>
              </a:fontRef>
            </p:style>
          </p:cxnSp>
        </p:grpSp>
        <p:pic>
          <p:nvPicPr>
            <p:cNvPr id="32" name="圖片 31"/>
            <p:cNvPicPr>
              <a:picLocks noChangeAspect="1"/>
            </p:cNvPicPr>
            <p:nvPr/>
          </p:nvPicPr>
          <p:blipFill rotWithShape="1">
            <a:blip r:embed="rId2">
              <a:extLst>
                <a:ext uri="{BEBA8EAE-BF5A-486C-A8C5-ECC9F3942E4B}">
                  <a14:imgProps xmlns:a14="http://schemas.microsoft.com/office/drawing/2010/main">
                    <a14:imgLayer r:embed="rId3">
                      <a14:imgEffect>
                        <a14:backgroundRemoval t="9333" b="93333" l="17021" r="90426">
                          <a14:foregroundMark x1="37234" y1="72000" x2="42553" y2="73333"/>
                          <a14:foregroundMark x1="52128" y1="81333" x2="55319" y2="81333"/>
                          <a14:foregroundMark x1="63830" y1="76000" x2="67021" y2="73333"/>
                          <a14:foregroundMark x1="63830" y1="57333" x2="63830" y2="57333"/>
                          <a14:foregroundMark x1="51064" y1="62667" x2="51064" y2="62667"/>
                          <a14:foregroundMark x1="36170" y1="58667" x2="36170" y2="58667"/>
                        </a14:backgroundRemoval>
                      </a14:imgEffect>
                    </a14:imgLayer>
                  </a14:imgProps>
                </a:ext>
                <a:ext uri="{28A0092B-C50C-407E-A947-70E740481C1C}">
                  <a14:useLocalDpi xmlns:a14="http://schemas.microsoft.com/office/drawing/2010/main" val="0"/>
                </a:ext>
              </a:extLst>
            </a:blip>
            <a:srcRect l="8002"/>
            <a:stretch/>
          </p:blipFill>
          <p:spPr>
            <a:xfrm>
              <a:off x="5688767" y="3855000"/>
              <a:ext cx="839219" cy="727832"/>
            </a:xfrm>
            <a:prstGeom prst="rect">
              <a:avLst/>
            </a:prstGeom>
          </p:spPr>
        </p:pic>
      </p:grpSp>
    </p:spTree>
    <p:extLst>
      <p:ext uri="{BB962C8B-B14F-4D97-AF65-F5344CB8AC3E}">
        <p14:creationId xmlns:p14="http://schemas.microsoft.com/office/powerpoint/2010/main" val="359160889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  <p:timing>
    <p:tnLst>
      <p:par>
        <p:cTn id="1" dur="indefinite" restart="never" nodeType="tmRoot">
          <p:childTnLst>
            <p:seq concurrent="1" nextAc="seek">
              <p:cTn id="2" dur="indefinite" nodeType="mainSeq">
                <p:childTnLst>
                  <p:par>
                    <p:cTn id="3" fill="hold">
                      <p:stCondLst>
                        <p:cond delay="indefinite"/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nodeType="click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6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5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750"/>
                                        <p:tgtEl>
                                          <p:spTgt spid="5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50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6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750"/>
                                        <p:tgtEl>
                                          <p:spTgt spid="6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  <p:par>
                          <p:cTn id="11" fill="hold">
                            <p:stCondLst>
                              <p:cond delay="1250"/>
                            </p:stCondLst>
                            <p:childTnLst>
                              <p:par>
                                <p:cTn id="12" presetID="42" presetClass="entr" presetSubtype="0" fill="hold" grpId="0" nodeType="afterEffect">
                                  <p:stCondLst>
                                    <p:cond delay="100"/>
                                  </p:stCondLst>
                                  <p:childTnLst>
                                    <p:set>
                                      <p:cBhvr>
                                        <p:cTn id="13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4" dur="900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15" dur="9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16" dur="900" fill="hold"/>
                                        <p:tgtEl>
                                          <p:spTgt spid="2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  <p:par>
                                <p:cTn id="17" presetID="42" presetClass="entr" presetSubtype="0" fill="hold" grpId="0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8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fade">
                                      <p:cBhvr>
                                        <p:cTn id="19" dur="1000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  <p:anim calcmode="lin" valueType="num">
                                      <p:cBhvr>
                                        <p:cTn id="20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ppt_x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x"/>
                                          </p:val>
                                        </p:tav>
                                        <p:tav tm="100000">
                                          <p:val>
                                            <p:strVal val="#ppt_x"/>
                                          </p:val>
                                        </p:tav>
                                      </p:tavLst>
                                    </p:anim>
                                    <p:anim calcmode="lin" valueType="num">
                                      <p:cBhvr>
                                        <p:cTn id="21" dur="1000" fill="hold"/>
                                        <p:tgtEl>
                                          <p:spTgt spid="3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ppt_y</p:attrName>
                                        </p:attrNameLst>
                                      </p:cBhvr>
                                      <p:tavLst>
                                        <p:tav tm="0">
                                          <p:val>
                                            <p:strVal val="#ppt_y+.1"/>
                                          </p:val>
                                        </p:tav>
                                        <p:tav tm="100000">
                                          <p:val>
                                            <p:strVal val="#ppt_y"/>
                                          </p:val>
                                        </p:tav>
                                      </p:tavLst>
                                    </p:anim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3" grpId="0" build="p"/>
      <p:bldP spid="23" grpId="0" build="p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86B4BA9-0FB9-444D-8CE8-96B9C6F7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1255698" y="2843061"/>
            <a:ext cx="4547937" cy="1171876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 vert="vert270"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18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  周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規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劃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747BC2A-3979-4243-B250-BAF81F2A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graphicFrame>
        <p:nvGraphicFramePr>
          <p:cNvPr id="6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53807757"/>
              </p:ext>
            </p:extLst>
          </p:nvPr>
        </p:nvGraphicFramePr>
        <p:xfrm>
          <a:off x="1796711" y="210168"/>
          <a:ext cx="10170700" cy="6437663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898363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828588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443749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3919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週次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實習內容規劃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58799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一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kern="1200" dirty="0">
                          <a:effectLst/>
                        </a:rPr>
                        <a:t>表單設計與建立</a:t>
                      </a:r>
                      <a:endParaRPr lang="zh-TW" altLang="en-US" sz="2400" dirty="0">
                        <a:latin typeface="標楷體" panose="03000509000000000000" pitchFamily="65" charset="-120"/>
                        <a:ea typeface="標楷體" panose="03000509000000000000" pitchFamily="65" charset="-120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33395" algn="l"/>
                        </a:tabLst>
                        <a:defRPr/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全體</a:t>
                      </a: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：</a:t>
                      </a:r>
                      <a:r>
                        <a:rPr lang="zh-TW" altLang="zh-TW" sz="2400" kern="1200" dirty="0">
                          <a:effectLst/>
                        </a:rPr>
                        <a:t>討論成員工作分配</a:t>
                      </a:r>
                      <a:r>
                        <a:rPr lang="zh-TW" altLang="en-US" sz="2400" kern="1200" dirty="0">
                          <a:effectLst/>
                        </a:rPr>
                        <a:t>、</a:t>
                      </a:r>
                      <a:r>
                        <a:rPr lang="zh-TW" altLang="zh-TW" sz="2400" kern="1200" dirty="0">
                          <a:effectLst/>
                        </a:rPr>
                        <a:t>確定實習細節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二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學習網站後台使用、網站資訊更新、成員資料蒐集</a:t>
                      </a:r>
                      <a:r>
                        <a:rPr lang="en-US" altLang="zh-TW" sz="2400" dirty="0">
                          <a:effectLst/>
                        </a:rPr>
                        <a:t>(</a:t>
                      </a:r>
                      <a:r>
                        <a:rPr lang="zh-TW" altLang="zh-TW" sz="2400" dirty="0">
                          <a:effectLst/>
                        </a:rPr>
                        <a:t>統整表單</a:t>
                      </a:r>
                      <a:r>
                        <a:rPr lang="en-US" altLang="zh-TW" sz="2400" dirty="0">
                          <a:effectLst/>
                        </a:rPr>
                        <a:t>)</a:t>
                      </a:r>
                      <a:endParaRPr lang="zh-TW" altLang="zh-TW" sz="2400" dirty="0">
                        <a:effectLst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6455" algn="ctr"/>
                        </a:tabLs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月會週誌繳交規則說明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三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網站成員資料更新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aseline="0" dirty="0">
                          <a:effectLst/>
                        </a:rPr>
                        <a:t>              </a:t>
                      </a:r>
                      <a:r>
                        <a:rPr lang="zh-TW" altLang="zh-TW" sz="2400" dirty="0">
                          <a:effectLst/>
                        </a:rPr>
                        <a:t>月會報告上傳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統整各實習點時數</a:t>
                      </a:r>
                      <a:endParaRPr lang="zh-TW" altLang="zh-TW" sz="24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2657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四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網站成員資料更新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16455" algn="ctr"/>
                        </a:tabLst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發文提醒繳交週誌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五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網站成員資料更新</a:t>
                      </a:r>
                      <a:endParaRPr lang="en-US" altLang="zh-TW" sz="2400" dirty="0">
                        <a:effectLst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baseline="0" dirty="0">
                          <a:effectLst/>
                        </a:rPr>
                        <a:t>              </a:t>
                      </a:r>
                      <a:r>
                        <a:rPr lang="zh-TW" altLang="zh-TW" sz="2400" dirty="0">
                          <a:effectLst/>
                        </a:rPr>
                        <a:t>各組實習活動、照片更新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收週誌整理、掃描歸檔</a:t>
                      </a:r>
                      <a:endParaRPr lang="zh-TW" altLang="zh-TW" sz="24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599975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六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網站資訊更新、照片更新</a:t>
                      </a: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en-US" altLang="zh-TW" sz="2400" dirty="0">
                          <a:effectLst/>
                        </a:rPr>
                        <a:t>3/28</a:t>
                      </a:r>
                      <a:r>
                        <a:rPr lang="zh-TW" altLang="zh-TW" sz="2400" dirty="0">
                          <a:effectLst/>
                        </a:rPr>
                        <a:t>第三次月會報告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577516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七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照片更新、豐富網站內</a:t>
                      </a: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容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統整各實習點時數</a:t>
                      </a:r>
                      <a:endParaRPr lang="zh-TW" altLang="zh-TW" sz="24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八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5090" algn="l"/>
                        </a:tabLst>
                        <a:defRPr/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公開消息發布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6455" algn="ctr"/>
                        </a:tabLs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提醒週誌繳交</a:t>
                      </a:r>
                      <a:endParaRPr lang="zh-TW" altLang="zh-TW" sz="24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634163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九</a:t>
                      </a:r>
                    </a:p>
                  </a:txBody>
                  <a:tcPr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</a:rPr>
                        <a:t>：</a:t>
                      </a:r>
                      <a:r>
                        <a:rPr lang="zh-TW" altLang="zh-TW" sz="2400" dirty="0">
                          <a:effectLst/>
                        </a:rPr>
                        <a:t>網站資訊更新、照片更新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549525" algn="l"/>
                        </a:tabLs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zh-TW" altLang="zh-TW" sz="2400" dirty="0">
                          <a:effectLst/>
                        </a:rPr>
                        <a:t>收週誌整理、掃描歸檔</a:t>
                      </a:r>
                      <a:endParaRPr lang="zh-TW" altLang="zh-TW" sz="2400" dirty="0">
                        <a:effectLst/>
                        <a:latin typeface="Calibri"/>
                        <a:ea typeface="新細明體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3" name="橢圓 2"/>
          <p:cNvSpPr/>
          <p:nvPr/>
        </p:nvSpPr>
        <p:spPr>
          <a:xfrm>
            <a:off x="11671071" y="6461429"/>
            <a:ext cx="360000" cy="360000"/>
          </a:xfrm>
          <a:prstGeom prst="ellipse">
            <a:avLst/>
          </a:prstGeom>
          <a:solidFill>
            <a:schemeClr val="tx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7" name="文字方塊 6"/>
          <p:cNvSpPr txBox="1"/>
          <p:nvPr/>
        </p:nvSpPr>
        <p:spPr>
          <a:xfrm>
            <a:off x="11667026" y="6409764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7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228941121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2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 useBgFill="1">
        <p:nvSpPr>
          <p:cNvPr id="14" name="Rectangle 13">
            <a:extLst>
              <a:ext uri="{FF2B5EF4-FFF2-40B4-BE49-F238E27FC236}">
                <a16:creationId xmlns:a16="http://schemas.microsoft.com/office/drawing/2014/main" id="{6C9F9EF0-93D5-4D4B-BAFE-4770028147DD}"/>
              </a:ext>
              <a:ext uri="{C183D7F6-B498-43B3-948B-1728B52AA6E4}">
                <adec:decorative xmlns:adec="http://schemas.microsoft.com/office/drawing/2017/decorative" val="1"/>
              </a:ext>
            </a:extLst>
          </p:cNvPr>
          <p:cNvSpPr>
            <a:spLocks noGrp="1" noRot="1" noChangeAspect="1" noMove="1" noResize="1" noEditPoints="1" noAdjustHandles="1" noChangeArrowheads="1" noChangeShapeType="1" noTextEdit="1"/>
          </p:cNvSpPr>
          <p:nvPr>
            <p:extLst>
              <p:ext uri="{386F3935-93C4-4BCD-93E2-E3B085C9AB24}">
                <p16:designElem xmlns:p16="http://schemas.microsoft.com/office/powerpoint/2015/main" val="1"/>
              </p:ext>
            </p:extLst>
          </p:nvPr>
        </p:nvSpPr>
        <p:spPr>
          <a:xfrm>
            <a:off x="0" y="0"/>
            <a:ext cx="12192000" cy="6858000"/>
          </a:xfrm>
          <a:prstGeom prst="rect">
            <a:avLst/>
          </a:prstGeom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en-US"/>
          </a:p>
        </p:txBody>
      </p:sp>
      <p:sp>
        <p:nvSpPr>
          <p:cNvPr id="2" name="標題 1">
            <a:extLst>
              <a:ext uri="{FF2B5EF4-FFF2-40B4-BE49-F238E27FC236}">
                <a16:creationId xmlns:a16="http://schemas.microsoft.com/office/drawing/2014/main" id="{586B4BA9-0FB9-444D-8CE8-96B9C6F749DF}"/>
              </a:ext>
            </a:extLst>
          </p:cNvPr>
          <p:cNvSpPr>
            <a:spLocks noGrp="1"/>
          </p:cNvSpPr>
          <p:nvPr>
            <p:ph type="title"/>
          </p:nvPr>
        </p:nvSpPr>
        <p:spPr>
          <a:xfrm rot="5400000">
            <a:off x="-1255698" y="2843061"/>
            <a:ext cx="4547937" cy="1171876"/>
          </a:xfrm>
          <a:solidFill>
            <a:srgbClr val="FFFFFF">
              <a:alpha val="10000"/>
            </a:srgbClr>
          </a:solidFill>
          <a:ln>
            <a:solidFill>
              <a:schemeClr val="tx1"/>
            </a:solidFill>
          </a:ln>
        </p:spPr>
        <p:txBody>
          <a:bodyPr vert="vert270">
            <a:normAutofit/>
          </a:bodyPr>
          <a:lstStyle/>
          <a:p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18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  周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規</a:t>
            </a: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br>
              <a:rPr lang="en-US" altLang="zh-TW" sz="4000" b="1" dirty="0">
                <a:solidFill>
                  <a:schemeClr val="tx1"/>
                </a:solidFill>
                <a:ea typeface="微軟正黑體"/>
              </a:rPr>
            </a:br>
            <a:r>
              <a:rPr lang="zh-TW" altLang="en-US" sz="4000" b="1" dirty="0">
                <a:solidFill>
                  <a:schemeClr val="tx1"/>
                </a:solidFill>
                <a:ea typeface="微軟正黑體"/>
              </a:rPr>
              <a:t>劃</a:t>
            </a:r>
          </a:p>
        </p:txBody>
      </p:sp>
      <p:sp>
        <p:nvSpPr>
          <p:cNvPr id="9" name="內容版面配置區 8">
            <a:extLst>
              <a:ext uri="{FF2B5EF4-FFF2-40B4-BE49-F238E27FC236}">
                <a16:creationId xmlns:a16="http://schemas.microsoft.com/office/drawing/2014/main" id="{F747BC2A-3979-4243-B250-BAF81F2AC162}"/>
              </a:ext>
            </a:extLst>
          </p:cNvPr>
          <p:cNvSpPr>
            <a:spLocks noGrp="1"/>
          </p:cNvSpPr>
          <p:nvPr>
            <p:ph idx="1"/>
          </p:nvPr>
        </p:nvSpPr>
        <p:spPr>
          <a:xfrm>
            <a:off x="2231136" y="2638044"/>
            <a:ext cx="7729728" cy="3101983"/>
          </a:xfrm>
        </p:spPr>
        <p:txBody>
          <a:bodyPr>
            <a:normAutofit/>
          </a:bodyPr>
          <a:lstStyle/>
          <a:p>
            <a:endParaRPr lang="zh-TW" altLang="en-US" dirty="0"/>
          </a:p>
        </p:txBody>
      </p:sp>
      <p:graphicFrame>
        <p:nvGraphicFramePr>
          <p:cNvPr id="5" name="內容版面配置區 4"/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563027915"/>
              </p:ext>
            </p:extLst>
          </p:nvPr>
        </p:nvGraphicFramePr>
        <p:xfrm>
          <a:off x="1748589" y="270947"/>
          <a:ext cx="10282990" cy="6316105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980125">
                  <a:extLst>
                    <a:ext uri="{9D8B030D-6E8A-4147-A177-3AD203B41FA5}">
                      <a16:colId xmlns:a16="http://schemas.microsoft.com/office/drawing/2014/main" val="20000"/>
                    </a:ext>
                  </a:extLst>
                </a:gridCol>
                <a:gridCol w="4361897">
                  <a:extLst>
                    <a:ext uri="{9D8B030D-6E8A-4147-A177-3AD203B41FA5}">
                      <a16:colId xmlns:a16="http://schemas.microsoft.com/office/drawing/2014/main" val="20001"/>
                    </a:ext>
                  </a:extLst>
                </a:gridCol>
                <a:gridCol w="4940968">
                  <a:extLst>
                    <a:ext uri="{9D8B030D-6E8A-4147-A177-3AD203B41FA5}">
                      <a16:colId xmlns:a16="http://schemas.microsoft.com/office/drawing/2014/main" val="20002"/>
                    </a:ext>
                  </a:extLst>
                </a:gridCol>
              </a:tblGrid>
              <a:tr h="546460">
                <a:tc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週次</a:t>
                      </a:r>
                    </a:p>
                  </a:txBody>
                  <a:tcPr anchor="ctr"/>
                </a:tc>
                <a:tc gridSpan="2">
                  <a:txBody>
                    <a:bodyPr/>
                    <a:lstStyle/>
                    <a:p>
                      <a:pPr algn="ctr"/>
                      <a:r>
                        <a:rPr lang="zh-TW" altLang="en-US" sz="2400" dirty="0"/>
                        <a:t>實習內容規劃</a:t>
                      </a:r>
                    </a:p>
                  </a:txBody>
                  <a:tcPr anchor="ctr"/>
                </a:tc>
                <a:tc hMerge="1">
                  <a:txBody>
                    <a:bodyPr/>
                    <a:lstStyle/>
                    <a:p>
                      <a:pPr algn="ctr"/>
                      <a:endParaRPr lang="zh-TW" altLang="en-US" sz="2400" dirty="0"/>
                    </a:p>
                  </a:txBody>
                  <a:tcPr anchor="ctr"/>
                </a:tc>
                <a:extLst>
                  <a:ext uri="{0D108BD9-81ED-4DB2-BD59-A6C34878D82A}">
                    <a16:rowId xmlns:a16="http://schemas.microsoft.com/office/drawing/2014/main" val="10000"/>
                  </a:ext>
                </a:extLst>
              </a:tr>
              <a:tr h="47691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3033395" algn="l"/>
                        </a:tabLs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月會報告上</a:t>
                      </a: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傳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3033395" algn="l"/>
                        </a:tabLst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en-US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4/25</a:t>
                      </a: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第四次月會報告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1"/>
                  </a:ext>
                </a:extLst>
              </a:tr>
              <a:tr h="529389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十一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6455" algn="ctr"/>
                        </a:tabLs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照片更</a:t>
                      </a: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新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6455" algn="ctr"/>
                        </a:tabLs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行政組：統整各實習點時數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2"/>
                  </a:ext>
                </a:extLst>
              </a:tr>
              <a:tr h="513348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十二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495550" algn="l"/>
                        </a:tabLs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公開消息發布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495550" algn="l"/>
                        </a:tabLst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行政組：週誌繳交提醒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3"/>
                  </a:ext>
                </a:extLst>
              </a:tr>
              <a:tr h="592395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十三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116455" algn="ctr"/>
                        </a:tabLs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照片更新</a:t>
                      </a:r>
                      <a:r>
                        <a:rPr 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	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116455" algn="ctr"/>
                        </a:tabLst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行政組：收週誌整理、掃描歸檔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4"/>
                  </a:ext>
                </a:extLst>
              </a:tr>
              <a:tr h="72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十四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月會報告上傳</a:t>
                      </a:r>
                      <a:endParaRPr lang="en-US" alt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               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豐富網站內容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en-US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5/23</a:t>
                      </a: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第五次月會報告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5"/>
                  </a:ext>
                </a:extLst>
              </a:tr>
              <a:tr h="72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十五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照片更新</a:t>
                      </a:r>
                      <a:endParaRPr lang="en-US" alt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               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豐富網站內容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行政組：統整各實習點時數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6"/>
                  </a:ext>
                </a:extLst>
              </a:tr>
              <a:tr h="72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十六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網站資訊更新</a:t>
                      </a:r>
                      <a:endParaRPr lang="en-US" alt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               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豐富網站內容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/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行政組：週誌繳交提醒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7"/>
                  </a:ext>
                </a:extLst>
              </a:tr>
              <a:tr h="704363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十七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  <a:tabLst>
                          <a:tab pos="2625090" algn="l"/>
                        </a:tabLs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照片更新</a:t>
                      </a:r>
                      <a:endParaRPr lang="en-US" alt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  <a:tabLst>
                          <a:tab pos="2625090" algn="l"/>
                        </a:tabLst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               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豐富網站內</a:t>
                      </a: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容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 marL="0" marR="0" indent="0" algn="l" defTabSz="914400" rtl="0" eaLnBrk="1" fontAlgn="auto" latinLnBrk="0" hangingPunct="1">
                        <a:lnSpc>
                          <a:spcPct val="100000"/>
                        </a:lnSpc>
                        <a:spcBef>
                          <a:spcPts val="0"/>
                        </a:spcBef>
                        <a:spcAft>
                          <a:spcPts val="0"/>
                        </a:spcAft>
                        <a:buClrTx/>
                        <a:buSzTx/>
                        <a:buFontTx/>
                        <a:buNone/>
                        <a:tabLst>
                          <a:tab pos="2625090" algn="l"/>
                        </a:tabLst>
                        <a:defRPr/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</a:t>
                      </a:r>
                      <a:r>
                        <a:rPr lang="en-US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14-17</a:t>
                      </a: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週誌繳交</a:t>
                      </a:r>
                      <a:endParaRPr lang="zh-TW" alt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8"/>
                  </a:ext>
                </a:extLst>
              </a:tr>
              <a:tr h="728036">
                <a:tc>
                  <a:txBody>
                    <a:bodyPr/>
                    <a:lstStyle/>
                    <a:p>
                      <a:pPr algn="ctr"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十八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資訊組</a:t>
                      </a:r>
                      <a:r>
                        <a:rPr lang="zh-TW" altLang="en-US" sz="2400" dirty="0">
                          <a:effectLst/>
                          <a:latin typeface="+mn-ea"/>
                          <a:ea typeface="+mn-ea"/>
                        </a:rPr>
                        <a:t>：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網站資訊更新</a:t>
                      </a:r>
                      <a:endParaRPr lang="en-US" altLang="zh-TW" sz="2400" dirty="0">
                        <a:solidFill>
                          <a:srgbClr val="000000"/>
                        </a:solidFill>
                        <a:effectLst/>
                        <a:latin typeface="+mn-ea"/>
                        <a:ea typeface="+mn-ea"/>
                        <a:cs typeface="標楷體"/>
                      </a:endParaRPr>
                    </a:p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en-US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                </a:t>
                      </a:r>
                      <a:r>
                        <a:rPr 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月會報告上傳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tc>
                  <a:txBody>
                    <a:bodyPr/>
                    <a:lstStyle/>
                    <a:p>
                      <a:pPr>
                        <a:spcAft>
                          <a:spcPts val="0"/>
                        </a:spcAft>
                      </a:pPr>
                      <a:r>
                        <a:rPr lang="zh-TW" altLang="zh-TW" sz="2400" dirty="0">
                          <a:solidFill>
                            <a:srgbClr val="000000"/>
                          </a:solidFill>
                          <a:effectLst/>
                          <a:latin typeface="+mn-ea"/>
                          <a:ea typeface="+mn-ea"/>
                          <a:cs typeface="標楷體"/>
                        </a:rPr>
                        <a:t>行政組：期末報告</a:t>
                      </a:r>
                      <a:endParaRPr lang="zh-TW" sz="2400" dirty="0">
                        <a:effectLst/>
                        <a:latin typeface="+mn-ea"/>
                        <a:ea typeface="+mn-ea"/>
                        <a:cs typeface="Calibri"/>
                      </a:endParaRPr>
                    </a:p>
                  </a:txBody>
                  <a:tcPr marL="68580" marR="68580" marT="0" marB="0" anchor="ctr"/>
                </a:tc>
                <a:extLst>
                  <a:ext uri="{0D108BD9-81ED-4DB2-BD59-A6C34878D82A}">
                    <a16:rowId xmlns:a16="http://schemas.microsoft.com/office/drawing/2014/main" val="10009"/>
                  </a:ext>
                </a:extLst>
              </a:tr>
            </a:tbl>
          </a:graphicData>
        </a:graphic>
      </p:graphicFrame>
      <p:sp>
        <p:nvSpPr>
          <p:cNvPr id="7" name="橢圓 6"/>
          <p:cNvSpPr/>
          <p:nvPr/>
        </p:nvSpPr>
        <p:spPr>
          <a:xfrm>
            <a:off x="11671071" y="6461429"/>
            <a:ext cx="360000" cy="360000"/>
          </a:xfrm>
          <a:prstGeom prst="ellipse">
            <a:avLst/>
          </a:prstGeom>
          <a:solidFill>
            <a:schemeClr val="tx1">
              <a:lumMod val="65000"/>
              <a:alpha val="54000"/>
            </a:schemeClr>
          </a:solidFill>
          <a:ln>
            <a:noFill/>
          </a:ln>
        </p:spPr>
        <p:style>
          <a:lnRef idx="2">
            <a:schemeClr val="accent1">
              <a:shade val="50000"/>
            </a:schemeClr>
          </a:lnRef>
          <a:fillRef idx="1">
            <a:schemeClr val="accent1"/>
          </a:fillRef>
          <a:effectRef idx="0">
            <a:schemeClr val="accent1"/>
          </a:effectRef>
          <a:fontRef idx="minor">
            <a:schemeClr val="lt1"/>
          </a:fontRef>
        </p:style>
        <p:txBody>
          <a:bodyPr rtlCol="0" anchor="ctr"/>
          <a:lstStyle/>
          <a:p>
            <a:pPr algn="ctr"/>
            <a:endParaRPr lang="zh-TW" altLang="en-US"/>
          </a:p>
        </p:txBody>
      </p:sp>
      <p:sp>
        <p:nvSpPr>
          <p:cNvPr id="6" name="文字方塊 5"/>
          <p:cNvSpPr txBox="1"/>
          <p:nvPr/>
        </p:nvSpPr>
        <p:spPr>
          <a:xfrm>
            <a:off x="11671072" y="6380293"/>
            <a:ext cx="625642" cy="523220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n-US" altLang="zh-TW" sz="2800" b="1" dirty="0">
                <a:solidFill>
                  <a:schemeClr val="bg1"/>
                </a:solidFill>
              </a:rPr>
              <a:t>8</a:t>
            </a:r>
            <a:endParaRPr lang="zh-TW" altLang="en-US" sz="2800" b="1" dirty="0">
              <a:solidFill>
                <a:schemeClr val="bg1"/>
              </a:solidFill>
            </a:endParaRPr>
          </a:p>
        </p:txBody>
      </p:sp>
    </p:spTree>
    <p:extLst>
      <p:ext uri="{BB962C8B-B14F-4D97-AF65-F5344CB8AC3E}">
        <p14:creationId xmlns:p14="http://schemas.microsoft.com/office/powerpoint/2010/main" val="2602248780"/>
      </p:ext>
    </p:extLst>
  </p:cSld>
  <p:clrMapOvr>
    <a:overrideClrMapping bg1="dk1" tx1="lt1" bg2="dk2" tx2="lt2" accent1="accent1" accent2="accent2" accent3="accent3" accent4="accent4" accent5="accent5" accent6="accent6" hlink="hlink" folHlink="folHlink"/>
  </p:clrMapOvr>
</p:sld>
</file>

<file path=ppt/theme/theme1.xml><?xml version="1.0" encoding="utf-8"?>
<a:theme xmlns:a="http://schemas.openxmlformats.org/drawingml/2006/main" name="包裹">
  <a:themeElements>
    <a:clrScheme name="Parcel">
      <a:dk1>
        <a:srgbClr val="000000"/>
      </a:dk1>
      <a:lt1>
        <a:srgbClr val="FFFFFF"/>
      </a:lt1>
      <a:dk2>
        <a:srgbClr val="4A5356"/>
      </a:dk2>
      <a:lt2>
        <a:srgbClr val="E8E3CE"/>
      </a:lt2>
      <a:accent1>
        <a:srgbClr val="F6A21D"/>
      </a:accent1>
      <a:accent2>
        <a:srgbClr val="9BAFB5"/>
      </a:accent2>
      <a:accent3>
        <a:srgbClr val="C96731"/>
      </a:accent3>
      <a:accent4>
        <a:srgbClr val="9CA383"/>
      </a:accent4>
      <a:accent5>
        <a:srgbClr val="87795D"/>
      </a:accent5>
      <a:accent6>
        <a:srgbClr val="A0988C"/>
      </a:accent6>
      <a:hlink>
        <a:srgbClr val="00B0F0"/>
      </a:hlink>
      <a:folHlink>
        <a:srgbClr val="738F97"/>
      </a:folHlink>
    </a:clrScheme>
    <a:fontScheme name="Parcel">
      <a:maj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ajorFont>
      <a:minorFont>
        <a:latin typeface="Gill Sans MT" panose="020B0502020104020203"/>
        <a:ea typeface=""/>
        <a:cs typeface=""/>
        <a:font script="Grek" typeface="Corbel"/>
        <a:font script="Cyrl" typeface="Corbel"/>
        <a:font script="Jpan" typeface="HGｺﾞｼｯｸE"/>
        <a:font script="Hang" typeface="휴먼매직체"/>
        <a:font script="Hans" typeface="华文中宋"/>
        <a:font script="Hant" typeface="微軟正黑體"/>
        <a:font script="Arab" typeface="Majalla UI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ahoma"/>
        <a:font script="Uigh" typeface="Microsoft Uighur"/>
        <a:font script="Geor" typeface="Sylfaen"/>
      </a:minorFont>
    </a:fontScheme>
    <a:fmtScheme name="Parcel">
      <a:fillStyleLst>
        <a:solidFill>
          <a:schemeClr val="phClr"/>
        </a:solidFill>
        <a:gradFill rotWithShape="1">
          <a:gsLst>
            <a:gs pos="0">
              <a:schemeClr val="phClr">
                <a:tint val="80000"/>
                <a:satMod val="107000"/>
                <a:lumMod val="103000"/>
              </a:schemeClr>
            </a:gs>
            <a:gs pos="100000">
              <a:schemeClr val="phClr">
                <a:tint val="82000"/>
                <a:satMod val="109000"/>
                <a:lumMod val="103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tint val="97000"/>
                <a:satMod val="100000"/>
                <a:lumMod val="102000"/>
              </a:schemeClr>
            </a:gs>
            <a:gs pos="50000">
              <a:schemeClr val="phClr">
                <a:shade val="100000"/>
                <a:satMod val="103000"/>
                <a:lumMod val="100000"/>
              </a:schemeClr>
            </a:gs>
            <a:gs pos="100000">
              <a:schemeClr val="phClr">
                <a:shade val="93000"/>
                <a:satMod val="110000"/>
                <a:lumMod val="99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</a:ln>
        <a:ln w="12700" cap="flat" cmpd="sng" algn="ctr">
          <a:solidFill>
            <a:schemeClr val="phClr"/>
          </a:solidFill>
          <a:prstDash val="solid"/>
        </a:ln>
        <a:ln w="3175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5880" dist="15240" dir="5400000" algn="ctr" rotWithShape="0">
              <a:srgbClr val="000000">
                <a:alpha val="45000"/>
              </a:srgbClr>
            </a:outerShdw>
          </a:effectLst>
          <a:scene3d>
            <a:camera prst="orthographicFront">
              <a:rot lat="0" lon="0" rev="0"/>
            </a:camera>
            <a:lightRig rig="brightRoom" dir="tl"/>
          </a:scene3d>
          <a:sp3d prstMaterial="dkEdge">
            <a:bevelT w="0" h="0"/>
          </a:sp3d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7000"/>
                <a:shade val="100000"/>
                <a:satMod val="185000"/>
                <a:lumMod val="120000"/>
              </a:schemeClr>
            </a:gs>
            <a:gs pos="100000">
              <a:schemeClr val="phClr">
                <a:tint val="96000"/>
                <a:shade val="95000"/>
                <a:satMod val="215000"/>
                <a:lumMod val="80000"/>
              </a:schemeClr>
            </a:gs>
          </a:gsLst>
          <a:path path="circle">
            <a:fillToRect l="50000" t="55000" r="125000" b="100000"/>
          </a:path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Parcel" id="{8BEC4385-4EB9-4D53-BFB5-0EA123736B6D}" vid="{4DB32801-28C0-48B0-8C1D-A9A58613615A}"/>
    </a:ext>
  </a:extLst>
</a:theme>
</file>

<file path=ppt/theme/theme2.xml><?xml version="1.0" encoding="utf-8"?>
<a:theme xmlns:a="http://schemas.openxmlformats.org/drawingml/2006/main" name="Office 佈景主題">
  <a:themeElements>
    <a:clrScheme name="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5B9BD5"/>
      </a:accent1>
      <a:accent2>
        <a:srgbClr val="ED7D31"/>
      </a:accent2>
      <a:accent3>
        <a:srgbClr val="A5A5A5"/>
      </a:accent3>
      <a:accent4>
        <a:srgbClr val="FFC000"/>
      </a:accent4>
      <a:accent5>
        <a:srgbClr val="4472C4"/>
      </a:accent5>
      <a:accent6>
        <a:srgbClr val="70AD47"/>
      </a:accent6>
      <a:hlink>
        <a:srgbClr val="0563C1"/>
      </a:hlink>
      <a:folHlink>
        <a:srgbClr val="954F72"/>
      </a:folHlink>
    </a:clrScheme>
    <a:fontScheme name="Office">
      <a:majorFont>
        <a:latin typeface="Calibri Light" panose="020F03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 panose="020F0502020204030204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customXml/_rels/item1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1.xml"/></Relationships>
</file>

<file path=customXml/_rels/item2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2.xml"/></Relationships>
</file>

<file path=customXml/_rels/item3.xml.rels><?xml version="1.0" encoding="UTF-8" standalone="yes"?>
<Relationships xmlns="http://schemas.openxmlformats.org/package/2006/relationships"><Relationship Id="rId1" Type="http://schemas.openxmlformats.org/officeDocument/2006/relationships/customXmlProps" Target="itemProps3.xml"/></Relationships>
</file>

<file path=customXml/item1.xml><?xml version="1.0" encoding="utf-8"?>
<ct:contentTypeSchema xmlns:ct="http://schemas.microsoft.com/office/2006/metadata/contentType" xmlns:ma="http://schemas.microsoft.com/office/2006/metadata/properties/metaAttributes" ct:_="" ma:_="" ma:contentTypeName="文件" ma:contentTypeID="0x01010098332C7160FA87479451C583502CD993" ma:contentTypeVersion="2" ma:contentTypeDescription="建立新的文件。" ma:contentTypeScope="" ma:versionID="d5db86f7383741d71d972e1eea173590">
  <xsd:schema xmlns:xsd="http://www.w3.org/2001/XMLSchema" xmlns:xs="http://www.w3.org/2001/XMLSchema" xmlns:p="http://schemas.microsoft.com/office/2006/metadata/properties" xmlns:ns2="53a4e524-5fff-48cc-bc5b-1320466a6616" targetNamespace="http://schemas.microsoft.com/office/2006/metadata/properties" ma:root="true" ma:fieldsID="4042bdd1fbcbd0ace4d539324fe3f46b" ns2:_="">
    <xsd:import namespace="53a4e524-5fff-48cc-bc5b-1320466a6616"/>
    <xsd:element name="properties">
      <xsd:complexType>
        <xsd:sequence>
          <xsd:element name="documentManagement">
            <xsd:complexType>
              <xsd:all>
                <xsd:element ref="ns2:MediaServiceMetadata" minOccurs="0"/>
                <xsd:element ref="ns2:MediaServiceFastMetadata" minOccurs="0"/>
              </xsd:all>
            </xsd:complexType>
          </xsd:element>
        </xsd:sequence>
      </xsd:complexType>
    </xsd:element>
  </xsd:schema>
  <xsd:schema xmlns:xsd="http://www.w3.org/2001/XMLSchema" xmlns:xs="http://www.w3.org/2001/XMLSchema" xmlns:dms="http://schemas.microsoft.com/office/2006/documentManagement/types" xmlns:pc="http://schemas.microsoft.com/office/infopath/2007/PartnerControls" targetNamespace="53a4e524-5fff-48cc-bc5b-1320466a6616" elementFormDefault="qualified">
    <xsd:import namespace="http://schemas.microsoft.com/office/2006/documentManagement/types"/>
    <xsd:import namespace="http://schemas.microsoft.com/office/infopath/2007/PartnerControls"/>
    <xsd:element name="MediaServiceMetadata" ma:index="8" nillable="true" ma:displayName="MediaServiceMetadata" ma:hidden="true" ma:internalName="MediaServiceMetadata" ma:readOnly="true">
      <xsd:simpleType>
        <xsd:restriction base="dms:Note"/>
      </xsd:simpleType>
    </xsd:element>
    <xsd:element name="MediaServiceFastMetadata" ma:index="9" nillable="true" ma:displayName="MediaServiceFastMetadata" ma:hidden="true" ma:internalName="MediaServiceFastMetadata" ma:readOnly="true">
      <xsd:simpleType>
        <xsd:restriction base="dms:Note"/>
      </xsd:simpleType>
    </xsd:element>
  </xsd:schema>
  <xsd:schema xmlns="http://schemas.openxmlformats.org/package/2006/metadata/core-properties" xmlns:xsd="http://www.w3.org/2001/XMLSchema" xmlns:xsi="http://www.w3.org/2001/XMLSchema-instance" xmlns:dc="http://purl.org/dc/elements/1.1/" xmlns:dcterms="http://purl.org/dc/terms/" xmlns:odoc="http://schemas.microsoft.com/internal/obd" targetNamespace="http://schemas.openxmlformats.org/package/2006/metadata/core-properties" elementFormDefault="qualified" attributeFormDefault="unqualified" blockDefault="#all">
    <xsd:import namespace="http://purl.org/dc/elements/1.1/" schemaLocation="http://dublincore.org/schemas/xmls/qdc/2003/04/02/dc.xsd"/>
    <xsd:import namespace="http://purl.org/dc/terms/" schemaLocation="http://dublincore.org/schemas/xmls/qdc/2003/04/02/dcterms.xsd"/>
    <xsd:element name="coreProperties" type="CT_coreProperties"/>
    <xsd:complexType name="CT_coreProperties">
      <xsd:all>
        <xsd:element ref="dc:creator" minOccurs="0" maxOccurs="1"/>
        <xsd:element ref="dcterms:created" minOccurs="0" maxOccurs="1"/>
        <xsd:element ref="dc:identifier" minOccurs="0" maxOccurs="1"/>
        <xsd:element name="contentType" minOccurs="0" maxOccurs="1" type="xsd:string" ma:index="0" ma:displayName="內容類型"/>
        <xsd:element ref="dc:title" minOccurs="0" maxOccurs="1" ma:index="4" ma:displayName="標題"/>
        <xsd:element ref="dc:subject" minOccurs="0" maxOccurs="1"/>
        <xsd:element ref="dc:description" minOccurs="0" maxOccurs="1"/>
        <xsd:element name="keywords" minOccurs="0" maxOccurs="1" type="xsd:string"/>
        <xsd:element ref="dc:language" minOccurs="0" maxOccurs="1"/>
        <xsd:element name="category" minOccurs="0" maxOccurs="1" type="xsd:string"/>
        <xsd:element name="version" minOccurs="0" maxOccurs="1" type="xsd:string"/>
        <xsd:element name="revision" minOccurs="0" maxOccurs="1" type="xsd:string">
          <xsd:annotation>
            <xsd:documentation>
                        This value indicates the number of saves or revisions. The application is responsible for updating this value after each revision.
                    </xsd:documentation>
          </xsd:annotation>
        </xsd:element>
        <xsd:element name="lastModifiedBy" minOccurs="0" maxOccurs="1" type="xsd:string"/>
        <xsd:element ref="dcterms:modified" minOccurs="0" maxOccurs="1"/>
        <xsd:element name="contentStatus" minOccurs="0" maxOccurs="1" type="xsd:string"/>
      </xsd:all>
    </xsd:complexType>
  </xsd:schema>
  <xs:schema xmlns:pc="http://schemas.microsoft.com/office/infopath/2007/PartnerControls" xmlns:xs="http://www.w3.org/2001/XMLSchema" targetNamespace="http://schemas.microsoft.com/office/infopath/2007/PartnerControls" elementFormDefault="qualified" attributeFormDefault="unqualified">
    <xs:element name="Person">
      <xs:complexType>
        <xs:sequence>
          <xs:element ref="pc:DisplayName" minOccurs="0"/>
          <xs:element ref="pc:AccountId" minOccurs="0"/>
          <xs:element ref="pc:AccountType" minOccurs="0"/>
        </xs:sequence>
      </xs:complexType>
    </xs:element>
    <xs:element name="DisplayName" type="xs:string"/>
    <xs:element name="AccountId" type="xs:string"/>
    <xs:element name="AccountType" type="xs:string"/>
    <xs:element name="BDCAssociatedEntity">
      <xs:complexType>
        <xs:sequence>
          <xs:element ref="pc:BDCEntity" minOccurs="0" maxOccurs="unbounded"/>
        </xs:sequence>
        <xs:attribute ref="pc:EntityNamespace"/>
        <xs:attribute ref="pc:EntityName"/>
        <xs:attribute ref="pc:SystemInstanceName"/>
        <xs:attribute ref="pc:AssociationName"/>
      </xs:complexType>
    </xs:element>
    <xs:attribute name="EntityNamespace" type="xs:string"/>
    <xs:attribute name="EntityName" type="xs:string"/>
    <xs:attribute name="SystemInstanceName" type="xs:string"/>
    <xs:attribute name="AssociationName" type="xs:string"/>
    <xs:element name="BDCEntity">
      <xs:complexType>
        <xs:sequence>
          <xs:element ref="pc:EntityDisplayName" minOccurs="0"/>
          <xs:element ref="pc:EntityInstanceReference" minOccurs="0"/>
          <xs:element ref="pc:EntityId1" minOccurs="0"/>
          <xs:element ref="pc:EntityId2" minOccurs="0"/>
          <xs:element ref="pc:EntityId3" minOccurs="0"/>
          <xs:element ref="pc:EntityId4" minOccurs="0"/>
          <xs:element ref="pc:EntityId5" minOccurs="0"/>
        </xs:sequence>
      </xs:complexType>
    </xs:element>
    <xs:element name="EntityDisplayName" type="xs:string"/>
    <xs:element name="EntityInstanceReference" type="xs:string"/>
    <xs:element name="EntityId1" type="xs:string"/>
    <xs:element name="EntityId2" type="xs:string"/>
    <xs:element name="EntityId3" type="xs:string"/>
    <xs:element name="EntityId4" type="xs:string"/>
    <xs:element name="EntityId5" type="xs:string"/>
    <xs:element name="Terms">
      <xs:complexType>
        <xs:sequence>
          <xs:element ref="pc:TermInfo" minOccurs="0" maxOccurs="unbounded"/>
        </xs:sequence>
      </xs:complexType>
    </xs:element>
    <xs:element name="TermInfo">
      <xs:complexType>
        <xs:sequence>
          <xs:element ref="pc:TermName" minOccurs="0"/>
          <xs:element ref="pc:TermId" minOccurs="0"/>
        </xs:sequence>
      </xs:complexType>
    </xs:element>
    <xs:element name="TermName" type="xs:string"/>
    <xs:element name="TermId" type="xs:string"/>
  </xs:schema>
</ct:contentTypeSchema>
</file>

<file path=customXml/item2.xml><?xml version="1.0" encoding="utf-8"?>
<p:properties xmlns:p="http://schemas.microsoft.com/office/2006/metadata/properties" xmlns:xsi="http://www.w3.org/2001/XMLSchema-instance" xmlns:pc="http://schemas.microsoft.com/office/infopath/2007/PartnerControls">
  <documentManagement/>
</p:properties>
</file>

<file path=customXml/item3.xml><?xml version="1.0" encoding="utf-8"?>
<?mso-contentType ?>
<FormTemplates xmlns="http://schemas.microsoft.com/sharepoint/v3/contenttype/forms">
  <Display>DocumentLibraryForm</Display>
  <Edit>DocumentLibraryForm</Edit>
  <New>DocumentLibraryForm</New>
</FormTemplates>
</file>

<file path=customXml/itemProps1.xml><?xml version="1.0" encoding="utf-8"?>
<ds:datastoreItem xmlns:ds="http://schemas.openxmlformats.org/officeDocument/2006/customXml" ds:itemID="{95CF03E4-75AF-4E19-9F76-E2D297A25F45}">
  <ds:schemaRefs>
    <ds:schemaRef ds:uri="http://schemas.microsoft.com/office/2006/metadata/contentType"/>
    <ds:schemaRef ds:uri="http://schemas.microsoft.com/office/2006/metadata/properties/metaAttributes"/>
    <ds:schemaRef ds:uri="http://www.w3.org/2001/XMLSchema"/>
    <ds:schemaRef ds:uri="http://schemas.microsoft.com/office/2006/metadata/properties"/>
    <ds:schemaRef ds:uri="53a4e524-5fff-48cc-bc5b-1320466a6616"/>
    <ds:schemaRef ds:uri="http://schemas.microsoft.com/office/2006/documentManagement/types"/>
    <ds:schemaRef ds:uri="http://schemas.microsoft.com/office/infopath/2007/PartnerControls"/>
    <ds:schemaRef ds:uri="http://schemas.openxmlformats.org/package/2006/metadata/core-properties"/>
    <ds:schemaRef ds:uri="http://purl.org/dc/elements/1.1/"/>
    <ds:schemaRef ds:uri="http://purl.org/dc/terms/"/>
    <ds:schemaRef ds:uri="http://schemas.microsoft.com/internal/obd"/>
  </ds:schemaRefs>
</ds:datastoreItem>
</file>

<file path=customXml/itemProps2.xml><?xml version="1.0" encoding="utf-8"?>
<ds:datastoreItem xmlns:ds="http://schemas.openxmlformats.org/officeDocument/2006/customXml" ds:itemID="{601091A4-87E0-42BF-8701-618FC6A375A2}">
  <ds:schemaRefs>
    <ds:schemaRef ds:uri="http://schemas.microsoft.com/office/2006/metadata/properties"/>
    <ds:schemaRef ds:uri="http://schemas.microsoft.com/office/infopath/2007/PartnerControls"/>
  </ds:schemaRefs>
</ds:datastoreItem>
</file>

<file path=customXml/itemProps3.xml><?xml version="1.0" encoding="utf-8"?>
<ds:datastoreItem xmlns:ds="http://schemas.openxmlformats.org/officeDocument/2006/customXml" ds:itemID="{AB17DF60-4E97-4300-9FBB-13D3C136B7E2}">
  <ds:schemaRefs>
    <ds:schemaRef ds:uri="http://schemas.microsoft.com/sharepoint/v3/contenttype/forms"/>
  </ds:schemaRefs>
</ds:datastoreItem>
</file>

<file path=docProps/app.xml><?xml version="1.0" encoding="utf-8"?>
<Properties xmlns="http://schemas.openxmlformats.org/officeDocument/2006/extended-properties" xmlns:vt="http://schemas.openxmlformats.org/officeDocument/2006/docPropsVTypes">
  <Template>TF00001246</Template>
  <TotalTime>256</TotalTime>
  <Words>684</Words>
  <Application>Microsoft Office PowerPoint</Application>
  <PresentationFormat>寬螢幕</PresentationFormat>
  <Paragraphs>190</Paragraphs>
  <Slides>11</Slides>
  <Notes>3</Notes>
  <HiddenSlides>0</HiddenSlides>
  <MMClips>0</MMClips>
  <ScaleCrop>false</ScaleCrop>
  <HeadingPairs>
    <vt:vector size="6" baseType="variant">
      <vt:variant>
        <vt:lpstr>使用字型</vt:lpstr>
      </vt:variant>
      <vt:variant>
        <vt:i4>7</vt:i4>
      </vt:variant>
      <vt:variant>
        <vt:lpstr>佈景主題</vt:lpstr>
      </vt:variant>
      <vt:variant>
        <vt:i4>1</vt:i4>
      </vt:variant>
      <vt:variant>
        <vt:lpstr>投影片標題</vt:lpstr>
      </vt:variant>
      <vt:variant>
        <vt:i4>11</vt:i4>
      </vt:variant>
    </vt:vector>
  </HeadingPairs>
  <TitlesOfParts>
    <vt:vector size="19" baseType="lpstr">
      <vt:lpstr>KaiTi</vt:lpstr>
      <vt:lpstr>微軟正黑體</vt:lpstr>
      <vt:lpstr>標楷體</vt:lpstr>
      <vt:lpstr>Amasis MT Pro Black</vt:lpstr>
      <vt:lpstr>Arial</vt:lpstr>
      <vt:lpstr>Calibri</vt:lpstr>
      <vt:lpstr>Gill Sans MT</vt:lpstr>
      <vt:lpstr>包裹</vt:lpstr>
      <vt:lpstr>PowerPoint 簡報</vt:lpstr>
      <vt:lpstr> 報 告 內 容</vt:lpstr>
      <vt:lpstr>各組介紹</vt:lpstr>
      <vt:lpstr>行 政 組</vt:lpstr>
      <vt:lpstr>資 訊 組</vt:lpstr>
      <vt:lpstr>PowerPoint 簡報</vt:lpstr>
      <vt:lpstr>活 動 組</vt:lpstr>
      <vt:lpstr>18   周  規  劃</vt:lpstr>
      <vt:lpstr>18   周  規  劃</vt:lpstr>
      <vt:lpstr>3月行事曆</vt:lpstr>
      <vt:lpstr>END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PowerPoint 簡報</dc:title>
  <dc:creator>menager</dc:creator>
  <cp:lastModifiedBy>張品萱</cp:lastModifiedBy>
  <cp:revision>396</cp:revision>
  <dcterms:created xsi:type="dcterms:W3CDTF">2022-02-25T15:07:22Z</dcterms:created>
  <dcterms:modified xsi:type="dcterms:W3CDTF">2022-03-20T13:54:40Z</dcterms:modified>
</cp:coreProperties>
</file>

<file path=docProps/custom.xml><?xml version="1.0" encoding="utf-8"?>
<Properties xmlns="http://schemas.openxmlformats.org/officeDocument/2006/custom-properties" xmlns:vt="http://schemas.openxmlformats.org/officeDocument/2006/docPropsVTypes">
  <property fmtid="{D5CDD505-2E9C-101B-9397-08002B2CF9AE}" pid="2" name="ContentTypeId">
    <vt:lpwstr>0x01010098332C7160FA87479451C583502CD993</vt:lpwstr>
  </property>
</Properties>
</file>