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5" r:id="rId1"/>
  </p:sldMasterIdLst>
  <p:notesMasterIdLst>
    <p:notesMasterId r:id="rId10"/>
  </p:notesMasterIdLst>
  <p:sldIdLst>
    <p:sldId id="364" r:id="rId2"/>
    <p:sldId id="310" r:id="rId3"/>
    <p:sldId id="380" r:id="rId4"/>
    <p:sldId id="379" r:id="rId5"/>
    <p:sldId id="306" r:id="rId6"/>
    <p:sldId id="264" r:id="rId7"/>
    <p:sldId id="259" r:id="rId8"/>
    <p:sldId id="381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over" id="{2E491C9B-68CA-44C7-81BF-C02D169139CD}">
          <p14:sldIdLst/>
        </p14:section>
        <p14:section name="Section" id="{3730667C-8F93-4157-B5A2-D27223A4333A}">
          <p14:sldIdLst>
            <p14:sldId id="364"/>
            <p14:sldId id="310"/>
            <p14:sldId id="380"/>
            <p14:sldId id="379"/>
            <p14:sldId id="306"/>
            <p14:sldId id="264"/>
            <p14:sldId id="259"/>
            <p14:sldId id="381"/>
          </p14:sldIdLst>
        </p14:section>
        <p14:section name="Text" id="{6C139256-6A63-488C-94BD-A7FE74F4EDD5}">
          <p14:sldIdLst/>
        </p14:section>
        <p14:section name="Timeline" id="{2F487DA4-1F91-4727-AAEC-D538A5B95847}">
          <p14:sldIdLst/>
        </p14:section>
        <p14:section name="Portfolio" id="{D2E1A8CA-1FD5-4485-8591-DAE3AE6D1331}">
          <p14:sldIdLst/>
        </p14:section>
        <p14:section name="Highlight" id="{5E52DD82-7328-4AB8-851B-A72C39D64FAD}">
          <p14:sldIdLst/>
        </p14:section>
        <p14:section name="Steps" id="{99BAF8BC-C491-437C-9774-9573F2859292}">
          <p14:sldIdLst/>
        </p14:section>
        <p14:section name="Team" id="{83DDA188-FB5F-4D43-B760-EB140E1FCA21}">
          <p14:sldIdLst/>
        </p14:section>
        <p14:section name="Logos" id="{FD6765FC-89BA-40F5-B771-BE0966951A76}">
          <p14:sldIdLst/>
        </p14:section>
        <p14:section name="Mockups" id="{317905FB-636A-4E74-B631-9FDC6325A048}">
          <p14:sldIdLst/>
        </p14:section>
        <p14:section name="Charts &amp; Numbers" id="{85C22825-ECE0-4204-A5EA-56F5BA5C2AE2}">
          <p14:sldIdLst/>
        </p14:section>
        <p14:section name="Pricing" id="{7999C9BD-1E52-4543-89E1-82A252B40766}">
          <p14:sldIdLst/>
        </p14:section>
        <p14:section name="Maps" id="{8A918DE3-443F-4E2B-BB3D-187DC3A90EBC}">
          <p14:sldIdLst/>
        </p14:section>
        <p14:section name="Ressources" id="{4AD6E85F-65D5-44FE-9D48-C1AAF5E31D37}">
          <p14:sldIdLst/>
        </p14:section>
      </p14:sectionLst>
    </p:ext>
    <p:ext uri="{EFAFB233-063F-42B5-8137-9DF3F51BA10A}">
      <p15:sldGuideLst xmlns:p15="http://schemas.microsoft.com/office/powerpoint/2012/main">
        <p15:guide id="2" pos="846" userDrawn="1">
          <p15:clr>
            <a:srgbClr val="A4A3A4"/>
          </p15:clr>
        </p15:guide>
        <p15:guide id="3" pos="6834" userDrawn="1">
          <p15:clr>
            <a:srgbClr val="A4A3A4"/>
          </p15:clr>
        </p15:guide>
        <p15:guide id="4" orient="horz" pos="504" userDrawn="1">
          <p15:clr>
            <a:srgbClr val="A4A3A4"/>
          </p15:clr>
        </p15:guide>
        <p15:guide id="5" orient="horz" pos="3816" userDrawn="1">
          <p15:clr>
            <a:srgbClr val="A4A3A4"/>
          </p15:clr>
        </p15:guide>
        <p15:guide id="7" pos="3840" userDrawn="1">
          <p15:clr>
            <a:srgbClr val="A4A3A4"/>
          </p15:clr>
        </p15:guide>
        <p15:guide id="8" orient="horz" pos="2160" userDrawn="1">
          <p15:clr>
            <a:srgbClr val="A4A3A4"/>
          </p15:clr>
        </p15:guide>
        <p15:guide id="9" pos="1209" userDrawn="1">
          <p15:clr>
            <a:srgbClr val="A4A3A4"/>
          </p15:clr>
        </p15:guide>
        <p15:guide id="10" pos="6471" userDrawn="1">
          <p15:clr>
            <a:srgbClr val="A4A3A4"/>
          </p15:clr>
        </p15:guide>
        <p15:guide id="11" pos="420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EDED"/>
    <a:srgbClr val="F44336"/>
    <a:srgbClr val="FFFFFF"/>
    <a:srgbClr val="F8F8F8"/>
    <a:srgbClr val="111111"/>
    <a:srgbClr val="12002A"/>
    <a:srgbClr val="1D0022"/>
    <a:srgbClr val="000E2A"/>
    <a:srgbClr val="0013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99C5DD9-56FC-4069-977C-CCA154DE6DEB}" v="69" dt="2022-03-03T17:08:54.91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中等深淺樣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799B23B-EC83-4686-B30A-512413B5E67A}" styleName="淺色樣式 3 - 輔色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EC20E35-A176-4012-BC5E-935CFFF8708E}" styleName="中等深淺樣式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357" autoAdjust="0"/>
    <p:restoredTop sz="96242" autoAdjust="0"/>
  </p:normalViewPr>
  <p:slideViewPr>
    <p:cSldViewPr snapToGrid="0">
      <p:cViewPr varScale="1">
        <p:scale>
          <a:sx n="114" d="100"/>
          <a:sy n="114" d="100"/>
        </p:scale>
        <p:origin x="684" y="96"/>
      </p:cViewPr>
      <p:guideLst>
        <p:guide pos="846"/>
        <p:guide pos="6834"/>
        <p:guide orient="horz" pos="504"/>
        <p:guide orient="horz" pos="3816"/>
        <p:guide pos="3840"/>
        <p:guide orient="horz" pos="2160"/>
        <p:guide pos="1209"/>
        <p:guide pos="6471"/>
        <p:guide pos="4203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梁維哲" userId="2a46db5a-41be-4911-82b1-a8972dc9e2e9" providerId="ADAL" clId="{F99C5DD9-56FC-4069-977C-CCA154DE6DEB}"/>
    <pc:docChg chg="undo custSel addSld delSld modSld sldOrd modSection">
      <pc:chgData name="梁維哲" userId="2a46db5a-41be-4911-82b1-a8972dc9e2e9" providerId="ADAL" clId="{F99C5DD9-56FC-4069-977C-CCA154DE6DEB}" dt="2022-03-03T17:09:39.765" v="3187" actId="14100"/>
      <pc:docMkLst>
        <pc:docMk/>
      </pc:docMkLst>
      <pc:sldChg chg="del">
        <pc:chgData name="梁維哲" userId="2a46db5a-41be-4911-82b1-a8972dc9e2e9" providerId="ADAL" clId="{F99C5DD9-56FC-4069-977C-CCA154DE6DEB}" dt="2022-03-03T17:05:07.265" v="3123" actId="47"/>
        <pc:sldMkLst>
          <pc:docMk/>
          <pc:sldMk cId="882966313" sldId="256"/>
        </pc:sldMkLst>
      </pc:sldChg>
      <pc:sldChg chg="del">
        <pc:chgData name="梁維哲" userId="2a46db5a-41be-4911-82b1-a8972dc9e2e9" providerId="ADAL" clId="{F99C5DD9-56FC-4069-977C-CCA154DE6DEB}" dt="2022-03-03T17:05:03.032" v="3105" actId="47"/>
        <pc:sldMkLst>
          <pc:docMk/>
          <pc:sldMk cId="669189891" sldId="257"/>
        </pc:sldMkLst>
      </pc:sldChg>
      <pc:sldChg chg="del">
        <pc:chgData name="梁維哲" userId="2a46db5a-41be-4911-82b1-a8972dc9e2e9" providerId="ADAL" clId="{F99C5DD9-56FC-4069-977C-CCA154DE6DEB}" dt="2022-03-03T17:05:03.687" v="3108" actId="47"/>
        <pc:sldMkLst>
          <pc:docMk/>
          <pc:sldMk cId="3450342048" sldId="258"/>
        </pc:sldMkLst>
      </pc:sldChg>
      <pc:sldChg chg="addSp delSp modSp mod ord setBg">
        <pc:chgData name="梁維哲" userId="2a46db5a-41be-4911-82b1-a8972dc9e2e9" providerId="ADAL" clId="{F99C5DD9-56FC-4069-977C-CCA154DE6DEB}" dt="2022-03-03T17:03:43.840" v="3049"/>
        <pc:sldMkLst>
          <pc:docMk/>
          <pc:sldMk cId="2543729753" sldId="259"/>
        </pc:sldMkLst>
        <pc:spChg chg="mod ord">
          <ac:chgData name="梁維哲" userId="2a46db5a-41be-4911-82b1-a8972dc9e2e9" providerId="ADAL" clId="{F99C5DD9-56FC-4069-977C-CCA154DE6DEB}" dt="2022-03-03T17:03:27.122" v="3045" actId="255"/>
          <ac:spMkLst>
            <pc:docMk/>
            <pc:sldMk cId="2543729753" sldId="259"/>
            <ac:spMk id="4" creationId="{D9063556-7B95-466F-929C-3811BDDCF54A}"/>
          </ac:spMkLst>
        </pc:spChg>
        <pc:spChg chg="del mod">
          <ac:chgData name="梁維哲" userId="2a46db5a-41be-4911-82b1-a8972dc9e2e9" providerId="ADAL" clId="{F99C5DD9-56FC-4069-977C-CCA154DE6DEB}" dt="2022-03-03T17:02:58.883" v="3042"/>
          <ac:spMkLst>
            <pc:docMk/>
            <pc:sldMk cId="2543729753" sldId="259"/>
            <ac:spMk id="5" creationId="{B247E102-CE02-4BE9-9C76-BD55F7D527E4}"/>
          </ac:spMkLst>
        </pc:spChg>
        <pc:spChg chg="del mod">
          <ac:chgData name="梁維哲" userId="2a46db5a-41be-4911-82b1-a8972dc9e2e9" providerId="ADAL" clId="{F99C5DD9-56FC-4069-977C-CCA154DE6DEB}" dt="2022-03-03T17:02:21.714" v="3002" actId="478"/>
          <ac:spMkLst>
            <pc:docMk/>
            <pc:sldMk cId="2543729753" sldId="259"/>
            <ac:spMk id="6" creationId="{28DA9C59-46FF-4992-8078-F8DD8674AAC7}"/>
          </ac:spMkLst>
        </pc:spChg>
        <pc:spChg chg="del">
          <ac:chgData name="梁維哲" userId="2a46db5a-41be-4911-82b1-a8972dc9e2e9" providerId="ADAL" clId="{F99C5DD9-56FC-4069-977C-CCA154DE6DEB}" dt="2022-03-03T17:03:00.114" v="3043" actId="478"/>
          <ac:spMkLst>
            <pc:docMk/>
            <pc:sldMk cId="2543729753" sldId="259"/>
            <ac:spMk id="7" creationId="{0BCAAD90-52E4-4EBF-8039-CB7D9DD2FF0C}"/>
          </ac:spMkLst>
        </pc:spChg>
        <pc:spChg chg="del">
          <ac:chgData name="梁維哲" userId="2a46db5a-41be-4911-82b1-a8972dc9e2e9" providerId="ADAL" clId="{F99C5DD9-56FC-4069-977C-CCA154DE6DEB}" dt="2022-03-03T17:02:58.883" v="3040" actId="478"/>
          <ac:spMkLst>
            <pc:docMk/>
            <pc:sldMk cId="2543729753" sldId="259"/>
            <ac:spMk id="12" creationId="{E371E514-B7EB-4B31-9EDE-5EA025DE797F}"/>
          </ac:spMkLst>
        </pc:spChg>
        <pc:spChg chg="add">
          <ac:chgData name="梁維哲" userId="2a46db5a-41be-4911-82b1-a8972dc9e2e9" providerId="ADAL" clId="{F99C5DD9-56FC-4069-977C-CCA154DE6DEB}" dt="2022-03-03T17:03:21.850" v="3044" actId="26606"/>
          <ac:spMkLst>
            <pc:docMk/>
            <pc:sldMk cId="2543729753" sldId="259"/>
            <ac:spMk id="16" creationId="{17CDB40A-75BB-4498-A20B-59C3984A3A94}"/>
          </ac:spMkLst>
        </pc:spChg>
        <pc:picChg chg="mod">
          <ac:chgData name="梁維哲" userId="2a46db5a-41be-4911-82b1-a8972dc9e2e9" providerId="ADAL" clId="{F99C5DD9-56FC-4069-977C-CCA154DE6DEB}" dt="2022-03-03T17:03:21.850" v="3044" actId="26606"/>
          <ac:picMkLst>
            <pc:docMk/>
            <pc:sldMk cId="2543729753" sldId="259"/>
            <ac:picMk id="11" creationId="{4DD622E6-9709-4DE1-9BB6-769ACE75D57B}"/>
          </ac:picMkLst>
        </pc:picChg>
      </pc:sldChg>
      <pc:sldChg chg="del">
        <pc:chgData name="梁維哲" userId="2a46db5a-41be-4911-82b1-a8972dc9e2e9" providerId="ADAL" clId="{F99C5DD9-56FC-4069-977C-CCA154DE6DEB}" dt="2022-03-03T17:05:02.809" v="3104" actId="47"/>
        <pc:sldMkLst>
          <pc:docMk/>
          <pc:sldMk cId="2150154205" sldId="260"/>
        </pc:sldMkLst>
      </pc:sldChg>
      <pc:sldChg chg="del">
        <pc:chgData name="梁維哲" userId="2a46db5a-41be-4911-82b1-a8972dc9e2e9" providerId="ADAL" clId="{F99C5DD9-56FC-4069-977C-CCA154DE6DEB}" dt="2022-03-03T17:05:03.472" v="3107" actId="47"/>
        <pc:sldMkLst>
          <pc:docMk/>
          <pc:sldMk cId="645648251" sldId="261"/>
        </pc:sldMkLst>
      </pc:sldChg>
      <pc:sldChg chg="del">
        <pc:chgData name="梁維哲" userId="2a46db5a-41be-4911-82b1-a8972dc9e2e9" providerId="ADAL" clId="{F99C5DD9-56FC-4069-977C-CCA154DE6DEB}" dt="2022-03-03T17:05:04.098" v="3110" actId="47"/>
        <pc:sldMkLst>
          <pc:docMk/>
          <pc:sldMk cId="2917246174" sldId="262"/>
        </pc:sldMkLst>
      </pc:sldChg>
      <pc:sldChg chg="del">
        <pc:chgData name="梁維哲" userId="2a46db5a-41be-4911-82b1-a8972dc9e2e9" providerId="ADAL" clId="{F99C5DD9-56FC-4069-977C-CCA154DE6DEB}" dt="2022-03-03T17:05:07.465" v="3124" actId="47"/>
        <pc:sldMkLst>
          <pc:docMk/>
          <pc:sldMk cId="749014557" sldId="263"/>
        </pc:sldMkLst>
      </pc:sldChg>
      <pc:sldChg chg="delSp modSp mod ord">
        <pc:chgData name="梁維哲" userId="2a46db5a-41be-4911-82b1-a8972dc9e2e9" providerId="ADAL" clId="{F99C5DD9-56FC-4069-977C-CCA154DE6DEB}" dt="2022-03-03T17:04:10.593" v="3051" actId="478"/>
        <pc:sldMkLst>
          <pc:docMk/>
          <pc:sldMk cId="3008582824" sldId="264"/>
        </pc:sldMkLst>
        <pc:spChg chg="mod">
          <ac:chgData name="梁維哲" userId="2a46db5a-41be-4911-82b1-a8972dc9e2e9" providerId="ADAL" clId="{F99C5DD9-56FC-4069-977C-CCA154DE6DEB}" dt="2022-03-03T17:01:38.572" v="2994" actId="20577"/>
          <ac:spMkLst>
            <pc:docMk/>
            <pc:sldMk cId="3008582824" sldId="264"/>
            <ac:spMk id="4" creationId="{D9063556-7B95-466F-929C-3811BDDCF54A}"/>
          </ac:spMkLst>
        </pc:spChg>
        <pc:spChg chg="del mod">
          <ac:chgData name="梁維哲" userId="2a46db5a-41be-4911-82b1-a8972dc9e2e9" providerId="ADAL" clId="{F99C5DD9-56FC-4069-977C-CCA154DE6DEB}" dt="2022-03-03T17:00:16.018" v="2865" actId="478"/>
          <ac:spMkLst>
            <pc:docMk/>
            <pc:sldMk cId="3008582824" sldId="264"/>
            <ac:spMk id="5" creationId="{B247E102-CE02-4BE9-9C76-BD55F7D527E4}"/>
          </ac:spMkLst>
        </pc:spChg>
        <pc:spChg chg="mod">
          <ac:chgData name="梁維哲" userId="2a46db5a-41be-4911-82b1-a8972dc9e2e9" providerId="ADAL" clId="{F99C5DD9-56FC-4069-977C-CCA154DE6DEB}" dt="2022-03-03T17:01:45.882" v="2996" actId="20577"/>
          <ac:spMkLst>
            <pc:docMk/>
            <pc:sldMk cId="3008582824" sldId="264"/>
            <ac:spMk id="6" creationId="{28DA9C59-46FF-4992-8078-F8DD8674AAC7}"/>
          </ac:spMkLst>
        </pc:spChg>
        <pc:spChg chg="del">
          <ac:chgData name="梁維哲" userId="2a46db5a-41be-4911-82b1-a8972dc9e2e9" providerId="ADAL" clId="{F99C5DD9-56FC-4069-977C-CCA154DE6DEB}" dt="2022-03-03T17:04:10.593" v="3051" actId="478"/>
          <ac:spMkLst>
            <pc:docMk/>
            <pc:sldMk cId="3008582824" sldId="264"/>
            <ac:spMk id="7" creationId="{0BCAAD90-52E4-4EBF-8039-CB7D9DD2FF0C}"/>
          </ac:spMkLst>
        </pc:spChg>
        <pc:spChg chg="del">
          <ac:chgData name="梁維哲" userId="2a46db5a-41be-4911-82b1-a8972dc9e2e9" providerId="ADAL" clId="{F99C5DD9-56FC-4069-977C-CCA154DE6DEB}" dt="2022-03-03T17:04:09.818" v="3050" actId="478"/>
          <ac:spMkLst>
            <pc:docMk/>
            <pc:sldMk cId="3008582824" sldId="264"/>
            <ac:spMk id="10" creationId="{13C2B324-7381-497E-8399-995783DAC2C8}"/>
          </ac:spMkLst>
        </pc:spChg>
      </pc:sldChg>
      <pc:sldChg chg="del">
        <pc:chgData name="梁維哲" userId="2a46db5a-41be-4911-82b1-a8972dc9e2e9" providerId="ADAL" clId="{F99C5DD9-56FC-4069-977C-CCA154DE6DEB}" dt="2022-03-03T17:05:06.633" v="3120" actId="47"/>
        <pc:sldMkLst>
          <pc:docMk/>
          <pc:sldMk cId="3452350197" sldId="265"/>
        </pc:sldMkLst>
      </pc:sldChg>
      <pc:sldChg chg="add del ord">
        <pc:chgData name="梁維哲" userId="2a46db5a-41be-4911-82b1-a8972dc9e2e9" providerId="ADAL" clId="{F99C5DD9-56FC-4069-977C-CCA154DE6DEB}" dt="2022-03-03T17:05:10.216" v="3126" actId="47"/>
        <pc:sldMkLst>
          <pc:docMk/>
          <pc:sldMk cId="3867397965" sldId="266"/>
        </pc:sldMkLst>
      </pc:sldChg>
      <pc:sldChg chg="del">
        <pc:chgData name="梁維哲" userId="2a46db5a-41be-4911-82b1-a8972dc9e2e9" providerId="ADAL" clId="{F99C5DD9-56FC-4069-977C-CCA154DE6DEB}" dt="2022-03-03T17:05:02.593" v="3103" actId="47"/>
        <pc:sldMkLst>
          <pc:docMk/>
          <pc:sldMk cId="3177906290" sldId="267"/>
        </pc:sldMkLst>
      </pc:sldChg>
      <pc:sldChg chg="del">
        <pc:chgData name="梁維哲" userId="2a46db5a-41be-4911-82b1-a8972dc9e2e9" providerId="ADAL" clId="{F99C5DD9-56FC-4069-977C-CCA154DE6DEB}" dt="2022-03-03T17:05:02.429" v="3102" actId="47"/>
        <pc:sldMkLst>
          <pc:docMk/>
          <pc:sldMk cId="2328692795" sldId="268"/>
        </pc:sldMkLst>
      </pc:sldChg>
      <pc:sldChg chg="del">
        <pc:chgData name="梁維哲" userId="2a46db5a-41be-4911-82b1-a8972dc9e2e9" providerId="ADAL" clId="{F99C5DD9-56FC-4069-977C-CCA154DE6DEB}" dt="2022-03-03T17:05:06.410" v="3119" actId="47"/>
        <pc:sldMkLst>
          <pc:docMk/>
          <pc:sldMk cId="2493772384" sldId="269"/>
        </pc:sldMkLst>
      </pc:sldChg>
      <pc:sldChg chg="del">
        <pc:chgData name="梁維哲" userId="2a46db5a-41be-4911-82b1-a8972dc9e2e9" providerId="ADAL" clId="{F99C5DD9-56FC-4069-977C-CCA154DE6DEB}" dt="2022-03-03T17:05:06.824" v="3121" actId="47"/>
        <pc:sldMkLst>
          <pc:docMk/>
          <pc:sldMk cId="760178682" sldId="270"/>
        </pc:sldMkLst>
      </pc:sldChg>
      <pc:sldChg chg="del">
        <pc:chgData name="梁維哲" userId="2a46db5a-41be-4911-82b1-a8972dc9e2e9" providerId="ADAL" clId="{F99C5DD9-56FC-4069-977C-CCA154DE6DEB}" dt="2022-03-03T17:05:07.056" v="3122" actId="47"/>
        <pc:sldMkLst>
          <pc:docMk/>
          <pc:sldMk cId="2088787386" sldId="271"/>
        </pc:sldMkLst>
      </pc:sldChg>
      <pc:sldChg chg="del">
        <pc:chgData name="梁維哲" userId="2a46db5a-41be-4911-82b1-a8972dc9e2e9" providerId="ADAL" clId="{F99C5DD9-56FC-4069-977C-CCA154DE6DEB}" dt="2022-03-03T17:04:54.595" v="3065" actId="47"/>
        <pc:sldMkLst>
          <pc:docMk/>
          <pc:sldMk cId="2437849156" sldId="273"/>
        </pc:sldMkLst>
      </pc:sldChg>
      <pc:sldChg chg="del">
        <pc:chgData name="梁維哲" userId="2a46db5a-41be-4911-82b1-a8972dc9e2e9" providerId="ADAL" clId="{F99C5DD9-56FC-4069-977C-CCA154DE6DEB}" dt="2022-03-03T17:04:54.382" v="3064" actId="47"/>
        <pc:sldMkLst>
          <pc:docMk/>
          <pc:sldMk cId="1747120564" sldId="276"/>
        </pc:sldMkLst>
      </pc:sldChg>
      <pc:sldChg chg="del">
        <pc:chgData name="梁維哲" userId="2a46db5a-41be-4911-82b1-a8972dc9e2e9" providerId="ADAL" clId="{F99C5DD9-56FC-4069-977C-CCA154DE6DEB}" dt="2022-03-03T17:05:06.229" v="3118" actId="47"/>
        <pc:sldMkLst>
          <pc:docMk/>
          <pc:sldMk cId="3429382563" sldId="277"/>
        </pc:sldMkLst>
      </pc:sldChg>
      <pc:sldChg chg="del">
        <pc:chgData name="梁維哲" userId="2a46db5a-41be-4911-82b1-a8972dc9e2e9" providerId="ADAL" clId="{F99C5DD9-56FC-4069-977C-CCA154DE6DEB}" dt="2022-03-03T17:05:06.028" v="3117" actId="47"/>
        <pc:sldMkLst>
          <pc:docMk/>
          <pc:sldMk cId="3500452387" sldId="278"/>
        </pc:sldMkLst>
      </pc:sldChg>
      <pc:sldChg chg="del">
        <pc:chgData name="梁維哲" userId="2a46db5a-41be-4911-82b1-a8972dc9e2e9" providerId="ADAL" clId="{F99C5DD9-56FC-4069-977C-CCA154DE6DEB}" dt="2022-03-03T17:05:05.829" v="3116" actId="47"/>
        <pc:sldMkLst>
          <pc:docMk/>
          <pc:sldMk cId="700230528" sldId="280"/>
        </pc:sldMkLst>
      </pc:sldChg>
      <pc:sldChg chg="addSp delSp modSp del mod ord">
        <pc:chgData name="梁維哲" userId="2a46db5a-41be-4911-82b1-a8972dc9e2e9" providerId="ADAL" clId="{F99C5DD9-56FC-4069-977C-CCA154DE6DEB}" dt="2022-03-03T17:04:36.956" v="3052" actId="47"/>
        <pc:sldMkLst>
          <pc:docMk/>
          <pc:sldMk cId="804422208" sldId="281"/>
        </pc:sldMkLst>
        <pc:spChg chg="mod">
          <ac:chgData name="梁維哲" userId="2a46db5a-41be-4911-82b1-a8972dc9e2e9" providerId="ADAL" clId="{F99C5DD9-56FC-4069-977C-CCA154DE6DEB}" dt="2022-03-03T15:20:14.958" v="161" actId="20577"/>
          <ac:spMkLst>
            <pc:docMk/>
            <pc:sldMk cId="804422208" sldId="281"/>
            <ac:spMk id="2" creationId="{7CA948CE-C207-4CCB-B3B2-76D22E3811CC}"/>
          </ac:spMkLst>
        </pc:spChg>
        <pc:spChg chg="mod">
          <ac:chgData name="梁維哲" userId="2a46db5a-41be-4911-82b1-a8972dc9e2e9" providerId="ADAL" clId="{F99C5DD9-56FC-4069-977C-CCA154DE6DEB}" dt="2022-03-03T15:20:12.781" v="156" actId="1076"/>
          <ac:spMkLst>
            <pc:docMk/>
            <pc:sldMk cId="804422208" sldId="281"/>
            <ac:spMk id="15" creationId="{E2CF1FA7-EC6D-4E96-B3A6-30F75D0E5371}"/>
          </ac:spMkLst>
        </pc:spChg>
        <pc:spChg chg="add del">
          <ac:chgData name="梁維哲" userId="2a46db5a-41be-4911-82b1-a8972dc9e2e9" providerId="ADAL" clId="{F99C5DD9-56FC-4069-977C-CCA154DE6DEB}" dt="2022-03-03T15:20:13.204" v="157" actId="478"/>
          <ac:spMkLst>
            <pc:docMk/>
            <pc:sldMk cId="804422208" sldId="281"/>
            <ac:spMk id="18" creationId="{5F31537B-01AB-4FDD-B5F7-457C59B814EC}"/>
          </ac:spMkLst>
        </pc:spChg>
      </pc:sldChg>
      <pc:sldChg chg="del">
        <pc:chgData name="梁維哲" userId="2a46db5a-41be-4911-82b1-a8972dc9e2e9" providerId="ADAL" clId="{F99C5DD9-56FC-4069-977C-CCA154DE6DEB}" dt="2022-03-03T17:05:02.165" v="3101" actId="47"/>
        <pc:sldMkLst>
          <pc:docMk/>
          <pc:sldMk cId="2862740384" sldId="283"/>
        </pc:sldMkLst>
      </pc:sldChg>
      <pc:sldChg chg="del">
        <pc:chgData name="梁維哲" userId="2a46db5a-41be-4911-82b1-a8972dc9e2e9" providerId="ADAL" clId="{F99C5DD9-56FC-4069-977C-CCA154DE6DEB}" dt="2022-03-03T17:05:04.327" v="3111" actId="47"/>
        <pc:sldMkLst>
          <pc:docMk/>
          <pc:sldMk cId="1227805001" sldId="284"/>
        </pc:sldMkLst>
      </pc:sldChg>
      <pc:sldChg chg="del">
        <pc:chgData name="梁維哲" userId="2a46db5a-41be-4911-82b1-a8972dc9e2e9" providerId="ADAL" clId="{F99C5DD9-56FC-4069-977C-CCA154DE6DEB}" dt="2022-03-03T17:04:55.666" v="3069" actId="47"/>
        <pc:sldMkLst>
          <pc:docMk/>
          <pc:sldMk cId="2409502256" sldId="285"/>
        </pc:sldMkLst>
      </pc:sldChg>
      <pc:sldChg chg="del">
        <pc:chgData name="梁維哲" userId="2a46db5a-41be-4911-82b1-a8972dc9e2e9" providerId="ADAL" clId="{F99C5DD9-56FC-4069-977C-CCA154DE6DEB}" dt="2022-03-03T17:05:03.255" v="3106" actId="47"/>
        <pc:sldMkLst>
          <pc:docMk/>
          <pc:sldMk cId="463318260" sldId="286"/>
        </pc:sldMkLst>
      </pc:sldChg>
      <pc:sldChg chg="del">
        <pc:chgData name="梁維哲" userId="2a46db5a-41be-4911-82b1-a8972dc9e2e9" providerId="ADAL" clId="{F99C5DD9-56FC-4069-977C-CCA154DE6DEB}" dt="2022-03-03T17:05:05.199" v="3113" actId="47"/>
        <pc:sldMkLst>
          <pc:docMk/>
          <pc:sldMk cId="3986611074" sldId="287"/>
        </pc:sldMkLst>
      </pc:sldChg>
      <pc:sldChg chg="del">
        <pc:chgData name="梁維哲" userId="2a46db5a-41be-4911-82b1-a8972dc9e2e9" providerId="ADAL" clId="{F99C5DD9-56FC-4069-977C-CCA154DE6DEB}" dt="2022-03-03T17:05:04.756" v="3112" actId="47"/>
        <pc:sldMkLst>
          <pc:docMk/>
          <pc:sldMk cId="3259453544" sldId="290"/>
        </pc:sldMkLst>
      </pc:sldChg>
      <pc:sldChg chg="del">
        <pc:chgData name="梁維哲" userId="2a46db5a-41be-4911-82b1-a8972dc9e2e9" providerId="ADAL" clId="{F99C5DD9-56FC-4069-977C-CCA154DE6DEB}" dt="2022-03-03T17:05:07.689" v="3125" actId="47"/>
        <pc:sldMkLst>
          <pc:docMk/>
          <pc:sldMk cId="2736666120" sldId="291"/>
        </pc:sldMkLst>
      </pc:sldChg>
      <pc:sldChg chg="del">
        <pc:chgData name="梁維哲" userId="2a46db5a-41be-4911-82b1-a8972dc9e2e9" providerId="ADAL" clId="{F99C5DD9-56FC-4069-977C-CCA154DE6DEB}" dt="2022-03-03T17:05:01.908" v="3100" actId="47"/>
        <pc:sldMkLst>
          <pc:docMk/>
          <pc:sldMk cId="120941483" sldId="292"/>
        </pc:sldMkLst>
      </pc:sldChg>
      <pc:sldChg chg="del">
        <pc:chgData name="梁維哲" userId="2a46db5a-41be-4911-82b1-a8972dc9e2e9" providerId="ADAL" clId="{F99C5DD9-56FC-4069-977C-CCA154DE6DEB}" dt="2022-03-03T17:05:01.484" v="3098" actId="47"/>
        <pc:sldMkLst>
          <pc:docMk/>
          <pc:sldMk cId="2575782965" sldId="293"/>
        </pc:sldMkLst>
      </pc:sldChg>
      <pc:sldChg chg="del">
        <pc:chgData name="梁維哲" userId="2a46db5a-41be-4911-82b1-a8972dc9e2e9" providerId="ADAL" clId="{F99C5DD9-56FC-4069-977C-CCA154DE6DEB}" dt="2022-03-03T17:05:01.682" v="3099" actId="47"/>
        <pc:sldMkLst>
          <pc:docMk/>
          <pc:sldMk cId="2312834482" sldId="294"/>
        </pc:sldMkLst>
      </pc:sldChg>
      <pc:sldChg chg="del">
        <pc:chgData name="梁維哲" userId="2a46db5a-41be-4911-82b1-a8972dc9e2e9" providerId="ADAL" clId="{F99C5DD9-56FC-4069-977C-CCA154DE6DEB}" dt="2022-03-03T17:04:54.224" v="3063" actId="47"/>
        <pc:sldMkLst>
          <pc:docMk/>
          <pc:sldMk cId="3275991413" sldId="295"/>
        </pc:sldMkLst>
      </pc:sldChg>
      <pc:sldChg chg="del">
        <pc:chgData name="梁維哲" userId="2a46db5a-41be-4911-82b1-a8972dc9e2e9" providerId="ADAL" clId="{F99C5DD9-56FC-4069-977C-CCA154DE6DEB}" dt="2022-03-03T17:04:54.035" v="3062" actId="47"/>
        <pc:sldMkLst>
          <pc:docMk/>
          <pc:sldMk cId="4198669576" sldId="296"/>
        </pc:sldMkLst>
      </pc:sldChg>
      <pc:sldChg chg="del">
        <pc:chgData name="梁維哲" userId="2a46db5a-41be-4911-82b1-a8972dc9e2e9" providerId="ADAL" clId="{F99C5DD9-56FC-4069-977C-CCA154DE6DEB}" dt="2022-03-03T17:04:53.812" v="3061" actId="47"/>
        <pc:sldMkLst>
          <pc:docMk/>
          <pc:sldMk cId="3121625770" sldId="297"/>
        </pc:sldMkLst>
      </pc:sldChg>
      <pc:sldChg chg="del">
        <pc:chgData name="梁維哲" userId="2a46db5a-41be-4911-82b1-a8972dc9e2e9" providerId="ADAL" clId="{F99C5DD9-56FC-4069-977C-CCA154DE6DEB}" dt="2022-03-03T17:04:53.645" v="3060" actId="47"/>
        <pc:sldMkLst>
          <pc:docMk/>
          <pc:sldMk cId="2621493548" sldId="298"/>
        </pc:sldMkLst>
      </pc:sldChg>
      <pc:sldChg chg="del">
        <pc:chgData name="梁維哲" userId="2a46db5a-41be-4911-82b1-a8972dc9e2e9" providerId="ADAL" clId="{F99C5DD9-56FC-4069-977C-CCA154DE6DEB}" dt="2022-03-03T17:04:53.422" v="3059" actId="47"/>
        <pc:sldMkLst>
          <pc:docMk/>
          <pc:sldMk cId="2347022122" sldId="299"/>
        </pc:sldMkLst>
      </pc:sldChg>
      <pc:sldChg chg="del">
        <pc:chgData name="梁維哲" userId="2a46db5a-41be-4911-82b1-a8972dc9e2e9" providerId="ADAL" clId="{F99C5DD9-56FC-4069-977C-CCA154DE6DEB}" dt="2022-03-03T17:04:54.794" v="3066" actId="47"/>
        <pc:sldMkLst>
          <pc:docMk/>
          <pc:sldMk cId="3083370412" sldId="300"/>
        </pc:sldMkLst>
      </pc:sldChg>
      <pc:sldChg chg="del">
        <pc:chgData name="梁維哲" userId="2a46db5a-41be-4911-82b1-a8972dc9e2e9" providerId="ADAL" clId="{F99C5DD9-56FC-4069-977C-CCA154DE6DEB}" dt="2022-03-03T17:04:52.584" v="3055" actId="47"/>
        <pc:sldMkLst>
          <pc:docMk/>
          <pc:sldMk cId="3384678682" sldId="303"/>
        </pc:sldMkLst>
      </pc:sldChg>
      <pc:sldChg chg="delSp modSp mod ord">
        <pc:chgData name="梁維哲" userId="2a46db5a-41be-4911-82b1-a8972dc9e2e9" providerId="ADAL" clId="{F99C5DD9-56FC-4069-977C-CCA154DE6DEB}" dt="2022-03-03T16:56:16.125" v="2602" actId="15"/>
        <pc:sldMkLst>
          <pc:docMk/>
          <pc:sldMk cId="1831518069" sldId="306"/>
        </pc:sldMkLst>
        <pc:spChg chg="del mod">
          <ac:chgData name="梁維哲" userId="2a46db5a-41be-4911-82b1-a8972dc9e2e9" providerId="ADAL" clId="{F99C5DD9-56FC-4069-977C-CCA154DE6DEB}" dt="2022-03-03T16:45:46.057" v="2326" actId="478"/>
          <ac:spMkLst>
            <pc:docMk/>
            <pc:sldMk cId="1831518069" sldId="306"/>
            <ac:spMk id="24" creationId="{E141534A-602A-41A3-976C-FA499BA1969B}"/>
          </ac:spMkLst>
        </pc:spChg>
        <pc:spChg chg="del">
          <ac:chgData name="梁維哲" userId="2a46db5a-41be-4911-82b1-a8972dc9e2e9" providerId="ADAL" clId="{F99C5DD9-56FC-4069-977C-CCA154DE6DEB}" dt="2022-03-03T16:49:24.505" v="2419" actId="478"/>
          <ac:spMkLst>
            <pc:docMk/>
            <pc:sldMk cId="1831518069" sldId="306"/>
            <ac:spMk id="25" creationId="{32A92E10-14AE-427E-801E-ADF736E12A2F}"/>
          </ac:spMkLst>
        </pc:spChg>
        <pc:spChg chg="mod">
          <ac:chgData name="梁維哲" userId="2a46db5a-41be-4911-82b1-a8972dc9e2e9" providerId="ADAL" clId="{F99C5DD9-56FC-4069-977C-CCA154DE6DEB}" dt="2022-03-03T16:56:11.584" v="2598" actId="108"/>
          <ac:spMkLst>
            <pc:docMk/>
            <pc:sldMk cId="1831518069" sldId="306"/>
            <ac:spMk id="26" creationId="{42E35764-DAA9-49D7-BFA0-847B82915084}"/>
          </ac:spMkLst>
        </pc:spChg>
        <pc:spChg chg="del mod">
          <ac:chgData name="梁維哲" userId="2a46db5a-41be-4911-82b1-a8972dc9e2e9" providerId="ADAL" clId="{F99C5DD9-56FC-4069-977C-CCA154DE6DEB}" dt="2022-03-03T16:42:21.650" v="2257"/>
          <ac:spMkLst>
            <pc:docMk/>
            <pc:sldMk cId="1831518069" sldId="306"/>
            <ac:spMk id="27" creationId="{41E1C074-23BC-46DB-A046-3CD61D722C80}"/>
          </ac:spMkLst>
        </pc:spChg>
        <pc:spChg chg="del mod">
          <ac:chgData name="梁維哲" userId="2a46db5a-41be-4911-82b1-a8972dc9e2e9" providerId="ADAL" clId="{F99C5DD9-56FC-4069-977C-CCA154DE6DEB}" dt="2022-03-03T16:53:50.986" v="2564" actId="478"/>
          <ac:spMkLst>
            <pc:docMk/>
            <pc:sldMk cId="1831518069" sldId="306"/>
            <ac:spMk id="28" creationId="{93CFE4EA-E642-4888-83A3-5FC6FEC1501E}"/>
          </ac:spMkLst>
        </pc:spChg>
        <pc:spChg chg="mod">
          <ac:chgData name="梁維哲" userId="2a46db5a-41be-4911-82b1-a8972dc9e2e9" providerId="ADAL" clId="{F99C5DD9-56FC-4069-977C-CCA154DE6DEB}" dt="2022-03-03T16:56:09.752" v="2596" actId="108"/>
          <ac:spMkLst>
            <pc:docMk/>
            <pc:sldMk cId="1831518069" sldId="306"/>
            <ac:spMk id="79" creationId="{975CB727-1FF6-49CF-A449-97795C302C88}"/>
          </ac:spMkLst>
        </pc:spChg>
        <pc:spChg chg="mod">
          <ac:chgData name="梁維哲" userId="2a46db5a-41be-4911-82b1-a8972dc9e2e9" providerId="ADAL" clId="{F99C5DD9-56FC-4069-977C-CCA154DE6DEB}" dt="2022-03-03T16:47:51.481" v="2379" actId="1076"/>
          <ac:spMkLst>
            <pc:docMk/>
            <pc:sldMk cId="1831518069" sldId="306"/>
            <ac:spMk id="80" creationId="{8F80412E-3806-49A4-9FD0-5093141B2C8B}"/>
          </ac:spMkLst>
        </pc:spChg>
        <pc:spChg chg="mod">
          <ac:chgData name="梁維哲" userId="2a46db5a-41be-4911-82b1-a8972dc9e2e9" providerId="ADAL" clId="{F99C5DD9-56FC-4069-977C-CCA154DE6DEB}" dt="2022-03-03T16:56:10.607" v="2597" actId="108"/>
          <ac:spMkLst>
            <pc:docMk/>
            <pc:sldMk cId="1831518069" sldId="306"/>
            <ac:spMk id="84" creationId="{52EDE700-F6A0-4D04-A27B-2B978A8864CA}"/>
          </ac:spMkLst>
        </pc:spChg>
        <pc:spChg chg="mod">
          <ac:chgData name="梁維哲" userId="2a46db5a-41be-4911-82b1-a8972dc9e2e9" providerId="ADAL" clId="{F99C5DD9-56FC-4069-977C-CCA154DE6DEB}" dt="2022-03-03T16:52:18.477" v="2517" actId="108"/>
          <ac:spMkLst>
            <pc:docMk/>
            <pc:sldMk cId="1831518069" sldId="306"/>
            <ac:spMk id="85" creationId="{FE093A0E-DFD3-4447-825C-ADCB75237A23}"/>
          </ac:spMkLst>
        </pc:spChg>
        <pc:spChg chg="del mod">
          <ac:chgData name="梁維哲" userId="2a46db5a-41be-4911-82b1-a8972dc9e2e9" providerId="ADAL" clId="{F99C5DD9-56FC-4069-977C-CCA154DE6DEB}" dt="2022-03-03T16:52:07.048" v="2514"/>
          <ac:spMkLst>
            <pc:docMk/>
            <pc:sldMk cId="1831518069" sldId="306"/>
            <ac:spMk id="109" creationId="{3479A894-53B9-4343-BC95-597CFB48713E}"/>
          </ac:spMkLst>
        </pc:spChg>
        <pc:spChg chg="mod">
          <ac:chgData name="梁維哲" userId="2a46db5a-41be-4911-82b1-a8972dc9e2e9" providerId="ADAL" clId="{F99C5DD9-56FC-4069-977C-CCA154DE6DEB}" dt="2022-03-03T16:52:19.376" v="2518" actId="108"/>
          <ac:spMkLst>
            <pc:docMk/>
            <pc:sldMk cId="1831518069" sldId="306"/>
            <ac:spMk id="110" creationId="{CA5792B2-1DB4-4CD9-9D20-761EF73C1D39}"/>
          </ac:spMkLst>
        </pc:spChg>
        <pc:spChg chg="mod">
          <ac:chgData name="梁維哲" userId="2a46db5a-41be-4911-82b1-a8972dc9e2e9" providerId="ADAL" clId="{F99C5DD9-56FC-4069-977C-CCA154DE6DEB}" dt="2022-03-03T16:56:16.125" v="2602" actId="15"/>
          <ac:spMkLst>
            <pc:docMk/>
            <pc:sldMk cId="1831518069" sldId="306"/>
            <ac:spMk id="114" creationId="{51552595-592D-48A0-A857-ED8692271B9A}"/>
          </ac:spMkLst>
        </pc:spChg>
        <pc:spChg chg="mod">
          <ac:chgData name="梁維哲" userId="2a46db5a-41be-4911-82b1-a8972dc9e2e9" providerId="ADAL" clId="{F99C5DD9-56FC-4069-977C-CCA154DE6DEB}" dt="2022-03-03T16:47:28.497" v="2369" actId="1076"/>
          <ac:spMkLst>
            <pc:docMk/>
            <pc:sldMk cId="1831518069" sldId="306"/>
            <ac:spMk id="115" creationId="{7A3C69DC-4A6A-459C-88B8-24B9BE8281CA}"/>
          </ac:spMkLst>
        </pc:spChg>
        <pc:spChg chg="mod">
          <ac:chgData name="梁維哲" userId="2a46db5a-41be-4911-82b1-a8972dc9e2e9" providerId="ADAL" clId="{F99C5DD9-56FC-4069-977C-CCA154DE6DEB}" dt="2022-03-03T16:56:12.879" v="2599" actId="108"/>
          <ac:spMkLst>
            <pc:docMk/>
            <pc:sldMk cId="1831518069" sldId="306"/>
            <ac:spMk id="119" creationId="{AF2BDC85-C964-4E60-864F-0916B590074C}"/>
          </ac:spMkLst>
        </pc:spChg>
        <pc:spChg chg="mod">
          <ac:chgData name="梁維哲" userId="2a46db5a-41be-4911-82b1-a8972dc9e2e9" providerId="ADAL" clId="{F99C5DD9-56FC-4069-977C-CCA154DE6DEB}" dt="2022-03-03T16:54:29.367" v="2582" actId="1076"/>
          <ac:spMkLst>
            <pc:docMk/>
            <pc:sldMk cId="1831518069" sldId="306"/>
            <ac:spMk id="120" creationId="{21491CF2-E7C2-45A9-94ED-56C9F10FC87A}"/>
          </ac:spMkLst>
        </pc:spChg>
        <pc:spChg chg="mod">
          <ac:chgData name="梁維哲" userId="2a46db5a-41be-4911-82b1-a8972dc9e2e9" providerId="ADAL" clId="{F99C5DD9-56FC-4069-977C-CCA154DE6DEB}" dt="2022-03-03T16:38:05.138" v="2169" actId="20577"/>
          <ac:spMkLst>
            <pc:docMk/>
            <pc:sldMk cId="1831518069" sldId="306"/>
            <ac:spMk id="128" creationId="{C5C61FAB-8389-4533-9405-148EEFFBC688}"/>
          </ac:spMkLst>
        </pc:spChg>
        <pc:spChg chg="del mod">
          <ac:chgData name="梁維哲" userId="2a46db5a-41be-4911-82b1-a8972dc9e2e9" providerId="ADAL" clId="{F99C5DD9-56FC-4069-977C-CCA154DE6DEB}" dt="2022-03-03T16:37:58.945" v="2165" actId="478"/>
          <ac:spMkLst>
            <pc:docMk/>
            <pc:sldMk cId="1831518069" sldId="306"/>
            <ac:spMk id="129" creationId="{7748B792-2D2B-4D14-A3E5-F7E4E3D23A02}"/>
          </ac:spMkLst>
        </pc:spChg>
        <pc:cxnChg chg="mod">
          <ac:chgData name="梁維哲" userId="2a46db5a-41be-4911-82b1-a8972dc9e2e9" providerId="ADAL" clId="{F99C5DD9-56FC-4069-977C-CCA154DE6DEB}" dt="2022-03-03T16:53:58.713" v="2567" actId="1076"/>
          <ac:cxnSpMkLst>
            <pc:docMk/>
            <pc:sldMk cId="1831518069" sldId="306"/>
            <ac:cxnSpMk id="112" creationId="{428F9F67-264C-4A53-94BA-9E51CDC03AF6}"/>
          </ac:cxnSpMkLst>
        </pc:cxnChg>
        <pc:cxnChg chg="mod">
          <ac:chgData name="梁維哲" userId="2a46db5a-41be-4911-82b1-a8972dc9e2e9" providerId="ADAL" clId="{F99C5DD9-56FC-4069-977C-CCA154DE6DEB}" dt="2022-03-03T16:47:26.415" v="2368" actId="1076"/>
          <ac:cxnSpMkLst>
            <pc:docMk/>
            <pc:sldMk cId="1831518069" sldId="306"/>
            <ac:cxnSpMk id="117" creationId="{50CF6070-BE66-471D-A18B-0CA251663E40}"/>
          </ac:cxnSpMkLst>
        </pc:cxnChg>
      </pc:sldChg>
      <pc:sldChg chg="del">
        <pc:chgData name="梁維哲" userId="2a46db5a-41be-4911-82b1-a8972dc9e2e9" providerId="ADAL" clId="{F99C5DD9-56FC-4069-977C-CCA154DE6DEB}" dt="2022-03-03T17:05:05.438" v="3114" actId="47"/>
        <pc:sldMkLst>
          <pc:docMk/>
          <pc:sldMk cId="2543817042" sldId="307"/>
        </pc:sldMkLst>
      </pc:sldChg>
      <pc:sldChg chg="del">
        <pc:chgData name="梁維哲" userId="2a46db5a-41be-4911-82b1-a8972dc9e2e9" providerId="ADAL" clId="{F99C5DD9-56FC-4069-977C-CCA154DE6DEB}" dt="2022-03-03T17:05:01.293" v="3097" actId="47"/>
        <pc:sldMkLst>
          <pc:docMk/>
          <pc:sldMk cId="4290060445" sldId="309"/>
        </pc:sldMkLst>
      </pc:sldChg>
      <pc:sldChg chg="delSp modSp mod ord">
        <pc:chgData name="梁維哲" userId="2a46db5a-41be-4911-82b1-a8972dc9e2e9" providerId="ADAL" clId="{F99C5DD9-56FC-4069-977C-CCA154DE6DEB}" dt="2022-03-03T17:01:49.378" v="2999" actId="20577"/>
        <pc:sldMkLst>
          <pc:docMk/>
          <pc:sldMk cId="487680959" sldId="310"/>
        </pc:sldMkLst>
        <pc:spChg chg="mod">
          <ac:chgData name="梁維哲" userId="2a46db5a-41be-4911-82b1-a8972dc9e2e9" providerId="ADAL" clId="{F99C5DD9-56FC-4069-977C-CCA154DE6DEB}" dt="2022-03-03T15:21:17.343" v="177" actId="1076"/>
          <ac:spMkLst>
            <pc:docMk/>
            <pc:sldMk cId="487680959" sldId="310"/>
            <ac:spMk id="16" creationId="{81FBD832-3DA7-4E54-A653-1C6FFBD67079}"/>
          </ac:spMkLst>
        </pc:spChg>
        <pc:spChg chg="mod">
          <ac:chgData name="梁維哲" userId="2a46db5a-41be-4911-82b1-a8972dc9e2e9" providerId="ADAL" clId="{F99C5DD9-56FC-4069-977C-CCA154DE6DEB}" dt="2022-03-03T16:31:01.385" v="2022" actId="20577"/>
          <ac:spMkLst>
            <pc:docMk/>
            <pc:sldMk cId="487680959" sldId="310"/>
            <ac:spMk id="22" creationId="{EA0BEEE3-625E-4897-B0E0-0E99E4F73B4F}"/>
          </ac:spMkLst>
        </pc:spChg>
        <pc:spChg chg="del mod">
          <ac:chgData name="梁維哲" userId="2a46db5a-41be-4911-82b1-a8972dc9e2e9" providerId="ADAL" clId="{F99C5DD9-56FC-4069-977C-CCA154DE6DEB}" dt="2022-03-03T15:22:43.470" v="245" actId="478"/>
          <ac:spMkLst>
            <pc:docMk/>
            <pc:sldMk cId="487680959" sldId="310"/>
            <ac:spMk id="23" creationId="{44F373A6-BD12-4D05-A90B-A63F53B5EACE}"/>
          </ac:spMkLst>
        </pc:spChg>
        <pc:spChg chg="mod">
          <ac:chgData name="梁維哲" userId="2a46db5a-41be-4911-82b1-a8972dc9e2e9" providerId="ADAL" clId="{F99C5DD9-56FC-4069-977C-CCA154DE6DEB}" dt="2022-03-03T15:23:36.155" v="298" actId="255"/>
          <ac:spMkLst>
            <pc:docMk/>
            <pc:sldMk cId="487680959" sldId="310"/>
            <ac:spMk id="25" creationId="{E858EE36-6330-4C4E-9F66-7CC69C68A635}"/>
          </ac:spMkLst>
        </pc:spChg>
        <pc:spChg chg="del mod">
          <ac:chgData name="梁維哲" userId="2a46db5a-41be-4911-82b1-a8972dc9e2e9" providerId="ADAL" clId="{F99C5DD9-56FC-4069-977C-CCA154DE6DEB}" dt="2022-03-03T15:23:30.102" v="297" actId="478"/>
          <ac:spMkLst>
            <pc:docMk/>
            <pc:sldMk cId="487680959" sldId="310"/>
            <ac:spMk id="26" creationId="{2ACD6DF6-A161-449E-BAA8-F54C654AC0AB}"/>
          </ac:spMkLst>
        </pc:spChg>
        <pc:spChg chg="mod">
          <ac:chgData name="梁維哲" userId="2a46db5a-41be-4911-82b1-a8972dc9e2e9" providerId="ADAL" clId="{F99C5DD9-56FC-4069-977C-CCA154DE6DEB}" dt="2022-03-03T17:01:49.378" v="2999" actId="20577"/>
          <ac:spMkLst>
            <pc:docMk/>
            <pc:sldMk cId="487680959" sldId="310"/>
            <ac:spMk id="28" creationId="{BCDED3D3-D742-469B-B430-A91731D8F6B0}"/>
          </ac:spMkLst>
        </pc:spChg>
        <pc:spChg chg="del mod">
          <ac:chgData name="梁維哲" userId="2a46db5a-41be-4911-82b1-a8972dc9e2e9" providerId="ADAL" clId="{F99C5DD9-56FC-4069-977C-CCA154DE6DEB}" dt="2022-03-03T15:24:56.302" v="344" actId="478"/>
          <ac:spMkLst>
            <pc:docMk/>
            <pc:sldMk cId="487680959" sldId="310"/>
            <ac:spMk id="29" creationId="{3E0802A1-47FC-436C-90CD-4FE61408ED32}"/>
          </ac:spMkLst>
        </pc:spChg>
      </pc:sldChg>
      <pc:sldChg chg="del">
        <pc:chgData name="梁維哲" userId="2a46db5a-41be-4911-82b1-a8972dc9e2e9" providerId="ADAL" clId="{F99C5DD9-56FC-4069-977C-CCA154DE6DEB}" dt="2022-03-03T17:04:57.258" v="3077" actId="47"/>
        <pc:sldMkLst>
          <pc:docMk/>
          <pc:sldMk cId="4207692659" sldId="321"/>
        </pc:sldMkLst>
      </pc:sldChg>
      <pc:sldChg chg="del">
        <pc:chgData name="梁維哲" userId="2a46db5a-41be-4911-82b1-a8972dc9e2e9" providerId="ADAL" clId="{F99C5DD9-56FC-4069-977C-CCA154DE6DEB}" dt="2022-03-03T17:04:57.070" v="3076" actId="47"/>
        <pc:sldMkLst>
          <pc:docMk/>
          <pc:sldMk cId="2330526349" sldId="322"/>
        </pc:sldMkLst>
      </pc:sldChg>
      <pc:sldChg chg="del">
        <pc:chgData name="梁維哲" userId="2a46db5a-41be-4911-82b1-a8972dc9e2e9" providerId="ADAL" clId="{F99C5DD9-56FC-4069-977C-CCA154DE6DEB}" dt="2022-03-03T17:04:56.868" v="3075" actId="47"/>
        <pc:sldMkLst>
          <pc:docMk/>
          <pc:sldMk cId="3869605311" sldId="323"/>
        </pc:sldMkLst>
      </pc:sldChg>
      <pc:sldChg chg="del">
        <pc:chgData name="梁維哲" userId="2a46db5a-41be-4911-82b1-a8972dc9e2e9" providerId="ADAL" clId="{F99C5DD9-56FC-4069-977C-CCA154DE6DEB}" dt="2022-03-03T17:04:56.672" v="3074" actId="47"/>
        <pc:sldMkLst>
          <pc:docMk/>
          <pc:sldMk cId="596105135" sldId="325"/>
        </pc:sldMkLst>
      </pc:sldChg>
      <pc:sldChg chg="del">
        <pc:chgData name="梁維哲" userId="2a46db5a-41be-4911-82b1-a8972dc9e2e9" providerId="ADAL" clId="{F99C5DD9-56FC-4069-977C-CCA154DE6DEB}" dt="2022-03-03T17:04:56.451" v="3073" actId="47"/>
        <pc:sldMkLst>
          <pc:docMk/>
          <pc:sldMk cId="2723134416" sldId="326"/>
        </pc:sldMkLst>
      </pc:sldChg>
      <pc:sldChg chg="del">
        <pc:chgData name="梁維哲" userId="2a46db5a-41be-4911-82b1-a8972dc9e2e9" providerId="ADAL" clId="{F99C5DD9-56FC-4069-977C-CCA154DE6DEB}" dt="2022-03-03T17:04:56.268" v="3072" actId="47"/>
        <pc:sldMkLst>
          <pc:docMk/>
          <pc:sldMk cId="824635590" sldId="327"/>
        </pc:sldMkLst>
      </pc:sldChg>
      <pc:sldChg chg="del">
        <pc:chgData name="梁維哲" userId="2a46db5a-41be-4911-82b1-a8972dc9e2e9" providerId="ADAL" clId="{F99C5DD9-56FC-4069-977C-CCA154DE6DEB}" dt="2022-03-03T17:04:56.060" v="3071" actId="47"/>
        <pc:sldMkLst>
          <pc:docMk/>
          <pc:sldMk cId="1792439453" sldId="329"/>
        </pc:sldMkLst>
      </pc:sldChg>
      <pc:sldChg chg="del">
        <pc:chgData name="梁維哲" userId="2a46db5a-41be-4911-82b1-a8972dc9e2e9" providerId="ADAL" clId="{F99C5DD9-56FC-4069-977C-CCA154DE6DEB}" dt="2022-03-03T17:04:55.871" v="3070" actId="47"/>
        <pc:sldMkLst>
          <pc:docMk/>
          <pc:sldMk cId="501064611" sldId="331"/>
        </pc:sldMkLst>
      </pc:sldChg>
      <pc:sldChg chg="del">
        <pc:chgData name="梁維哲" userId="2a46db5a-41be-4911-82b1-a8972dc9e2e9" providerId="ADAL" clId="{F99C5DD9-56FC-4069-977C-CCA154DE6DEB}" dt="2022-03-03T17:04:59.849" v="3090" actId="47"/>
        <pc:sldMkLst>
          <pc:docMk/>
          <pc:sldMk cId="101650792" sldId="337"/>
        </pc:sldMkLst>
      </pc:sldChg>
      <pc:sldChg chg="del">
        <pc:chgData name="梁維哲" userId="2a46db5a-41be-4911-82b1-a8972dc9e2e9" providerId="ADAL" clId="{F99C5DD9-56FC-4069-977C-CCA154DE6DEB}" dt="2022-03-03T17:04:59.248" v="3087" actId="47"/>
        <pc:sldMkLst>
          <pc:docMk/>
          <pc:sldMk cId="2443312552" sldId="338"/>
        </pc:sldMkLst>
      </pc:sldChg>
      <pc:sldChg chg="del">
        <pc:chgData name="梁維哲" userId="2a46db5a-41be-4911-82b1-a8972dc9e2e9" providerId="ADAL" clId="{F99C5DD9-56FC-4069-977C-CCA154DE6DEB}" dt="2022-03-03T17:04:59.433" v="3088" actId="47"/>
        <pc:sldMkLst>
          <pc:docMk/>
          <pc:sldMk cId="2600470919" sldId="339"/>
        </pc:sldMkLst>
      </pc:sldChg>
      <pc:sldChg chg="del">
        <pc:chgData name="梁維哲" userId="2a46db5a-41be-4911-82b1-a8972dc9e2e9" providerId="ADAL" clId="{F99C5DD9-56FC-4069-977C-CCA154DE6DEB}" dt="2022-03-03T17:04:58.641" v="3084" actId="47"/>
        <pc:sldMkLst>
          <pc:docMk/>
          <pc:sldMk cId="1273029319" sldId="340"/>
        </pc:sldMkLst>
      </pc:sldChg>
      <pc:sldChg chg="del">
        <pc:chgData name="梁維哲" userId="2a46db5a-41be-4911-82b1-a8972dc9e2e9" providerId="ADAL" clId="{F99C5DD9-56FC-4069-977C-CCA154DE6DEB}" dt="2022-03-03T17:04:58.259" v="3082" actId="47"/>
        <pc:sldMkLst>
          <pc:docMk/>
          <pc:sldMk cId="4154499913" sldId="341"/>
        </pc:sldMkLst>
      </pc:sldChg>
      <pc:sldChg chg="del">
        <pc:chgData name="梁維哲" userId="2a46db5a-41be-4911-82b1-a8972dc9e2e9" providerId="ADAL" clId="{F99C5DD9-56FC-4069-977C-CCA154DE6DEB}" dt="2022-03-03T17:04:57.860" v="3080" actId="47"/>
        <pc:sldMkLst>
          <pc:docMk/>
          <pc:sldMk cId="3927983482" sldId="342"/>
        </pc:sldMkLst>
      </pc:sldChg>
      <pc:sldChg chg="del">
        <pc:chgData name="梁維哲" userId="2a46db5a-41be-4911-82b1-a8972dc9e2e9" providerId="ADAL" clId="{F99C5DD9-56FC-4069-977C-CCA154DE6DEB}" dt="2022-03-03T17:04:57.457" v="3078" actId="47"/>
        <pc:sldMkLst>
          <pc:docMk/>
          <pc:sldMk cId="212705697" sldId="344"/>
        </pc:sldMkLst>
      </pc:sldChg>
      <pc:sldChg chg="del">
        <pc:chgData name="梁維哲" userId="2a46db5a-41be-4911-82b1-a8972dc9e2e9" providerId="ADAL" clId="{F99C5DD9-56FC-4069-977C-CCA154DE6DEB}" dt="2022-03-03T17:04:37.731" v="3053" actId="47"/>
        <pc:sldMkLst>
          <pc:docMk/>
          <pc:sldMk cId="2613799176" sldId="345"/>
        </pc:sldMkLst>
      </pc:sldChg>
      <pc:sldChg chg="del">
        <pc:chgData name="梁維哲" userId="2a46db5a-41be-4911-82b1-a8972dc9e2e9" providerId="ADAL" clId="{F99C5DD9-56FC-4069-977C-CCA154DE6DEB}" dt="2022-03-03T17:04:58.848" v="3085" actId="47"/>
        <pc:sldMkLst>
          <pc:docMk/>
          <pc:sldMk cId="2957048164" sldId="351"/>
        </pc:sldMkLst>
      </pc:sldChg>
      <pc:sldChg chg="del">
        <pc:chgData name="梁維哲" userId="2a46db5a-41be-4911-82b1-a8972dc9e2e9" providerId="ADAL" clId="{F99C5DD9-56FC-4069-977C-CCA154DE6DEB}" dt="2022-03-03T17:04:58.450" v="3083" actId="47"/>
        <pc:sldMkLst>
          <pc:docMk/>
          <pc:sldMk cId="3516337648" sldId="352"/>
        </pc:sldMkLst>
      </pc:sldChg>
      <pc:sldChg chg="del">
        <pc:chgData name="梁維哲" userId="2a46db5a-41be-4911-82b1-a8972dc9e2e9" providerId="ADAL" clId="{F99C5DD9-56FC-4069-977C-CCA154DE6DEB}" dt="2022-03-03T17:04:55.417" v="3068" actId="47"/>
        <pc:sldMkLst>
          <pc:docMk/>
          <pc:sldMk cId="4165978341" sldId="353"/>
        </pc:sldMkLst>
      </pc:sldChg>
      <pc:sldChg chg="del">
        <pc:chgData name="梁維哲" userId="2a46db5a-41be-4911-82b1-a8972dc9e2e9" providerId="ADAL" clId="{F99C5DD9-56FC-4069-977C-CCA154DE6DEB}" dt="2022-03-03T17:04:57.666" v="3079" actId="47"/>
        <pc:sldMkLst>
          <pc:docMk/>
          <pc:sldMk cId="1852713956" sldId="354"/>
        </pc:sldMkLst>
      </pc:sldChg>
      <pc:sldChg chg="del">
        <pc:chgData name="梁維哲" userId="2a46db5a-41be-4911-82b1-a8972dc9e2e9" providerId="ADAL" clId="{F99C5DD9-56FC-4069-977C-CCA154DE6DEB}" dt="2022-03-03T17:04:59.650" v="3089" actId="47"/>
        <pc:sldMkLst>
          <pc:docMk/>
          <pc:sldMk cId="3443270304" sldId="355"/>
        </pc:sldMkLst>
      </pc:sldChg>
      <pc:sldChg chg="del">
        <pc:chgData name="梁維哲" userId="2a46db5a-41be-4911-82b1-a8972dc9e2e9" providerId="ADAL" clId="{F99C5DD9-56FC-4069-977C-CCA154DE6DEB}" dt="2022-03-03T17:04:58.058" v="3081" actId="47"/>
        <pc:sldMkLst>
          <pc:docMk/>
          <pc:sldMk cId="237515058" sldId="356"/>
        </pc:sldMkLst>
      </pc:sldChg>
      <pc:sldChg chg="del">
        <pc:chgData name="梁維哲" userId="2a46db5a-41be-4911-82b1-a8972dc9e2e9" providerId="ADAL" clId="{F99C5DD9-56FC-4069-977C-CCA154DE6DEB}" dt="2022-03-03T15:02:46.585" v="0" actId="2696"/>
        <pc:sldMkLst>
          <pc:docMk/>
          <pc:sldMk cId="1122268189" sldId="357"/>
        </pc:sldMkLst>
      </pc:sldChg>
      <pc:sldChg chg="del">
        <pc:chgData name="梁維哲" userId="2a46db5a-41be-4911-82b1-a8972dc9e2e9" providerId="ADAL" clId="{F99C5DD9-56FC-4069-977C-CCA154DE6DEB}" dt="2022-03-03T17:04:55.027" v="3067" actId="47"/>
        <pc:sldMkLst>
          <pc:docMk/>
          <pc:sldMk cId="2992156506" sldId="358"/>
        </pc:sldMkLst>
      </pc:sldChg>
      <pc:sldChg chg="addSp delSp modSp del mod ord">
        <pc:chgData name="梁維哲" userId="2a46db5a-41be-4911-82b1-a8972dc9e2e9" providerId="ADAL" clId="{F99C5DD9-56FC-4069-977C-CCA154DE6DEB}" dt="2022-03-03T17:01:55.741" v="3000" actId="47"/>
        <pc:sldMkLst>
          <pc:docMk/>
          <pc:sldMk cId="1236632114" sldId="360"/>
        </pc:sldMkLst>
        <pc:spChg chg="add del mod">
          <ac:chgData name="梁維哲" userId="2a46db5a-41be-4911-82b1-a8972dc9e2e9" providerId="ADAL" clId="{F99C5DD9-56FC-4069-977C-CCA154DE6DEB}" dt="2022-03-03T15:28:59.428" v="458" actId="14100"/>
          <ac:spMkLst>
            <pc:docMk/>
            <pc:sldMk cId="1236632114" sldId="360"/>
            <ac:spMk id="3" creationId="{F2372028-2FA8-4ED3-8068-1204B90C84C0}"/>
          </ac:spMkLst>
        </pc:spChg>
        <pc:spChg chg="add del mod">
          <ac:chgData name="梁維哲" userId="2a46db5a-41be-4911-82b1-a8972dc9e2e9" providerId="ADAL" clId="{F99C5DD9-56FC-4069-977C-CCA154DE6DEB}" dt="2022-03-03T15:29:00.595" v="464" actId="478"/>
          <ac:spMkLst>
            <pc:docMk/>
            <pc:sldMk cId="1236632114" sldId="360"/>
            <ac:spMk id="6" creationId="{A3EA8484-653B-4993-8854-BAFEDF329AAF}"/>
          </ac:spMkLst>
        </pc:spChg>
        <pc:spChg chg="add del mod">
          <ac:chgData name="梁維哲" userId="2a46db5a-41be-4911-82b1-a8972dc9e2e9" providerId="ADAL" clId="{F99C5DD9-56FC-4069-977C-CCA154DE6DEB}" dt="2022-03-03T15:29:00.394" v="463" actId="478"/>
          <ac:spMkLst>
            <pc:docMk/>
            <pc:sldMk cId="1236632114" sldId="360"/>
            <ac:spMk id="8" creationId="{1FB55756-4068-498E-A7BD-43812A39E1B0}"/>
          </ac:spMkLst>
        </pc:spChg>
        <pc:spChg chg="add del mod">
          <ac:chgData name="梁維哲" userId="2a46db5a-41be-4911-82b1-a8972dc9e2e9" providerId="ADAL" clId="{F99C5DD9-56FC-4069-977C-CCA154DE6DEB}" dt="2022-03-03T15:29:00.779" v="465" actId="478"/>
          <ac:spMkLst>
            <pc:docMk/>
            <pc:sldMk cId="1236632114" sldId="360"/>
            <ac:spMk id="10" creationId="{83918EE3-0BF8-4655-B754-1F49380E8C6C}"/>
          </ac:spMkLst>
        </pc:spChg>
        <pc:spChg chg="add del mod">
          <ac:chgData name="梁維哲" userId="2a46db5a-41be-4911-82b1-a8972dc9e2e9" providerId="ADAL" clId="{F99C5DD9-56FC-4069-977C-CCA154DE6DEB}" dt="2022-03-03T15:29:00.989" v="466" actId="478"/>
          <ac:spMkLst>
            <pc:docMk/>
            <pc:sldMk cId="1236632114" sldId="360"/>
            <ac:spMk id="12" creationId="{3F914852-3C48-489C-9760-B8247E107046}"/>
          </ac:spMkLst>
        </pc:spChg>
        <pc:spChg chg="add del mod">
          <ac:chgData name="梁維哲" userId="2a46db5a-41be-4911-82b1-a8972dc9e2e9" providerId="ADAL" clId="{F99C5DD9-56FC-4069-977C-CCA154DE6DEB}" dt="2022-03-03T15:28:59.803" v="460" actId="478"/>
          <ac:spMkLst>
            <pc:docMk/>
            <pc:sldMk cId="1236632114" sldId="360"/>
            <ac:spMk id="14" creationId="{0AF1376E-7363-454C-A473-E83CEE69EBD7}"/>
          </ac:spMkLst>
        </pc:spChg>
        <pc:spChg chg="mod">
          <ac:chgData name="梁維哲" userId="2a46db5a-41be-4911-82b1-a8972dc9e2e9" providerId="ADAL" clId="{F99C5DD9-56FC-4069-977C-CCA154DE6DEB}" dt="2022-03-03T15:28:59.230" v="457" actId="14100"/>
          <ac:spMkLst>
            <pc:docMk/>
            <pc:sldMk cId="1236632114" sldId="360"/>
            <ac:spMk id="41" creationId="{D535BDD7-C5D7-41C4-BF6E-AAAEEB261765}"/>
          </ac:spMkLst>
        </pc:spChg>
        <pc:spChg chg="del">
          <ac:chgData name="梁維哲" userId="2a46db5a-41be-4911-82b1-a8972dc9e2e9" providerId="ADAL" clId="{F99C5DD9-56FC-4069-977C-CCA154DE6DEB}" dt="2022-03-03T15:27:07.254" v="418" actId="478"/>
          <ac:spMkLst>
            <pc:docMk/>
            <pc:sldMk cId="1236632114" sldId="360"/>
            <ac:spMk id="44" creationId="{F7B2E0F1-CB85-4ED0-89F2-237458DC3523}"/>
          </ac:spMkLst>
        </pc:spChg>
        <pc:spChg chg="del">
          <ac:chgData name="梁維哲" userId="2a46db5a-41be-4911-82b1-a8972dc9e2e9" providerId="ADAL" clId="{F99C5DD9-56FC-4069-977C-CCA154DE6DEB}" dt="2022-03-03T15:27:07.886" v="419" actId="478"/>
          <ac:spMkLst>
            <pc:docMk/>
            <pc:sldMk cId="1236632114" sldId="360"/>
            <ac:spMk id="47" creationId="{9E2F18DA-0683-463B-9514-A28BBC287924}"/>
          </ac:spMkLst>
        </pc:spChg>
        <pc:spChg chg="del">
          <ac:chgData name="梁維哲" userId="2a46db5a-41be-4911-82b1-a8972dc9e2e9" providerId="ADAL" clId="{F99C5DD9-56FC-4069-977C-CCA154DE6DEB}" dt="2022-03-03T15:27:11.894" v="424" actId="478"/>
          <ac:spMkLst>
            <pc:docMk/>
            <pc:sldMk cId="1236632114" sldId="360"/>
            <ac:spMk id="50" creationId="{FE1A29B6-ACAC-4455-B271-B5E2FD9CB498}"/>
          </ac:spMkLst>
        </pc:spChg>
        <pc:spChg chg="add del">
          <ac:chgData name="梁維哲" userId="2a46db5a-41be-4911-82b1-a8972dc9e2e9" providerId="ADAL" clId="{F99C5DD9-56FC-4069-977C-CCA154DE6DEB}" dt="2022-03-03T15:29:00.207" v="462" actId="478"/>
          <ac:spMkLst>
            <pc:docMk/>
            <pc:sldMk cId="1236632114" sldId="360"/>
            <ac:spMk id="53" creationId="{EF27EAD5-5739-4797-90A4-BFE190E6FCA1}"/>
          </ac:spMkLst>
        </pc:spChg>
        <pc:spChg chg="add del">
          <ac:chgData name="梁維哲" userId="2a46db5a-41be-4911-82b1-a8972dc9e2e9" providerId="ADAL" clId="{F99C5DD9-56FC-4069-977C-CCA154DE6DEB}" dt="2022-03-03T15:28:59.998" v="461" actId="478"/>
          <ac:spMkLst>
            <pc:docMk/>
            <pc:sldMk cId="1236632114" sldId="360"/>
            <ac:spMk id="56" creationId="{5836E121-5F31-4CEA-88E5-A4487AFE70EA}"/>
          </ac:spMkLst>
        </pc:spChg>
        <pc:spChg chg="mod">
          <ac:chgData name="梁維哲" userId="2a46db5a-41be-4911-82b1-a8972dc9e2e9" providerId="ADAL" clId="{F99C5DD9-56FC-4069-977C-CCA154DE6DEB}" dt="2022-03-03T15:26:42.846" v="410" actId="20577"/>
          <ac:spMkLst>
            <pc:docMk/>
            <pc:sldMk cId="1236632114" sldId="360"/>
            <ac:spMk id="97" creationId="{A97D29F9-E932-4B08-B716-F7AB7D6FD88C}"/>
          </ac:spMkLst>
        </pc:spChg>
        <pc:spChg chg="del mod">
          <ac:chgData name="梁維哲" userId="2a46db5a-41be-4911-82b1-a8972dc9e2e9" providerId="ADAL" clId="{F99C5DD9-56FC-4069-977C-CCA154DE6DEB}" dt="2022-03-03T15:26:03.957" v="352" actId="478"/>
          <ac:spMkLst>
            <pc:docMk/>
            <pc:sldMk cId="1236632114" sldId="360"/>
            <ac:spMk id="98" creationId="{06A8059C-B43F-4F3D-97DE-BB1318B29C72}"/>
          </ac:spMkLst>
        </pc:spChg>
        <pc:graphicFrameChg chg="add del mod ord modGraphic">
          <ac:chgData name="梁維哲" userId="2a46db5a-41be-4911-82b1-a8972dc9e2e9" providerId="ADAL" clId="{F99C5DD9-56FC-4069-977C-CCA154DE6DEB}" dt="2022-03-03T15:27:02.981" v="417" actId="3680"/>
          <ac:graphicFrameMkLst>
            <pc:docMk/>
            <pc:sldMk cId="1236632114" sldId="360"/>
            <ac:graphicFrameMk id="4" creationId="{228CE6D8-2165-493B-AADD-205EB857F93B}"/>
          </ac:graphicFrameMkLst>
        </pc:graphicFrameChg>
        <pc:graphicFrameChg chg="add del mod ord modGraphic">
          <ac:chgData name="梁維哲" userId="2a46db5a-41be-4911-82b1-a8972dc9e2e9" providerId="ADAL" clId="{F99C5DD9-56FC-4069-977C-CCA154DE6DEB}" dt="2022-03-03T15:28:58.878" v="455" actId="3680"/>
          <ac:graphicFrameMkLst>
            <pc:docMk/>
            <pc:sldMk cId="1236632114" sldId="360"/>
            <ac:graphicFrameMk id="15" creationId="{C8CB0006-4F09-413E-AFCE-DC35E4AF2C87}"/>
          </ac:graphicFrameMkLst>
        </pc:graphicFrameChg>
        <pc:picChg chg="del mod">
          <ac:chgData name="梁維哲" userId="2a46db5a-41be-4911-82b1-a8972dc9e2e9" providerId="ADAL" clId="{F99C5DD9-56FC-4069-977C-CCA154DE6DEB}" dt="2022-03-03T15:26:56.479" v="415" actId="478"/>
          <ac:picMkLst>
            <pc:docMk/>
            <pc:sldMk cId="1236632114" sldId="360"/>
            <ac:picMk id="21" creationId="{451243E4-EFBF-4C4C-A291-0C59BBA48D1A}"/>
          </ac:picMkLst>
        </pc:picChg>
        <pc:picChg chg="del">
          <ac:chgData name="梁維哲" userId="2a46db5a-41be-4911-82b1-a8972dc9e2e9" providerId="ADAL" clId="{F99C5DD9-56FC-4069-977C-CCA154DE6DEB}" dt="2022-03-03T15:27:08.543" v="420" actId="478"/>
          <ac:picMkLst>
            <pc:docMk/>
            <pc:sldMk cId="1236632114" sldId="360"/>
            <ac:picMk id="23" creationId="{B25CDA46-B9B7-42CA-9B4F-595C986F6E6C}"/>
          </ac:picMkLst>
        </pc:picChg>
        <pc:picChg chg="del">
          <ac:chgData name="梁維哲" userId="2a46db5a-41be-4911-82b1-a8972dc9e2e9" providerId="ADAL" clId="{F99C5DD9-56FC-4069-977C-CCA154DE6DEB}" dt="2022-03-03T15:27:09.175" v="421" actId="478"/>
          <ac:picMkLst>
            <pc:docMk/>
            <pc:sldMk cId="1236632114" sldId="360"/>
            <ac:picMk id="25" creationId="{0F6AA2D3-550A-423A-9E9B-6EEEBEEDA5B1}"/>
          </ac:picMkLst>
        </pc:picChg>
        <pc:picChg chg="del">
          <ac:chgData name="梁維哲" userId="2a46db5a-41be-4911-82b1-a8972dc9e2e9" providerId="ADAL" clId="{F99C5DD9-56FC-4069-977C-CCA154DE6DEB}" dt="2022-03-03T15:27:09.871" v="422" actId="478"/>
          <ac:picMkLst>
            <pc:docMk/>
            <pc:sldMk cId="1236632114" sldId="360"/>
            <ac:picMk id="27" creationId="{CD253884-A678-4574-BC19-CDA007CFD698}"/>
          </ac:picMkLst>
        </pc:picChg>
        <pc:picChg chg="del">
          <ac:chgData name="梁維哲" userId="2a46db5a-41be-4911-82b1-a8972dc9e2e9" providerId="ADAL" clId="{F99C5DD9-56FC-4069-977C-CCA154DE6DEB}" dt="2022-03-03T15:27:10.489" v="423" actId="478"/>
          <ac:picMkLst>
            <pc:docMk/>
            <pc:sldMk cId="1236632114" sldId="360"/>
            <ac:picMk id="29" creationId="{52A3512E-D172-4FF4-AE6F-1245F56D14BB}"/>
          </ac:picMkLst>
        </pc:picChg>
        <pc:picChg chg="add del">
          <ac:chgData name="梁維哲" userId="2a46db5a-41be-4911-82b1-a8972dc9e2e9" providerId="ADAL" clId="{F99C5DD9-56FC-4069-977C-CCA154DE6DEB}" dt="2022-03-03T15:28:59.803" v="460" actId="478"/>
          <ac:picMkLst>
            <pc:docMk/>
            <pc:sldMk cId="1236632114" sldId="360"/>
            <ac:picMk id="31" creationId="{F5A32DEB-C914-4F19-88EC-AFCAC813773B}"/>
          </ac:picMkLst>
        </pc:picChg>
      </pc:sldChg>
      <pc:sldChg chg="del">
        <pc:chgData name="梁維哲" userId="2a46db5a-41be-4911-82b1-a8972dc9e2e9" providerId="ADAL" clId="{F99C5DD9-56FC-4069-977C-CCA154DE6DEB}" dt="2022-03-03T17:05:00.059" v="3091" actId="47"/>
        <pc:sldMkLst>
          <pc:docMk/>
          <pc:sldMk cId="1416975785" sldId="361"/>
        </pc:sldMkLst>
      </pc:sldChg>
      <pc:sldChg chg="del">
        <pc:chgData name="梁維哲" userId="2a46db5a-41be-4911-82b1-a8972dc9e2e9" providerId="ADAL" clId="{F99C5DD9-56FC-4069-977C-CCA154DE6DEB}" dt="2022-03-03T17:04:52.783" v="3056" actId="47"/>
        <pc:sldMkLst>
          <pc:docMk/>
          <pc:sldMk cId="1952322050" sldId="362"/>
        </pc:sldMkLst>
      </pc:sldChg>
      <pc:sldChg chg="del">
        <pc:chgData name="梁維哲" userId="2a46db5a-41be-4911-82b1-a8972dc9e2e9" providerId="ADAL" clId="{F99C5DD9-56FC-4069-977C-CCA154DE6DEB}" dt="2022-03-03T17:04:52.988" v="3057" actId="47"/>
        <pc:sldMkLst>
          <pc:docMk/>
          <pc:sldMk cId="2429765908" sldId="363"/>
        </pc:sldMkLst>
      </pc:sldChg>
      <pc:sldChg chg="addSp delSp modSp mod ord">
        <pc:chgData name="梁維哲" userId="2a46db5a-41be-4911-82b1-a8972dc9e2e9" providerId="ADAL" clId="{F99C5DD9-56FC-4069-977C-CCA154DE6DEB}" dt="2022-03-03T15:15:19.705" v="133"/>
        <pc:sldMkLst>
          <pc:docMk/>
          <pc:sldMk cId="2597212957" sldId="364"/>
        </pc:sldMkLst>
        <pc:spChg chg="add del mod">
          <ac:chgData name="梁維哲" userId="2a46db5a-41be-4911-82b1-a8972dc9e2e9" providerId="ADAL" clId="{F99C5DD9-56FC-4069-977C-CCA154DE6DEB}" dt="2022-03-03T15:05:35.978" v="116" actId="1076"/>
          <ac:spMkLst>
            <pc:docMk/>
            <pc:sldMk cId="2597212957" sldId="364"/>
            <ac:spMk id="2" creationId="{F16F8FF5-D206-4BC1-97C5-118E812768F0}"/>
          </ac:spMkLst>
        </pc:spChg>
        <pc:spChg chg="mod">
          <ac:chgData name="梁維哲" userId="2a46db5a-41be-4911-82b1-a8972dc9e2e9" providerId="ADAL" clId="{F99C5DD9-56FC-4069-977C-CCA154DE6DEB}" dt="2022-03-03T15:06:08.173" v="126" actId="1076"/>
          <ac:spMkLst>
            <pc:docMk/>
            <pc:sldMk cId="2597212957" sldId="364"/>
            <ac:spMk id="3" creationId="{003C4AE0-743B-4BEA-8E8D-5433F0AAE470}"/>
          </ac:spMkLst>
        </pc:spChg>
        <pc:spChg chg="add del mod">
          <ac:chgData name="梁維哲" userId="2a46db5a-41be-4911-82b1-a8972dc9e2e9" providerId="ADAL" clId="{F99C5DD9-56FC-4069-977C-CCA154DE6DEB}" dt="2022-03-03T15:05:14.344" v="112"/>
          <ac:spMkLst>
            <pc:docMk/>
            <pc:sldMk cId="2597212957" sldId="364"/>
            <ac:spMk id="5" creationId="{CFDC4504-9DC7-4FEA-89BA-64768E020B87}"/>
          </ac:spMkLst>
        </pc:spChg>
        <pc:spChg chg="add del mod">
          <ac:chgData name="梁維哲" userId="2a46db5a-41be-4911-82b1-a8972dc9e2e9" providerId="ADAL" clId="{F99C5DD9-56FC-4069-977C-CCA154DE6DEB}" dt="2022-03-03T15:06:12.063" v="127" actId="1076"/>
          <ac:spMkLst>
            <pc:docMk/>
            <pc:sldMk cId="2597212957" sldId="364"/>
            <ac:spMk id="8" creationId="{D3A9221F-A215-4DBD-BCC6-AAC1D1E11CF7}"/>
          </ac:spMkLst>
        </pc:spChg>
        <pc:picChg chg="add mod ord">
          <ac:chgData name="梁維哲" userId="2a46db5a-41be-4911-82b1-a8972dc9e2e9" providerId="ADAL" clId="{F99C5DD9-56FC-4069-977C-CCA154DE6DEB}" dt="2022-03-03T15:06:05.550" v="125" actId="1076"/>
          <ac:picMkLst>
            <pc:docMk/>
            <pc:sldMk cId="2597212957" sldId="364"/>
            <ac:picMk id="6" creationId="{C37C6DC1-83BD-4549-9532-498CB6F1374A}"/>
          </ac:picMkLst>
        </pc:picChg>
        <pc:picChg chg="del mod">
          <ac:chgData name="梁維哲" userId="2a46db5a-41be-4911-82b1-a8972dc9e2e9" providerId="ADAL" clId="{F99C5DD9-56FC-4069-977C-CCA154DE6DEB}" dt="2022-03-03T15:04:22.102" v="111" actId="478"/>
          <ac:picMkLst>
            <pc:docMk/>
            <pc:sldMk cId="2597212957" sldId="364"/>
            <ac:picMk id="19" creationId="{2494A039-1B18-409F-A285-034F8B00A5BB}"/>
          </ac:picMkLst>
        </pc:picChg>
      </pc:sldChg>
      <pc:sldChg chg="del">
        <pc:chgData name="梁維哲" userId="2a46db5a-41be-4911-82b1-a8972dc9e2e9" providerId="ADAL" clId="{F99C5DD9-56FC-4069-977C-CCA154DE6DEB}" dt="2022-03-03T17:04:59.041" v="3086" actId="47"/>
        <pc:sldMkLst>
          <pc:docMk/>
          <pc:sldMk cId="978249408" sldId="365"/>
        </pc:sldMkLst>
      </pc:sldChg>
      <pc:sldChg chg="del">
        <pc:chgData name="梁維哲" userId="2a46db5a-41be-4911-82b1-a8972dc9e2e9" providerId="ADAL" clId="{F99C5DD9-56FC-4069-977C-CCA154DE6DEB}" dt="2022-03-03T17:05:01.100" v="3096" actId="47"/>
        <pc:sldMkLst>
          <pc:docMk/>
          <pc:sldMk cId="4087101914" sldId="366"/>
        </pc:sldMkLst>
      </pc:sldChg>
      <pc:sldChg chg="del">
        <pc:chgData name="梁維哲" userId="2a46db5a-41be-4911-82b1-a8972dc9e2e9" providerId="ADAL" clId="{F99C5DD9-56FC-4069-977C-CCA154DE6DEB}" dt="2022-03-03T17:05:00.900" v="3095" actId="47"/>
        <pc:sldMkLst>
          <pc:docMk/>
          <pc:sldMk cId="2808537715" sldId="367"/>
        </pc:sldMkLst>
      </pc:sldChg>
      <pc:sldChg chg="del">
        <pc:chgData name="梁維哲" userId="2a46db5a-41be-4911-82b1-a8972dc9e2e9" providerId="ADAL" clId="{F99C5DD9-56FC-4069-977C-CCA154DE6DEB}" dt="2022-03-03T17:05:00.485" v="3093" actId="47"/>
        <pc:sldMkLst>
          <pc:docMk/>
          <pc:sldMk cId="2724351231" sldId="370"/>
        </pc:sldMkLst>
      </pc:sldChg>
      <pc:sldChg chg="del">
        <pc:chgData name="梁維哲" userId="2a46db5a-41be-4911-82b1-a8972dc9e2e9" providerId="ADAL" clId="{F99C5DD9-56FC-4069-977C-CCA154DE6DEB}" dt="2022-03-03T17:05:00.690" v="3094" actId="47"/>
        <pc:sldMkLst>
          <pc:docMk/>
          <pc:sldMk cId="915553444" sldId="373"/>
        </pc:sldMkLst>
      </pc:sldChg>
      <pc:sldChg chg="del">
        <pc:chgData name="梁維哲" userId="2a46db5a-41be-4911-82b1-a8972dc9e2e9" providerId="ADAL" clId="{F99C5DD9-56FC-4069-977C-CCA154DE6DEB}" dt="2022-03-03T17:05:00.250" v="3092" actId="47"/>
        <pc:sldMkLst>
          <pc:docMk/>
          <pc:sldMk cId="2992945083" sldId="374"/>
        </pc:sldMkLst>
      </pc:sldChg>
      <pc:sldChg chg="del">
        <pc:chgData name="梁維哲" userId="2a46db5a-41be-4911-82b1-a8972dc9e2e9" providerId="ADAL" clId="{F99C5DD9-56FC-4069-977C-CCA154DE6DEB}" dt="2022-03-03T17:04:53.190" v="3058" actId="47"/>
        <pc:sldMkLst>
          <pc:docMk/>
          <pc:sldMk cId="1291723180" sldId="375"/>
        </pc:sldMkLst>
      </pc:sldChg>
      <pc:sldChg chg="del">
        <pc:chgData name="梁維哲" userId="2a46db5a-41be-4911-82b1-a8972dc9e2e9" providerId="ADAL" clId="{F99C5DD9-56FC-4069-977C-CCA154DE6DEB}" dt="2022-03-03T17:05:03.881" v="3109" actId="47"/>
        <pc:sldMkLst>
          <pc:docMk/>
          <pc:sldMk cId="406968340" sldId="376"/>
        </pc:sldMkLst>
      </pc:sldChg>
      <pc:sldChg chg="del">
        <pc:chgData name="梁維哲" userId="2a46db5a-41be-4911-82b1-a8972dc9e2e9" providerId="ADAL" clId="{F99C5DD9-56FC-4069-977C-CCA154DE6DEB}" dt="2022-03-03T17:05:05.634" v="3115" actId="47"/>
        <pc:sldMkLst>
          <pc:docMk/>
          <pc:sldMk cId="1920596184" sldId="377"/>
        </pc:sldMkLst>
      </pc:sldChg>
      <pc:sldChg chg="del">
        <pc:chgData name="梁維哲" userId="2a46db5a-41be-4911-82b1-a8972dc9e2e9" providerId="ADAL" clId="{F99C5DD9-56FC-4069-977C-CCA154DE6DEB}" dt="2022-03-03T17:04:52.328" v="3054" actId="47"/>
        <pc:sldMkLst>
          <pc:docMk/>
          <pc:sldMk cId="180252860" sldId="378"/>
        </pc:sldMkLst>
      </pc:sldChg>
      <pc:sldChg chg="addSp delSp modSp new mod setBg">
        <pc:chgData name="梁維哲" userId="2a46db5a-41be-4911-82b1-a8972dc9e2e9" providerId="ADAL" clId="{F99C5DD9-56FC-4069-977C-CCA154DE6DEB}" dt="2022-03-03T16:36:45.507" v="2134" actId="14100"/>
        <pc:sldMkLst>
          <pc:docMk/>
          <pc:sldMk cId="1417933662" sldId="379"/>
        </pc:sldMkLst>
        <pc:spChg chg="add del">
          <ac:chgData name="梁維哲" userId="2a46db5a-41be-4911-82b1-a8972dc9e2e9" providerId="ADAL" clId="{F99C5DD9-56FC-4069-977C-CCA154DE6DEB}" dt="2022-03-03T15:29:48.741" v="479" actId="26606"/>
          <ac:spMkLst>
            <pc:docMk/>
            <pc:sldMk cId="1417933662" sldId="379"/>
            <ac:spMk id="2" creationId="{5EDC9DE2-A00A-4B0F-9C5B-13183FA26512}"/>
          </ac:spMkLst>
        </pc:spChg>
        <pc:spChg chg="add del">
          <ac:chgData name="梁維哲" userId="2a46db5a-41be-4911-82b1-a8972dc9e2e9" providerId="ADAL" clId="{F99C5DD9-56FC-4069-977C-CCA154DE6DEB}" dt="2022-03-03T15:29:38.765" v="474" actId="26606"/>
          <ac:spMkLst>
            <pc:docMk/>
            <pc:sldMk cId="1417933662" sldId="379"/>
            <ac:spMk id="5" creationId="{86FF76B9-219D-4469-AF87-0236D29032F1}"/>
          </ac:spMkLst>
        </pc:spChg>
        <pc:spChg chg="add del">
          <ac:chgData name="梁維哲" userId="2a46db5a-41be-4911-82b1-a8972dc9e2e9" providerId="ADAL" clId="{F99C5DD9-56FC-4069-977C-CCA154DE6DEB}" dt="2022-03-03T15:30:00.384" v="481" actId="26606"/>
          <ac:spMkLst>
            <pc:docMk/>
            <pc:sldMk cId="1417933662" sldId="379"/>
            <ac:spMk id="7" creationId="{8DAAB828-02C8-4111-AC14-FF5ACEDDFE37}"/>
          </ac:spMkLst>
        </pc:spChg>
        <pc:spChg chg="add del">
          <ac:chgData name="梁維哲" userId="2a46db5a-41be-4911-82b1-a8972dc9e2e9" providerId="ADAL" clId="{F99C5DD9-56FC-4069-977C-CCA154DE6DEB}" dt="2022-03-03T15:29:34.765" v="470" actId="26606"/>
          <ac:spMkLst>
            <pc:docMk/>
            <pc:sldMk cId="1417933662" sldId="379"/>
            <ac:spMk id="8" creationId="{F3060C83-F051-4F0E-ABAD-AA0DFC48B218}"/>
          </ac:spMkLst>
        </pc:spChg>
        <pc:spChg chg="add del">
          <ac:chgData name="梁維哲" userId="2a46db5a-41be-4911-82b1-a8972dc9e2e9" providerId="ADAL" clId="{F99C5DD9-56FC-4069-977C-CCA154DE6DEB}" dt="2022-03-03T15:29:38.765" v="474" actId="26606"/>
          <ac:spMkLst>
            <pc:docMk/>
            <pc:sldMk cId="1417933662" sldId="379"/>
            <ac:spMk id="9" creationId="{2E80C965-DB6D-4F81-9E9E-B027384D0BD6}"/>
          </ac:spMkLst>
        </pc:spChg>
        <pc:spChg chg="add del">
          <ac:chgData name="梁維哲" userId="2a46db5a-41be-4911-82b1-a8972dc9e2e9" providerId="ADAL" clId="{F99C5DD9-56FC-4069-977C-CCA154DE6DEB}" dt="2022-03-03T15:29:34.765" v="470" actId="26606"/>
          <ac:spMkLst>
            <pc:docMk/>
            <pc:sldMk cId="1417933662" sldId="379"/>
            <ac:spMk id="10" creationId="{83C98ABE-055B-441F-B07E-44F97F083C39}"/>
          </ac:spMkLst>
        </pc:spChg>
        <pc:spChg chg="add del">
          <ac:chgData name="梁維哲" userId="2a46db5a-41be-4911-82b1-a8972dc9e2e9" providerId="ADAL" clId="{F99C5DD9-56FC-4069-977C-CCA154DE6DEB}" dt="2022-03-03T15:29:34.765" v="470" actId="26606"/>
          <ac:spMkLst>
            <pc:docMk/>
            <pc:sldMk cId="1417933662" sldId="379"/>
            <ac:spMk id="12" creationId="{29FDB030-9B49-4CED-8CCD-4D99382388AC}"/>
          </ac:spMkLst>
        </pc:spChg>
        <pc:spChg chg="add del">
          <ac:chgData name="梁維哲" userId="2a46db5a-41be-4911-82b1-a8972dc9e2e9" providerId="ADAL" clId="{F99C5DD9-56FC-4069-977C-CCA154DE6DEB}" dt="2022-03-03T15:29:38.765" v="474" actId="26606"/>
          <ac:spMkLst>
            <pc:docMk/>
            <pc:sldMk cId="1417933662" sldId="379"/>
            <ac:spMk id="13" creationId="{633C5E46-DAC5-4661-9C87-22B08E2A512F}"/>
          </ac:spMkLst>
        </pc:spChg>
        <pc:spChg chg="add del">
          <ac:chgData name="梁維哲" userId="2a46db5a-41be-4911-82b1-a8972dc9e2e9" providerId="ADAL" clId="{F99C5DD9-56FC-4069-977C-CCA154DE6DEB}" dt="2022-03-03T15:29:34.765" v="470" actId="26606"/>
          <ac:spMkLst>
            <pc:docMk/>
            <pc:sldMk cId="1417933662" sldId="379"/>
            <ac:spMk id="14" creationId="{3783CA14-24A1-485C-8B30-D6A5D87987AD}"/>
          </ac:spMkLst>
        </pc:spChg>
        <pc:spChg chg="add del">
          <ac:chgData name="梁維哲" userId="2a46db5a-41be-4911-82b1-a8972dc9e2e9" providerId="ADAL" clId="{F99C5DD9-56FC-4069-977C-CCA154DE6DEB}" dt="2022-03-03T15:29:40.578" v="476" actId="26606"/>
          <ac:spMkLst>
            <pc:docMk/>
            <pc:sldMk cId="1417933662" sldId="379"/>
            <ac:spMk id="15" creationId="{69D184B2-2226-4E31-BCCB-444330767440}"/>
          </ac:spMkLst>
        </pc:spChg>
        <pc:spChg chg="add del">
          <ac:chgData name="梁維哲" userId="2a46db5a-41be-4911-82b1-a8972dc9e2e9" providerId="ADAL" clId="{F99C5DD9-56FC-4069-977C-CCA154DE6DEB}" dt="2022-03-03T15:29:34.765" v="470" actId="26606"/>
          <ac:spMkLst>
            <pc:docMk/>
            <pc:sldMk cId="1417933662" sldId="379"/>
            <ac:spMk id="16" creationId="{9A97C86A-04D6-40F7-AE84-31AB43E6A846}"/>
          </ac:spMkLst>
        </pc:spChg>
        <pc:spChg chg="add del">
          <ac:chgData name="梁維哲" userId="2a46db5a-41be-4911-82b1-a8972dc9e2e9" providerId="ADAL" clId="{F99C5DD9-56FC-4069-977C-CCA154DE6DEB}" dt="2022-03-03T15:29:40.578" v="476" actId="26606"/>
          <ac:spMkLst>
            <pc:docMk/>
            <pc:sldMk cId="1417933662" sldId="379"/>
            <ac:spMk id="17" creationId="{1AC4D4E3-486A-464A-8EC8-D44881097267}"/>
          </ac:spMkLst>
        </pc:spChg>
        <pc:spChg chg="add del">
          <ac:chgData name="梁維哲" userId="2a46db5a-41be-4911-82b1-a8972dc9e2e9" providerId="ADAL" clId="{F99C5DD9-56FC-4069-977C-CCA154DE6DEB}" dt="2022-03-03T15:29:34.765" v="470" actId="26606"/>
          <ac:spMkLst>
            <pc:docMk/>
            <pc:sldMk cId="1417933662" sldId="379"/>
            <ac:spMk id="18" creationId="{FF9F2414-84E8-453E-B1F3-389FDE8192D9}"/>
          </ac:spMkLst>
        </pc:spChg>
        <pc:spChg chg="add del">
          <ac:chgData name="梁維哲" userId="2a46db5a-41be-4911-82b1-a8972dc9e2e9" providerId="ADAL" clId="{F99C5DD9-56FC-4069-977C-CCA154DE6DEB}" dt="2022-03-03T15:29:40.578" v="476" actId="26606"/>
          <ac:spMkLst>
            <pc:docMk/>
            <pc:sldMk cId="1417933662" sldId="379"/>
            <ac:spMk id="19" creationId="{864DE13E-58EB-4475-B79C-0D4FC651239B}"/>
          </ac:spMkLst>
        </pc:spChg>
        <pc:spChg chg="add del">
          <ac:chgData name="梁維哲" userId="2a46db5a-41be-4911-82b1-a8972dc9e2e9" providerId="ADAL" clId="{F99C5DD9-56FC-4069-977C-CCA154DE6DEB}" dt="2022-03-03T15:29:34.765" v="470" actId="26606"/>
          <ac:spMkLst>
            <pc:docMk/>
            <pc:sldMk cId="1417933662" sldId="379"/>
            <ac:spMk id="20" creationId="{3ECA69A1-7536-43AC-85EF-C7106179F5ED}"/>
          </ac:spMkLst>
        </pc:spChg>
        <pc:spChg chg="add">
          <ac:chgData name="梁維哲" userId="2a46db5a-41be-4911-82b1-a8972dc9e2e9" providerId="ADAL" clId="{F99C5DD9-56FC-4069-977C-CCA154DE6DEB}" dt="2022-03-03T15:30:00.384" v="481" actId="26606"/>
          <ac:spMkLst>
            <pc:docMk/>
            <pc:sldMk cId="1417933662" sldId="379"/>
            <ac:spMk id="27" creationId="{0B761509-3B9A-49A6-A84B-C3D86811697D}"/>
          </ac:spMkLst>
        </pc:spChg>
        <pc:spChg chg="add">
          <ac:chgData name="梁維哲" userId="2a46db5a-41be-4911-82b1-a8972dc9e2e9" providerId="ADAL" clId="{F99C5DD9-56FC-4069-977C-CCA154DE6DEB}" dt="2022-03-03T15:30:00.384" v="481" actId="26606"/>
          <ac:spMkLst>
            <pc:docMk/>
            <pc:sldMk cId="1417933662" sldId="379"/>
            <ac:spMk id="29" creationId="{91DE43FD-EB47-414A-B0AB-169B0FFFA527}"/>
          </ac:spMkLst>
        </pc:spChg>
        <pc:grpChg chg="add del">
          <ac:chgData name="梁維哲" userId="2a46db5a-41be-4911-82b1-a8972dc9e2e9" providerId="ADAL" clId="{F99C5DD9-56FC-4069-977C-CCA154DE6DEB}" dt="2022-03-03T15:29:38.765" v="474" actId="26606"/>
          <ac:grpSpMkLst>
            <pc:docMk/>
            <pc:sldMk cId="1417933662" sldId="379"/>
            <ac:grpSpMk id="6" creationId="{DB88BD78-87E1-424D-B479-C37D8E41B12E}"/>
          </ac:grpSpMkLst>
        </pc:grpChg>
        <pc:grpChg chg="add del">
          <ac:chgData name="梁維哲" userId="2a46db5a-41be-4911-82b1-a8972dc9e2e9" providerId="ADAL" clId="{F99C5DD9-56FC-4069-977C-CCA154DE6DEB}" dt="2022-03-03T15:30:00.384" v="481" actId="26606"/>
          <ac:grpSpMkLst>
            <pc:docMk/>
            <pc:sldMk cId="1417933662" sldId="379"/>
            <ac:grpSpMk id="21" creationId="{C32D4553-E775-4F16-9A6F-FED8D166A5B7}"/>
          </ac:grpSpMkLst>
        </pc:grpChg>
        <pc:grpChg chg="add">
          <ac:chgData name="梁維哲" userId="2a46db5a-41be-4911-82b1-a8972dc9e2e9" providerId="ADAL" clId="{F99C5DD9-56FC-4069-977C-CCA154DE6DEB}" dt="2022-03-03T15:30:00.384" v="481" actId="26606"/>
          <ac:grpSpMkLst>
            <pc:docMk/>
            <pc:sldMk cId="1417933662" sldId="379"/>
            <ac:grpSpMk id="31" creationId="{58495BCC-CE77-4CC2-952E-846F41119FD5}"/>
          </ac:grpSpMkLst>
        </pc:grpChg>
        <pc:graphicFrameChg chg="add mod modGraphic">
          <ac:chgData name="梁維哲" userId="2a46db5a-41be-4911-82b1-a8972dc9e2e9" providerId="ADAL" clId="{F99C5DD9-56FC-4069-977C-CCA154DE6DEB}" dt="2022-03-03T16:36:45.507" v="2134" actId="14100"/>
          <ac:graphicFrameMkLst>
            <pc:docMk/>
            <pc:sldMk cId="1417933662" sldId="379"/>
            <ac:graphicFrameMk id="3" creationId="{B95F3D2E-C72F-4352-B45E-82A07A7385EA}"/>
          </ac:graphicFrameMkLst>
        </pc:graphicFrameChg>
      </pc:sldChg>
      <pc:sldChg chg="addSp modSp mod ord setBg delDesignElem">
        <pc:chgData name="梁維哲" userId="2a46db5a-41be-4911-82b1-a8972dc9e2e9" providerId="ADAL" clId="{F99C5DD9-56FC-4069-977C-CCA154DE6DEB}" dt="2022-03-03T16:36:39.253" v="2133" actId="14100"/>
        <pc:sldMkLst>
          <pc:docMk/>
          <pc:sldMk cId="2806446315" sldId="380"/>
        </pc:sldMkLst>
        <pc:spChg chg="add">
          <ac:chgData name="梁維哲" userId="2a46db5a-41be-4911-82b1-a8972dc9e2e9" providerId="ADAL" clId="{F99C5DD9-56FC-4069-977C-CCA154DE6DEB}" dt="2022-03-03T16:30:12.272" v="2014" actId="26606"/>
          <ac:spMkLst>
            <pc:docMk/>
            <pc:sldMk cId="2806446315" sldId="380"/>
            <ac:spMk id="8" creationId="{CA815F2C-4E80-4019-8E59-FAD3F7F8473D}"/>
          </ac:spMkLst>
        </pc:spChg>
        <pc:graphicFrameChg chg="mod modGraphic">
          <ac:chgData name="梁維哲" userId="2a46db5a-41be-4911-82b1-a8972dc9e2e9" providerId="ADAL" clId="{F99C5DD9-56FC-4069-977C-CCA154DE6DEB}" dt="2022-03-03T16:36:39.253" v="2133" actId="14100"/>
          <ac:graphicFrameMkLst>
            <pc:docMk/>
            <pc:sldMk cId="2806446315" sldId="380"/>
            <ac:graphicFrameMk id="3" creationId="{B95F3D2E-C72F-4352-B45E-82A07A7385EA}"/>
          </ac:graphicFrameMkLst>
        </pc:graphicFrameChg>
      </pc:sldChg>
      <pc:sldChg chg="addSp delSp modSp new mod setBg">
        <pc:chgData name="梁維哲" userId="2a46db5a-41be-4911-82b1-a8972dc9e2e9" providerId="ADAL" clId="{F99C5DD9-56FC-4069-977C-CCA154DE6DEB}" dt="2022-03-03T17:09:39.765" v="3187" actId="14100"/>
        <pc:sldMkLst>
          <pc:docMk/>
          <pc:sldMk cId="863944456" sldId="381"/>
        </pc:sldMkLst>
        <pc:spChg chg="del">
          <ac:chgData name="梁維哲" userId="2a46db5a-41be-4911-82b1-a8972dc9e2e9" providerId="ADAL" clId="{F99C5DD9-56FC-4069-977C-CCA154DE6DEB}" dt="2022-03-03T17:05:16.899" v="3128" actId="478"/>
          <ac:spMkLst>
            <pc:docMk/>
            <pc:sldMk cId="863944456" sldId="381"/>
            <ac:spMk id="2" creationId="{56A686AA-F38E-4DEA-AC7A-4A21AB54B044}"/>
          </ac:spMkLst>
        </pc:spChg>
        <pc:spChg chg="add mod ord">
          <ac:chgData name="梁維哲" userId="2a46db5a-41be-4911-82b1-a8972dc9e2e9" providerId="ADAL" clId="{F99C5DD9-56FC-4069-977C-CCA154DE6DEB}" dt="2022-03-03T17:09:30.217" v="3182" actId="1076"/>
          <ac:spMkLst>
            <pc:docMk/>
            <pc:sldMk cId="863944456" sldId="381"/>
            <ac:spMk id="3" creationId="{7CBD4812-3026-4EA5-9B3D-B03B68E66538}"/>
          </ac:spMkLst>
        </pc:spChg>
        <pc:spChg chg="add del">
          <ac:chgData name="梁維哲" userId="2a46db5a-41be-4911-82b1-a8972dc9e2e9" providerId="ADAL" clId="{F99C5DD9-56FC-4069-977C-CCA154DE6DEB}" dt="2022-03-03T17:09:07.037" v="3164" actId="26606"/>
          <ac:spMkLst>
            <pc:docMk/>
            <pc:sldMk cId="863944456" sldId="381"/>
            <ac:spMk id="8" creationId="{3E443FD7-A66B-4AA0-872D-B088B9BC5F17}"/>
          </ac:spMkLst>
        </pc:spChg>
        <pc:spChg chg="add del">
          <ac:chgData name="梁維哲" userId="2a46db5a-41be-4911-82b1-a8972dc9e2e9" providerId="ADAL" clId="{F99C5DD9-56FC-4069-977C-CCA154DE6DEB}" dt="2022-03-03T17:07:56.270" v="3153" actId="26606"/>
          <ac:spMkLst>
            <pc:docMk/>
            <pc:sldMk cId="863944456" sldId="381"/>
            <ac:spMk id="9" creationId="{E91DC736-0EF8-4F87-9146-EBF1D2EE4D3D}"/>
          </ac:spMkLst>
        </pc:spChg>
        <pc:spChg chg="add del">
          <ac:chgData name="梁維哲" userId="2a46db5a-41be-4911-82b1-a8972dc9e2e9" providerId="ADAL" clId="{F99C5DD9-56FC-4069-977C-CCA154DE6DEB}" dt="2022-03-03T17:09:07.037" v="3164" actId="26606"/>
          <ac:spMkLst>
            <pc:docMk/>
            <pc:sldMk cId="863944456" sldId="381"/>
            <ac:spMk id="10" creationId="{C04BE0EF-3561-49B4-9A29-F283168A91C7}"/>
          </ac:spMkLst>
        </pc:spChg>
        <pc:spChg chg="add del">
          <ac:chgData name="梁維哲" userId="2a46db5a-41be-4911-82b1-a8972dc9e2e9" providerId="ADAL" clId="{F99C5DD9-56FC-4069-977C-CCA154DE6DEB}" dt="2022-03-03T17:07:56.270" v="3153" actId="26606"/>
          <ac:spMkLst>
            <pc:docMk/>
            <pc:sldMk cId="863944456" sldId="381"/>
            <ac:spMk id="11" creationId="{097CD68E-23E3-4007-8847-CD0944C4F7BE}"/>
          </ac:spMkLst>
        </pc:spChg>
        <pc:spChg chg="add del">
          <ac:chgData name="梁維哲" userId="2a46db5a-41be-4911-82b1-a8972dc9e2e9" providerId="ADAL" clId="{F99C5DD9-56FC-4069-977C-CCA154DE6DEB}" dt="2022-03-03T17:09:13.259" v="3166" actId="26606"/>
          <ac:spMkLst>
            <pc:docMk/>
            <pc:sldMk cId="863944456" sldId="381"/>
            <ac:spMk id="12" creationId="{A29398BB-6F62-472B-88B2-8D942FEBFB20}"/>
          </ac:spMkLst>
        </pc:spChg>
        <pc:spChg chg="add del">
          <ac:chgData name="梁維哲" userId="2a46db5a-41be-4911-82b1-a8972dc9e2e9" providerId="ADAL" clId="{F99C5DD9-56FC-4069-977C-CCA154DE6DEB}" dt="2022-03-03T17:07:56.270" v="3153" actId="26606"/>
          <ac:spMkLst>
            <pc:docMk/>
            <pc:sldMk cId="863944456" sldId="381"/>
            <ac:spMk id="13" creationId="{AF2F604E-43BE-4DC3-B983-E071523364F8}"/>
          </ac:spMkLst>
        </pc:spChg>
        <pc:spChg chg="add del">
          <ac:chgData name="梁維哲" userId="2a46db5a-41be-4911-82b1-a8972dc9e2e9" providerId="ADAL" clId="{F99C5DD9-56FC-4069-977C-CCA154DE6DEB}" dt="2022-03-03T17:09:13.259" v="3166" actId="26606"/>
          <ac:spMkLst>
            <pc:docMk/>
            <pc:sldMk cId="863944456" sldId="381"/>
            <ac:spMk id="14" creationId="{74F93062-C8C5-49C4-B90F-AA5653D572D2}"/>
          </ac:spMkLst>
        </pc:spChg>
        <pc:spChg chg="add del">
          <ac:chgData name="梁維哲" userId="2a46db5a-41be-4911-82b1-a8972dc9e2e9" providerId="ADAL" clId="{F99C5DD9-56FC-4069-977C-CCA154DE6DEB}" dt="2022-03-03T17:07:56.270" v="3153" actId="26606"/>
          <ac:spMkLst>
            <pc:docMk/>
            <pc:sldMk cId="863944456" sldId="381"/>
            <ac:spMk id="15" creationId="{08C9B587-E65E-4B52-B37C-ABEBB6E87928}"/>
          </ac:spMkLst>
        </pc:spChg>
        <pc:spChg chg="add del">
          <ac:chgData name="梁維哲" userId="2a46db5a-41be-4911-82b1-a8972dc9e2e9" providerId="ADAL" clId="{F99C5DD9-56FC-4069-977C-CCA154DE6DEB}" dt="2022-03-03T17:07:58.134" v="3155" actId="26606"/>
          <ac:spMkLst>
            <pc:docMk/>
            <pc:sldMk cId="863944456" sldId="381"/>
            <ac:spMk id="17" creationId="{ECC07320-C2CA-4E29-8481-9D9E143C7788}"/>
          </ac:spMkLst>
        </pc:spChg>
        <pc:spChg chg="add del">
          <ac:chgData name="梁維哲" userId="2a46db5a-41be-4911-82b1-a8972dc9e2e9" providerId="ADAL" clId="{F99C5DD9-56FC-4069-977C-CCA154DE6DEB}" dt="2022-03-03T17:07:58.134" v="3155" actId="26606"/>
          <ac:spMkLst>
            <pc:docMk/>
            <pc:sldMk cId="863944456" sldId="381"/>
            <ac:spMk id="18" creationId="{178FB36B-5BFE-42CA-BC60-1115E0D95EEC}"/>
          </ac:spMkLst>
        </pc:spChg>
        <pc:spChg chg="add">
          <ac:chgData name="梁維哲" userId="2a46db5a-41be-4911-82b1-a8972dc9e2e9" providerId="ADAL" clId="{F99C5DD9-56FC-4069-977C-CCA154DE6DEB}" dt="2022-03-03T17:09:13.265" v="3167" actId="26606"/>
          <ac:spMkLst>
            <pc:docMk/>
            <pc:sldMk cId="863944456" sldId="381"/>
            <ac:spMk id="19" creationId="{16F9E488-0718-4E1E-9D12-26779F606252}"/>
          </ac:spMkLst>
        </pc:spChg>
        <pc:spChg chg="add del">
          <ac:chgData name="梁維哲" userId="2a46db5a-41be-4911-82b1-a8972dc9e2e9" providerId="ADAL" clId="{F99C5DD9-56FC-4069-977C-CCA154DE6DEB}" dt="2022-03-03T17:08:00.613" v="3157" actId="26606"/>
          <ac:spMkLst>
            <pc:docMk/>
            <pc:sldMk cId="863944456" sldId="381"/>
            <ac:spMk id="20" creationId="{A8384FB5-9ADC-4DDC-881B-597D56F5B15D}"/>
          </ac:spMkLst>
        </pc:spChg>
        <pc:spChg chg="add del">
          <ac:chgData name="梁維哲" userId="2a46db5a-41be-4911-82b1-a8972dc9e2e9" providerId="ADAL" clId="{F99C5DD9-56FC-4069-977C-CCA154DE6DEB}" dt="2022-03-03T17:08:00.613" v="3157" actId="26606"/>
          <ac:spMkLst>
            <pc:docMk/>
            <pc:sldMk cId="863944456" sldId="381"/>
            <ac:spMk id="21" creationId="{91E5A9A7-95C6-4F4F-B00E-C82E07FE62EF}"/>
          </ac:spMkLst>
        </pc:spChg>
        <pc:spChg chg="add del">
          <ac:chgData name="梁維哲" userId="2a46db5a-41be-4911-82b1-a8972dc9e2e9" providerId="ADAL" clId="{F99C5DD9-56FC-4069-977C-CCA154DE6DEB}" dt="2022-03-03T17:08:00.613" v="3157" actId="26606"/>
          <ac:spMkLst>
            <pc:docMk/>
            <pc:sldMk cId="863944456" sldId="381"/>
            <ac:spMk id="22" creationId="{D07DD2DE-F619-49DD-B5E7-03A290FF4ED1}"/>
          </ac:spMkLst>
        </pc:spChg>
        <pc:spChg chg="add del">
          <ac:chgData name="梁維哲" userId="2a46db5a-41be-4911-82b1-a8972dc9e2e9" providerId="ADAL" clId="{F99C5DD9-56FC-4069-977C-CCA154DE6DEB}" dt="2022-03-03T17:08:00.613" v="3157" actId="26606"/>
          <ac:spMkLst>
            <pc:docMk/>
            <pc:sldMk cId="863944456" sldId="381"/>
            <ac:spMk id="23" creationId="{85149191-5F60-4A28-AAFF-039F96B0F3EC}"/>
          </ac:spMkLst>
        </pc:spChg>
        <pc:spChg chg="add del">
          <ac:chgData name="梁維哲" userId="2a46db5a-41be-4911-82b1-a8972dc9e2e9" providerId="ADAL" clId="{F99C5DD9-56FC-4069-977C-CCA154DE6DEB}" dt="2022-03-03T17:08:00.613" v="3157" actId="26606"/>
          <ac:spMkLst>
            <pc:docMk/>
            <pc:sldMk cId="863944456" sldId="381"/>
            <ac:spMk id="24" creationId="{F8260ED5-17F7-4158-B241-D51DD4CF1B7E}"/>
          </ac:spMkLst>
        </pc:spChg>
        <pc:spChg chg="add">
          <ac:chgData name="梁維哲" userId="2a46db5a-41be-4911-82b1-a8972dc9e2e9" providerId="ADAL" clId="{F99C5DD9-56FC-4069-977C-CCA154DE6DEB}" dt="2022-03-03T17:09:13.265" v="3167" actId="26606"/>
          <ac:spMkLst>
            <pc:docMk/>
            <pc:sldMk cId="863944456" sldId="381"/>
            <ac:spMk id="25" creationId="{09BE6F6B-19BD-443C-8FB0-FA45F13F9535}"/>
          </ac:spMkLst>
        </pc:spChg>
        <pc:grpChg chg="add">
          <ac:chgData name="梁維哲" userId="2a46db5a-41be-4911-82b1-a8972dc9e2e9" providerId="ADAL" clId="{F99C5DD9-56FC-4069-977C-CCA154DE6DEB}" dt="2022-03-03T17:09:13.265" v="3167" actId="26606"/>
          <ac:grpSpMkLst>
            <pc:docMk/>
            <pc:sldMk cId="863944456" sldId="381"/>
            <ac:grpSpMk id="26" creationId="{C0E9D773-7FEB-49A7-9CC0-76B8FC89560C}"/>
          </ac:grpSpMkLst>
        </pc:grpChg>
        <pc:picChg chg="add del mod">
          <ac:chgData name="梁維哲" userId="2a46db5a-41be-4911-82b1-a8972dc9e2e9" providerId="ADAL" clId="{F99C5DD9-56FC-4069-977C-CCA154DE6DEB}" dt="2022-03-03T17:08:02.816" v="3159"/>
          <ac:picMkLst>
            <pc:docMk/>
            <pc:sldMk cId="863944456" sldId="381"/>
            <ac:picMk id="4" creationId="{B29CB439-BF94-414C-95E7-5B9CDCBE9F8B}"/>
          </ac:picMkLst>
        </pc:picChg>
        <pc:picChg chg="add mod">
          <ac:chgData name="梁維哲" userId="2a46db5a-41be-4911-82b1-a8972dc9e2e9" providerId="ADAL" clId="{F99C5DD9-56FC-4069-977C-CCA154DE6DEB}" dt="2022-03-03T17:09:39.765" v="3187" actId="14100"/>
          <ac:picMkLst>
            <pc:docMk/>
            <pc:sldMk cId="863944456" sldId="381"/>
            <ac:picMk id="6" creationId="{B4444184-E3D3-484C-B971-09AEBE54DEC1}"/>
          </ac:picMkLst>
        </pc:picChg>
      </pc:sldChg>
      <pc:sldChg chg="addSp delSp modSp new del mod">
        <pc:chgData name="梁維哲" userId="2a46db5a-41be-4911-82b1-a8972dc9e2e9" providerId="ADAL" clId="{F99C5DD9-56FC-4069-977C-CCA154DE6DEB}" dt="2022-03-03T16:55:43.243" v="2592" actId="680"/>
        <pc:sldMkLst>
          <pc:docMk/>
          <pc:sldMk cId="1294279356" sldId="381"/>
        </pc:sldMkLst>
        <pc:spChg chg="add del mod">
          <ac:chgData name="梁維哲" userId="2a46db5a-41be-4911-82b1-a8972dc9e2e9" providerId="ADAL" clId="{F99C5DD9-56FC-4069-977C-CCA154DE6DEB}" dt="2022-03-03T16:55:42.162" v="2591" actId="1076"/>
          <ac:spMkLst>
            <pc:docMk/>
            <pc:sldMk cId="1294279356" sldId="381"/>
            <ac:spMk id="2" creationId="{20EFA820-5AE8-450B-966A-2090C6A4CA5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Segoe UI Light" panose="020B0502040204020203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Segoe UI Light" panose="020B0502040204020203" pitchFamily="34" charset="0"/>
              </a:defRPr>
            </a:lvl1pPr>
          </a:lstStyle>
          <a:p>
            <a:fld id="{5D971959-953B-463E-BAAE-BE8CB048C413}" type="datetimeFigureOut">
              <a:rPr lang="fr-FR" smtClean="0"/>
              <a:pPr/>
              <a:t>03/03/2022</a:t>
            </a:fld>
            <a:endParaRPr lang="fr-FR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Segoe UI Light" panose="020B0502040204020203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Segoe UI Light" panose="020B0502040204020203" pitchFamily="34" charset="0"/>
              </a:defRPr>
            </a:lvl1pPr>
          </a:lstStyle>
          <a:p>
            <a:fld id="{01BB0138-77EE-466A-BAEB-47D907700EE9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06533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Segoe UI Light" panose="020B0502040204020203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Segoe UI Light" panose="020B0502040204020203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Segoe UI Light" panose="020B0502040204020203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Segoe UI Light" panose="020B0502040204020203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Segoe UI Light" panose="020B0502040204020203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slidor.fr/" TargetMode="External"/><Relationship Id="rId4" Type="http://schemas.openxmlformats.org/officeDocument/2006/relationships/image" Target="../media/image2.sv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Whi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4629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0">
            <a:extLst>
              <a:ext uri="{FF2B5EF4-FFF2-40B4-BE49-F238E27FC236}">
                <a16:creationId xmlns:a16="http://schemas.microsoft.com/office/drawing/2014/main" id="{7BF478B0-BD0C-4753-83DD-0647CA2A70F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3903992" y="2612615"/>
            <a:ext cx="1864997" cy="1866477"/>
          </a:xfrm>
          <a:prstGeom prst="ellipse">
            <a:avLst/>
          </a:prstGeom>
          <a:solidFill>
            <a:schemeClr val="tx1"/>
          </a:solidFill>
        </p:spPr>
        <p:txBody>
          <a:bodyPr>
            <a:normAutofit/>
          </a:bodyPr>
          <a:lstStyle>
            <a:lvl1pPr marL="0" indent="0" algn="ctr">
              <a:buNone/>
              <a:defRPr sz="1050"/>
            </a:lvl1pPr>
          </a:lstStyle>
          <a:p>
            <a:r>
              <a:rPr lang="fr-FR" dirty="0"/>
              <a:t>Picture</a:t>
            </a:r>
          </a:p>
        </p:txBody>
      </p:sp>
      <p:sp>
        <p:nvSpPr>
          <p:cNvPr id="13" name="Picture Placeholder 10">
            <a:extLst>
              <a:ext uri="{FF2B5EF4-FFF2-40B4-BE49-F238E27FC236}">
                <a16:creationId xmlns:a16="http://schemas.microsoft.com/office/drawing/2014/main" id="{4E75A3EB-2585-4E8B-966D-EE16E52809A4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443986" y="2621323"/>
            <a:ext cx="1864997" cy="1866477"/>
          </a:xfrm>
          <a:prstGeom prst="ellipse">
            <a:avLst/>
          </a:prstGeom>
          <a:solidFill>
            <a:schemeClr val="tx1"/>
          </a:solidFill>
        </p:spPr>
        <p:txBody>
          <a:bodyPr>
            <a:normAutofit/>
          </a:bodyPr>
          <a:lstStyle>
            <a:lvl1pPr marL="0" indent="0" algn="ctr">
              <a:buNone/>
              <a:defRPr sz="1050"/>
            </a:lvl1pPr>
          </a:lstStyle>
          <a:p>
            <a:r>
              <a:rPr lang="fr-FR" dirty="0"/>
              <a:t>Picture</a:t>
            </a:r>
          </a:p>
        </p:txBody>
      </p:sp>
      <p:sp>
        <p:nvSpPr>
          <p:cNvPr id="14" name="Picture Placeholder 10">
            <a:extLst>
              <a:ext uri="{FF2B5EF4-FFF2-40B4-BE49-F238E27FC236}">
                <a16:creationId xmlns:a16="http://schemas.microsoft.com/office/drawing/2014/main" id="{92B3B241-D439-47C0-9E90-9F4C8234BE09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8983978" y="2612615"/>
            <a:ext cx="1864997" cy="1866477"/>
          </a:xfrm>
          <a:prstGeom prst="ellipse">
            <a:avLst/>
          </a:prstGeom>
          <a:solidFill>
            <a:schemeClr val="tx1"/>
          </a:solidFill>
        </p:spPr>
        <p:txBody>
          <a:bodyPr>
            <a:normAutofit/>
          </a:bodyPr>
          <a:lstStyle>
            <a:lvl1pPr marL="0" indent="0" algn="ctr" rtl="0">
              <a:buNone/>
              <a:defRPr sz="1050"/>
            </a:lvl1pPr>
          </a:lstStyle>
          <a:p>
            <a:r>
              <a:rPr lang="fr-FR" dirty="0"/>
              <a:t>Picture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833B4748-1D15-492B-BFA6-8B1A7240F82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364002" y="2612615"/>
            <a:ext cx="1864997" cy="1866477"/>
          </a:xfrm>
          <a:prstGeom prst="ellipse">
            <a:avLst/>
          </a:prstGeom>
          <a:solidFill>
            <a:schemeClr val="tx1"/>
          </a:solidFill>
        </p:spPr>
        <p:txBody>
          <a:bodyPr>
            <a:normAutofit/>
          </a:bodyPr>
          <a:lstStyle>
            <a:lvl1pPr marL="0" indent="0" algn="ctr">
              <a:buNone/>
              <a:defRPr sz="1050"/>
            </a:lvl1pPr>
          </a:lstStyle>
          <a:p>
            <a:r>
              <a:rPr lang="fr-FR" dirty="0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1245937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icture Placeholder 10">
            <a:extLst>
              <a:ext uri="{FF2B5EF4-FFF2-40B4-BE49-F238E27FC236}">
                <a16:creationId xmlns:a16="http://schemas.microsoft.com/office/drawing/2014/main" id="{28A52817-9434-4248-A9F0-5409D58D80AB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367754" y="2346959"/>
            <a:ext cx="872827" cy="871943"/>
          </a:xfrm>
          <a:prstGeom prst="ellipse">
            <a:avLst/>
          </a:prstGeom>
          <a:solidFill>
            <a:schemeClr val="tx1"/>
          </a:solidFill>
        </p:spPr>
        <p:txBody>
          <a:bodyPr>
            <a:normAutofit/>
          </a:bodyPr>
          <a:lstStyle>
            <a:lvl1pPr marL="0" indent="0" algn="ctr">
              <a:buNone/>
              <a:defRPr sz="600"/>
            </a:lvl1pPr>
          </a:lstStyle>
          <a:p>
            <a:r>
              <a:rPr lang="fr-FR" dirty="0"/>
              <a:t>Picture</a:t>
            </a:r>
          </a:p>
          <a:p>
            <a:endParaRPr lang="fr-FR" dirty="0"/>
          </a:p>
        </p:txBody>
      </p:sp>
      <p:sp>
        <p:nvSpPr>
          <p:cNvPr id="38" name="Picture Placeholder 10">
            <a:extLst>
              <a:ext uri="{FF2B5EF4-FFF2-40B4-BE49-F238E27FC236}">
                <a16:creationId xmlns:a16="http://schemas.microsoft.com/office/drawing/2014/main" id="{48CC145B-9158-4C89-BDE8-D80C6BEAD34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776437" y="2346959"/>
            <a:ext cx="872827" cy="871943"/>
          </a:xfrm>
          <a:prstGeom prst="ellipse">
            <a:avLst/>
          </a:prstGeom>
          <a:solidFill>
            <a:schemeClr val="tx1"/>
          </a:solidFill>
        </p:spPr>
        <p:txBody>
          <a:bodyPr>
            <a:normAutofit/>
          </a:bodyPr>
          <a:lstStyle>
            <a:lvl1pPr marL="0" indent="0" algn="ctr">
              <a:buNone/>
              <a:defRPr sz="600"/>
            </a:lvl1pPr>
          </a:lstStyle>
          <a:p>
            <a:r>
              <a:rPr lang="fr-FR" dirty="0"/>
              <a:t>Picture</a:t>
            </a:r>
          </a:p>
          <a:p>
            <a:endParaRPr lang="fr-FR" dirty="0"/>
          </a:p>
        </p:txBody>
      </p:sp>
      <p:sp>
        <p:nvSpPr>
          <p:cNvPr id="39" name="Picture Placeholder 10">
            <a:extLst>
              <a:ext uri="{FF2B5EF4-FFF2-40B4-BE49-F238E27FC236}">
                <a16:creationId xmlns:a16="http://schemas.microsoft.com/office/drawing/2014/main" id="{18240BEE-6B48-4E46-8571-243D0874F8AD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8190198" y="2346959"/>
            <a:ext cx="872827" cy="871943"/>
          </a:xfrm>
          <a:prstGeom prst="ellipse">
            <a:avLst/>
          </a:prstGeom>
          <a:solidFill>
            <a:schemeClr val="tx1"/>
          </a:solidFill>
        </p:spPr>
        <p:txBody>
          <a:bodyPr>
            <a:normAutofit/>
          </a:bodyPr>
          <a:lstStyle>
            <a:lvl1pPr marL="0" indent="0" algn="ctr">
              <a:buNone/>
              <a:defRPr sz="600"/>
            </a:lvl1pPr>
          </a:lstStyle>
          <a:p>
            <a:r>
              <a:rPr lang="fr-FR" dirty="0"/>
              <a:t>Picture</a:t>
            </a:r>
          </a:p>
          <a:p>
            <a:endParaRPr lang="fr-FR" dirty="0"/>
          </a:p>
        </p:txBody>
      </p:sp>
      <p:sp>
        <p:nvSpPr>
          <p:cNvPr id="40" name="Picture Placeholder 10">
            <a:extLst>
              <a:ext uri="{FF2B5EF4-FFF2-40B4-BE49-F238E27FC236}">
                <a16:creationId xmlns:a16="http://schemas.microsoft.com/office/drawing/2014/main" id="{891A3D34-F938-43C2-B3E0-F6637FB470EA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1367754" y="3643749"/>
            <a:ext cx="872827" cy="871943"/>
          </a:xfrm>
          <a:prstGeom prst="ellipse">
            <a:avLst/>
          </a:prstGeom>
          <a:solidFill>
            <a:schemeClr val="tx1"/>
          </a:solidFill>
        </p:spPr>
        <p:txBody>
          <a:bodyPr>
            <a:normAutofit/>
          </a:bodyPr>
          <a:lstStyle>
            <a:lvl1pPr marL="0" indent="0" algn="ctr">
              <a:buNone/>
              <a:defRPr sz="600"/>
            </a:lvl1pPr>
          </a:lstStyle>
          <a:p>
            <a:r>
              <a:rPr lang="fr-FR" dirty="0"/>
              <a:t>Picture</a:t>
            </a:r>
          </a:p>
          <a:p>
            <a:endParaRPr lang="fr-FR" dirty="0"/>
          </a:p>
        </p:txBody>
      </p:sp>
      <p:sp>
        <p:nvSpPr>
          <p:cNvPr id="41" name="Picture Placeholder 10">
            <a:extLst>
              <a:ext uri="{FF2B5EF4-FFF2-40B4-BE49-F238E27FC236}">
                <a16:creationId xmlns:a16="http://schemas.microsoft.com/office/drawing/2014/main" id="{8AA6258D-C0D6-4D37-B7E6-AF882A75F99E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4776437" y="3643749"/>
            <a:ext cx="872827" cy="871943"/>
          </a:xfrm>
          <a:prstGeom prst="ellipse">
            <a:avLst/>
          </a:prstGeom>
          <a:solidFill>
            <a:schemeClr val="tx1"/>
          </a:solidFill>
        </p:spPr>
        <p:txBody>
          <a:bodyPr>
            <a:normAutofit/>
          </a:bodyPr>
          <a:lstStyle>
            <a:lvl1pPr marL="0" indent="0" algn="ctr">
              <a:buNone/>
              <a:defRPr sz="600"/>
            </a:lvl1pPr>
          </a:lstStyle>
          <a:p>
            <a:r>
              <a:rPr lang="fr-FR" dirty="0"/>
              <a:t>Picture</a:t>
            </a:r>
          </a:p>
          <a:p>
            <a:endParaRPr lang="fr-FR" dirty="0"/>
          </a:p>
        </p:txBody>
      </p:sp>
      <p:sp>
        <p:nvSpPr>
          <p:cNvPr id="42" name="Picture Placeholder 10">
            <a:extLst>
              <a:ext uri="{FF2B5EF4-FFF2-40B4-BE49-F238E27FC236}">
                <a16:creationId xmlns:a16="http://schemas.microsoft.com/office/drawing/2014/main" id="{C05DB888-4CC2-422E-A90D-0F5961F52473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190198" y="3643749"/>
            <a:ext cx="872827" cy="871943"/>
          </a:xfrm>
          <a:prstGeom prst="ellipse">
            <a:avLst/>
          </a:prstGeom>
          <a:solidFill>
            <a:schemeClr val="tx1"/>
          </a:solidFill>
        </p:spPr>
        <p:txBody>
          <a:bodyPr>
            <a:normAutofit/>
          </a:bodyPr>
          <a:lstStyle>
            <a:lvl1pPr marL="0" indent="0" algn="ctr">
              <a:buNone/>
              <a:defRPr sz="600"/>
            </a:lvl1pPr>
          </a:lstStyle>
          <a:p>
            <a:r>
              <a:rPr lang="fr-FR" dirty="0"/>
              <a:t>Picture</a:t>
            </a:r>
          </a:p>
          <a:p>
            <a:endParaRPr lang="fr-FR" dirty="0"/>
          </a:p>
        </p:txBody>
      </p:sp>
      <p:sp>
        <p:nvSpPr>
          <p:cNvPr id="43" name="Picture Placeholder 10">
            <a:extLst>
              <a:ext uri="{FF2B5EF4-FFF2-40B4-BE49-F238E27FC236}">
                <a16:creationId xmlns:a16="http://schemas.microsoft.com/office/drawing/2014/main" id="{91B0F4F4-8EDC-454F-99C3-EFA4EFF06681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1367754" y="4995008"/>
            <a:ext cx="872827" cy="871943"/>
          </a:xfrm>
          <a:prstGeom prst="ellipse">
            <a:avLst/>
          </a:prstGeom>
          <a:solidFill>
            <a:schemeClr val="tx1"/>
          </a:solidFill>
        </p:spPr>
        <p:txBody>
          <a:bodyPr>
            <a:normAutofit/>
          </a:bodyPr>
          <a:lstStyle>
            <a:lvl1pPr marL="0" indent="0" algn="ctr" rtl="0">
              <a:buNone/>
              <a:defRPr sz="600"/>
            </a:lvl1pPr>
          </a:lstStyle>
          <a:p>
            <a:r>
              <a:rPr lang="fr-FR" dirty="0"/>
              <a:t>Picture</a:t>
            </a:r>
          </a:p>
          <a:p>
            <a:endParaRPr lang="fr-FR" dirty="0"/>
          </a:p>
        </p:txBody>
      </p:sp>
      <p:sp>
        <p:nvSpPr>
          <p:cNvPr id="44" name="Picture Placeholder 10">
            <a:extLst>
              <a:ext uri="{FF2B5EF4-FFF2-40B4-BE49-F238E27FC236}">
                <a16:creationId xmlns:a16="http://schemas.microsoft.com/office/drawing/2014/main" id="{5F25E1E5-622D-44E9-9FD1-48BBA5FC389D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4776437" y="4995008"/>
            <a:ext cx="872827" cy="871943"/>
          </a:xfrm>
          <a:prstGeom prst="ellipse">
            <a:avLst/>
          </a:prstGeom>
          <a:solidFill>
            <a:schemeClr val="tx1"/>
          </a:solidFill>
        </p:spPr>
        <p:txBody>
          <a:bodyPr>
            <a:normAutofit/>
          </a:bodyPr>
          <a:lstStyle>
            <a:lvl1pPr marL="0" indent="0" algn="ctr" rtl="0">
              <a:buNone/>
              <a:defRPr sz="600"/>
            </a:lvl1pPr>
          </a:lstStyle>
          <a:p>
            <a:r>
              <a:rPr lang="fr-FR" dirty="0"/>
              <a:t>Picture</a:t>
            </a:r>
          </a:p>
          <a:p>
            <a:endParaRPr lang="fr-FR" dirty="0"/>
          </a:p>
        </p:txBody>
      </p:sp>
      <p:sp>
        <p:nvSpPr>
          <p:cNvPr id="45" name="Picture Placeholder 10">
            <a:extLst>
              <a:ext uri="{FF2B5EF4-FFF2-40B4-BE49-F238E27FC236}">
                <a16:creationId xmlns:a16="http://schemas.microsoft.com/office/drawing/2014/main" id="{FF0CB30F-6742-4E8E-9918-FF5A545074AE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8190198" y="4995008"/>
            <a:ext cx="872827" cy="871943"/>
          </a:xfrm>
          <a:prstGeom prst="ellipse">
            <a:avLst/>
          </a:prstGeom>
          <a:solidFill>
            <a:schemeClr val="tx1"/>
          </a:solidFill>
        </p:spPr>
        <p:txBody>
          <a:bodyPr>
            <a:normAutofit/>
          </a:bodyPr>
          <a:lstStyle>
            <a:lvl1pPr marL="0" indent="0" algn="ctr" rtl="0">
              <a:buNone/>
              <a:defRPr sz="600"/>
            </a:lvl1pPr>
          </a:lstStyle>
          <a:p>
            <a:r>
              <a:rPr lang="fr-FR" dirty="0"/>
              <a:t>Picture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031010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10">
            <a:extLst>
              <a:ext uri="{FF2B5EF4-FFF2-40B4-BE49-F238E27FC236}">
                <a16:creationId xmlns:a16="http://schemas.microsoft.com/office/drawing/2014/main" id="{22EE241B-2BBC-4744-835C-8F40458A127C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343505" y="1125405"/>
            <a:ext cx="537516" cy="536970"/>
          </a:xfrm>
          <a:prstGeom prst="ellipse">
            <a:avLst/>
          </a:prstGeom>
          <a:solidFill>
            <a:schemeClr val="tx1"/>
          </a:solidFill>
        </p:spPr>
        <p:txBody>
          <a:bodyPr>
            <a:normAutofit/>
          </a:bodyPr>
          <a:lstStyle>
            <a:lvl1pPr marL="0" indent="0" algn="ctr">
              <a:buNone/>
              <a:defRPr sz="500"/>
            </a:lvl1pPr>
          </a:lstStyle>
          <a:p>
            <a:r>
              <a:rPr lang="fr-FR" dirty="0"/>
              <a:t>Picture</a:t>
            </a:r>
          </a:p>
          <a:p>
            <a:endParaRPr lang="fr-FR" dirty="0"/>
          </a:p>
        </p:txBody>
      </p:sp>
      <p:sp>
        <p:nvSpPr>
          <p:cNvPr id="27" name="Picture Placeholder 10">
            <a:extLst>
              <a:ext uri="{FF2B5EF4-FFF2-40B4-BE49-F238E27FC236}">
                <a16:creationId xmlns:a16="http://schemas.microsoft.com/office/drawing/2014/main" id="{6CAB5CF8-20D7-4B90-95C9-20E098992A49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3783307" y="1125405"/>
            <a:ext cx="537516" cy="536970"/>
          </a:xfrm>
          <a:prstGeom prst="ellipse">
            <a:avLst/>
          </a:prstGeom>
          <a:solidFill>
            <a:schemeClr val="tx1"/>
          </a:solidFill>
        </p:spPr>
        <p:txBody>
          <a:bodyPr>
            <a:normAutofit/>
          </a:bodyPr>
          <a:lstStyle>
            <a:lvl1pPr marL="0" indent="0" algn="ctr">
              <a:buNone/>
              <a:defRPr sz="500"/>
            </a:lvl1pPr>
          </a:lstStyle>
          <a:p>
            <a:r>
              <a:rPr lang="fr-FR" dirty="0"/>
              <a:t>Picture</a:t>
            </a:r>
          </a:p>
          <a:p>
            <a:endParaRPr lang="fr-FR" dirty="0"/>
          </a:p>
        </p:txBody>
      </p:sp>
      <p:sp>
        <p:nvSpPr>
          <p:cNvPr id="28" name="Picture Placeholder 10">
            <a:extLst>
              <a:ext uri="{FF2B5EF4-FFF2-40B4-BE49-F238E27FC236}">
                <a16:creationId xmlns:a16="http://schemas.microsoft.com/office/drawing/2014/main" id="{62CEBB88-3D8A-4909-B93A-1F994D6624FA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223109" y="1125405"/>
            <a:ext cx="537516" cy="536970"/>
          </a:xfrm>
          <a:prstGeom prst="ellipse">
            <a:avLst/>
          </a:prstGeom>
          <a:solidFill>
            <a:schemeClr val="tx1"/>
          </a:solidFill>
        </p:spPr>
        <p:txBody>
          <a:bodyPr>
            <a:normAutofit/>
          </a:bodyPr>
          <a:lstStyle>
            <a:lvl1pPr marL="0" indent="0" algn="ctr">
              <a:buNone/>
              <a:defRPr sz="500"/>
            </a:lvl1pPr>
          </a:lstStyle>
          <a:p>
            <a:r>
              <a:rPr lang="fr-FR" dirty="0"/>
              <a:t>Picture</a:t>
            </a:r>
          </a:p>
          <a:p>
            <a:endParaRPr lang="fr-FR" dirty="0"/>
          </a:p>
        </p:txBody>
      </p:sp>
      <p:sp>
        <p:nvSpPr>
          <p:cNvPr id="29" name="Picture Placeholder 10">
            <a:extLst>
              <a:ext uri="{FF2B5EF4-FFF2-40B4-BE49-F238E27FC236}">
                <a16:creationId xmlns:a16="http://schemas.microsoft.com/office/drawing/2014/main" id="{1EEB6057-CF61-47A1-8D3B-A9763726F611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8662910" y="1125405"/>
            <a:ext cx="537516" cy="536970"/>
          </a:xfrm>
          <a:prstGeom prst="ellipse">
            <a:avLst/>
          </a:prstGeom>
          <a:solidFill>
            <a:schemeClr val="tx1"/>
          </a:solidFill>
        </p:spPr>
        <p:txBody>
          <a:bodyPr>
            <a:normAutofit/>
          </a:bodyPr>
          <a:lstStyle>
            <a:lvl1pPr marL="0" indent="0" algn="ctr" rtl="0">
              <a:buNone/>
              <a:defRPr sz="500"/>
            </a:lvl1pPr>
          </a:lstStyle>
          <a:p>
            <a:r>
              <a:rPr lang="fr-FR" dirty="0"/>
              <a:t>Picture</a:t>
            </a:r>
          </a:p>
          <a:p>
            <a:endParaRPr lang="fr-FR" dirty="0"/>
          </a:p>
        </p:txBody>
      </p:sp>
      <p:sp>
        <p:nvSpPr>
          <p:cNvPr id="30" name="Picture Placeholder 10">
            <a:extLst>
              <a:ext uri="{FF2B5EF4-FFF2-40B4-BE49-F238E27FC236}">
                <a16:creationId xmlns:a16="http://schemas.microsoft.com/office/drawing/2014/main" id="{03BD2BA6-012F-4C7B-9935-0A0FF955DB30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1343505" y="2156312"/>
            <a:ext cx="537516" cy="536970"/>
          </a:xfrm>
          <a:prstGeom prst="ellipse">
            <a:avLst/>
          </a:prstGeom>
          <a:solidFill>
            <a:schemeClr val="tx1"/>
          </a:solidFill>
        </p:spPr>
        <p:txBody>
          <a:bodyPr>
            <a:normAutofit/>
          </a:bodyPr>
          <a:lstStyle>
            <a:lvl1pPr marL="0" indent="0" algn="ctr">
              <a:buNone/>
              <a:defRPr sz="500"/>
            </a:lvl1pPr>
          </a:lstStyle>
          <a:p>
            <a:r>
              <a:rPr lang="fr-FR" dirty="0"/>
              <a:t>Picture</a:t>
            </a:r>
          </a:p>
          <a:p>
            <a:endParaRPr lang="fr-FR" dirty="0"/>
          </a:p>
        </p:txBody>
      </p:sp>
      <p:sp>
        <p:nvSpPr>
          <p:cNvPr id="31" name="Picture Placeholder 10">
            <a:extLst>
              <a:ext uri="{FF2B5EF4-FFF2-40B4-BE49-F238E27FC236}">
                <a16:creationId xmlns:a16="http://schemas.microsoft.com/office/drawing/2014/main" id="{8212F895-139A-4202-8B95-2C7A110D6760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3783307" y="2156312"/>
            <a:ext cx="537516" cy="536970"/>
          </a:xfrm>
          <a:prstGeom prst="ellipse">
            <a:avLst/>
          </a:prstGeom>
          <a:solidFill>
            <a:schemeClr val="tx1"/>
          </a:solidFill>
        </p:spPr>
        <p:txBody>
          <a:bodyPr>
            <a:normAutofit/>
          </a:bodyPr>
          <a:lstStyle>
            <a:lvl1pPr marL="0" indent="0" algn="ctr">
              <a:buNone/>
              <a:defRPr sz="500"/>
            </a:lvl1pPr>
          </a:lstStyle>
          <a:p>
            <a:r>
              <a:rPr lang="fr-FR" dirty="0"/>
              <a:t>Picture</a:t>
            </a:r>
          </a:p>
          <a:p>
            <a:endParaRPr lang="fr-FR" dirty="0"/>
          </a:p>
        </p:txBody>
      </p:sp>
      <p:sp>
        <p:nvSpPr>
          <p:cNvPr id="32" name="Picture Placeholder 10">
            <a:extLst>
              <a:ext uri="{FF2B5EF4-FFF2-40B4-BE49-F238E27FC236}">
                <a16:creationId xmlns:a16="http://schemas.microsoft.com/office/drawing/2014/main" id="{49B61935-611C-4306-A86C-ADAC9B00FAE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6223109" y="2156312"/>
            <a:ext cx="537516" cy="536970"/>
          </a:xfrm>
          <a:prstGeom prst="ellipse">
            <a:avLst/>
          </a:prstGeom>
          <a:solidFill>
            <a:schemeClr val="tx1"/>
          </a:solidFill>
        </p:spPr>
        <p:txBody>
          <a:bodyPr>
            <a:normAutofit/>
          </a:bodyPr>
          <a:lstStyle>
            <a:lvl1pPr marL="0" indent="0" algn="ctr">
              <a:buNone/>
              <a:defRPr sz="500"/>
            </a:lvl1pPr>
          </a:lstStyle>
          <a:p>
            <a:r>
              <a:rPr lang="fr-FR" dirty="0"/>
              <a:t>Picture</a:t>
            </a:r>
          </a:p>
          <a:p>
            <a:endParaRPr lang="fr-FR" dirty="0"/>
          </a:p>
        </p:txBody>
      </p:sp>
      <p:sp>
        <p:nvSpPr>
          <p:cNvPr id="33" name="Picture Placeholder 10">
            <a:extLst>
              <a:ext uri="{FF2B5EF4-FFF2-40B4-BE49-F238E27FC236}">
                <a16:creationId xmlns:a16="http://schemas.microsoft.com/office/drawing/2014/main" id="{CEBAAD78-3A0A-4669-9779-D4D727D7F89A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8662910" y="2156312"/>
            <a:ext cx="537516" cy="536970"/>
          </a:xfrm>
          <a:prstGeom prst="ellipse">
            <a:avLst/>
          </a:prstGeom>
          <a:solidFill>
            <a:schemeClr val="tx1"/>
          </a:solidFill>
        </p:spPr>
        <p:txBody>
          <a:bodyPr>
            <a:normAutofit/>
          </a:bodyPr>
          <a:lstStyle>
            <a:lvl1pPr marL="0" indent="0" algn="ctr" rtl="0">
              <a:buNone/>
              <a:defRPr sz="500"/>
            </a:lvl1pPr>
          </a:lstStyle>
          <a:p>
            <a:r>
              <a:rPr lang="fr-FR" dirty="0"/>
              <a:t>Picture</a:t>
            </a:r>
          </a:p>
          <a:p>
            <a:endParaRPr lang="fr-FR" dirty="0"/>
          </a:p>
        </p:txBody>
      </p:sp>
      <p:sp>
        <p:nvSpPr>
          <p:cNvPr id="34" name="Picture Placeholder 10">
            <a:extLst>
              <a:ext uri="{FF2B5EF4-FFF2-40B4-BE49-F238E27FC236}">
                <a16:creationId xmlns:a16="http://schemas.microsoft.com/office/drawing/2014/main" id="{97EC4FAC-6170-4C75-A3FD-3A5D85AA3657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1343505" y="3201485"/>
            <a:ext cx="537516" cy="536970"/>
          </a:xfrm>
          <a:prstGeom prst="ellipse">
            <a:avLst/>
          </a:prstGeom>
          <a:solidFill>
            <a:schemeClr val="tx1"/>
          </a:solidFill>
        </p:spPr>
        <p:txBody>
          <a:bodyPr>
            <a:normAutofit/>
          </a:bodyPr>
          <a:lstStyle>
            <a:lvl1pPr marL="0" indent="0" algn="ctr">
              <a:buNone/>
              <a:defRPr sz="500"/>
            </a:lvl1pPr>
          </a:lstStyle>
          <a:p>
            <a:r>
              <a:rPr lang="fr-FR" dirty="0"/>
              <a:t>Picture</a:t>
            </a:r>
          </a:p>
          <a:p>
            <a:endParaRPr lang="fr-FR" dirty="0"/>
          </a:p>
        </p:txBody>
      </p:sp>
      <p:sp>
        <p:nvSpPr>
          <p:cNvPr id="35" name="Picture Placeholder 10">
            <a:extLst>
              <a:ext uri="{FF2B5EF4-FFF2-40B4-BE49-F238E27FC236}">
                <a16:creationId xmlns:a16="http://schemas.microsoft.com/office/drawing/2014/main" id="{2ACB2DC4-26F7-4BC8-88B7-078896321308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3783307" y="3201485"/>
            <a:ext cx="537516" cy="536970"/>
          </a:xfrm>
          <a:prstGeom prst="ellipse">
            <a:avLst/>
          </a:prstGeom>
          <a:solidFill>
            <a:schemeClr val="tx1"/>
          </a:solidFill>
        </p:spPr>
        <p:txBody>
          <a:bodyPr>
            <a:normAutofit/>
          </a:bodyPr>
          <a:lstStyle>
            <a:lvl1pPr marL="0" indent="0" algn="ctr">
              <a:buNone/>
              <a:defRPr sz="500"/>
            </a:lvl1pPr>
          </a:lstStyle>
          <a:p>
            <a:r>
              <a:rPr lang="fr-FR" dirty="0"/>
              <a:t>Picture</a:t>
            </a:r>
          </a:p>
          <a:p>
            <a:endParaRPr lang="fr-FR" dirty="0"/>
          </a:p>
        </p:txBody>
      </p:sp>
      <p:sp>
        <p:nvSpPr>
          <p:cNvPr id="36" name="Picture Placeholder 10">
            <a:extLst>
              <a:ext uri="{FF2B5EF4-FFF2-40B4-BE49-F238E27FC236}">
                <a16:creationId xmlns:a16="http://schemas.microsoft.com/office/drawing/2014/main" id="{5C281E6C-DED0-4B17-941E-210561539334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6223109" y="3201485"/>
            <a:ext cx="537516" cy="536970"/>
          </a:xfrm>
          <a:prstGeom prst="ellipse">
            <a:avLst/>
          </a:prstGeom>
          <a:solidFill>
            <a:schemeClr val="tx1"/>
          </a:solidFill>
        </p:spPr>
        <p:txBody>
          <a:bodyPr>
            <a:normAutofit/>
          </a:bodyPr>
          <a:lstStyle>
            <a:lvl1pPr marL="0" indent="0" algn="ctr">
              <a:buNone/>
              <a:defRPr sz="500"/>
            </a:lvl1pPr>
          </a:lstStyle>
          <a:p>
            <a:r>
              <a:rPr lang="fr-FR" dirty="0"/>
              <a:t>Picture</a:t>
            </a:r>
          </a:p>
          <a:p>
            <a:endParaRPr lang="fr-FR" dirty="0"/>
          </a:p>
        </p:txBody>
      </p:sp>
      <p:sp>
        <p:nvSpPr>
          <p:cNvPr id="37" name="Picture Placeholder 10">
            <a:extLst>
              <a:ext uri="{FF2B5EF4-FFF2-40B4-BE49-F238E27FC236}">
                <a16:creationId xmlns:a16="http://schemas.microsoft.com/office/drawing/2014/main" id="{8A43420A-D73B-4EB8-8CF4-AD69734CBCA1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8662910" y="3201485"/>
            <a:ext cx="537516" cy="536970"/>
          </a:xfrm>
          <a:prstGeom prst="ellipse">
            <a:avLst/>
          </a:prstGeom>
          <a:solidFill>
            <a:schemeClr val="tx1"/>
          </a:solidFill>
        </p:spPr>
        <p:txBody>
          <a:bodyPr>
            <a:normAutofit/>
          </a:bodyPr>
          <a:lstStyle>
            <a:lvl1pPr marL="0" indent="0" algn="ctr" rtl="0">
              <a:buNone/>
              <a:defRPr sz="500"/>
            </a:lvl1pPr>
          </a:lstStyle>
          <a:p>
            <a:r>
              <a:rPr lang="fr-FR" dirty="0"/>
              <a:t>Picture</a:t>
            </a:r>
          </a:p>
          <a:p>
            <a:endParaRPr lang="fr-FR" dirty="0"/>
          </a:p>
        </p:txBody>
      </p:sp>
      <p:sp>
        <p:nvSpPr>
          <p:cNvPr id="38" name="Picture Placeholder 10">
            <a:extLst>
              <a:ext uri="{FF2B5EF4-FFF2-40B4-BE49-F238E27FC236}">
                <a16:creationId xmlns:a16="http://schemas.microsoft.com/office/drawing/2014/main" id="{436394BF-0BE0-4580-9A4B-6C3F669CE74A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1343505" y="4246658"/>
            <a:ext cx="537516" cy="536970"/>
          </a:xfrm>
          <a:prstGeom prst="ellipse">
            <a:avLst/>
          </a:prstGeom>
          <a:solidFill>
            <a:schemeClr val="tx1"/>
          </a:solidFill>
        </p:spPr>
        <p:txBody>
          <a:bodyPr>
            <a:normAutofit/>
          </a:bodyPr>
          <a:lstStyle>
            <a:lvl1pPr marL="0" indent="0" algn="ctr">
              <a:buNone/>
              <a:defRPr sz="500"/>
            </a:lvl1pPr>
          </a:lstStyle>
          <a:p>
            <a:r>
              <a:rPr lang="fr-FR" dirty="0"/>
              <a:t>Picture</a:t>
            </a:r>
          </a:p>
          <a:p>
            <a:endParaRPr lang="fr-FR" dirty="0"/>
          </a:p>
        </p:txBody>
      </p:sp>
      <p:sp>
        <p:nvSpPr>
          <p:cNvPr id="39" name="Picture Placeholder 10">
            <a:extLst>
              <a:ext uri="{FF2B5EF4-FFF2-40B4-BE49-F238E27FC236}">
                <a16:creationId xmlns:a16="http://schemas.microsoft.com/office/drawing/2014/main" id="{6E2E6841-CA27-4420-B76E-77748104AF8C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3783307" y="4246658"/>
            <a:ext cx="537516" cy="536970"/>
          </a:xfrm>
          <a:prstGeom prst="ellipse">
            <a:avLst/>
          </a:prstGeom>
          <a:solidFill>
            <a:schemeClr val="tx1"/>
          </a:solidFill>
        </p:spPr>
        <p:txBody>
          <a:bodyPr>
            <a:normAutofit/>
          </a:bodyPr>
          <a:lstStyle>
            <a:lvl1pPr marL="0" indent="0" algn="ctr">
              <a:buNone/>
              <a:defRPr sz="500"/>
            </a:lvl1pPr>
          </a:lstStyle>
          <a:p>
            <a:r>
              <a:rPr lang="fr-FR" dirty="0"/>
              <a:t>Picture</a:t>
            </a:r>
          </a:p>
          <a:p>
            <a:endParaRPr lang="fr-FR" dirty="0"/>
          </a:p>
        </p:txBody>
      </p:sp>
      <p:sp>
        <p:nvSpPr>
          <p:cNvPr id="40" name="Picture Placeholder 10">
            <a:extLst>
              <a:ext uri="{FF2B5EF4-FFF2-40B4-BE49-F238E27FC236}">
                <a16:creationId xmlns:a16="http://schemas.microsoft.com/office/drawing/2014/main" id="{B27D8595-9D80-4B4E-ABD1-DC192925DAC7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6223109" y="4246658"/>
            <a:ext cx="537516" cy="536970"/>
          </a:xfrm>
          <a:prstGeom prst="ellipse">
            <a:avLst/>
          </a:prstGeom>
          <a:solidFill>
            <a:schemeClr val="tx1"/>
          </a:solidFill>
        </p:spPr>
        <p:txBody>
          <a:bodyPr>
            <a:normAutofit/>
          </a:bodyPr>
          <a:lstStyle>
            <a:lvl1pPr marL="0" indent="0" algn="ctr">
              <a:buNone/>
              <a:defRPr sz="500"/>
            </a:lvl1pPr>
          </a:lstStyle>
          <a:p>
            <a:r>
              <a:rPr lang="fr-FR" dirty="0"/>
              <a:t>Picture</a:t>
            </a:r>
          </a:p>
          <a:p>
            <a:endParaRPr lang="fr-FR" dirty="0"/>
          </a:p>
        </p:txBody>
      </p:sp>
      <p:sp>
        <p:nvSpPr>
          <p:cNvPr id="41" name="Picture Placeholder 10">
            <a:extLst>
              <a:ext uri="{FF2B5EF4-FFF2-40B4-BE49-F238E27FC236}">
                <a16:creationId xmlns:a16="http://schemas.microsoft.com/office/drawing/2014/main" id="{008D5C9F-A7BE-434D-8A2D-382361D56102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8662910" y="4246658"/>
            <a:ext cx="537516" cy="536970"/>
          </a:xfrm>
          <a:prstGeom prst="ellipse">
            <a:avLst/>
          </a:prstGeom>
          <a:solidFill>
            <a:schemeClr val="tx1"/>
          </a:solidFill>
        </p:spPr>
        <p:txBody>
          <a:bodyPr>
            <a:normAutofit/>
          </a:bodyPr>
          <a:lstStyle>
            <a:lvl1pPr marL="0" indent="0" algn="ctr" rtl="0">
              <a:buNone/>
              <a:defRPr sz="500"/>
            </a:lvl1pPr>
          </a:lstStyle>
          <a:p>
            <a:r>
              <a:rPr lang="fr-FR" dirty="0"/>
              <a:t>Picture</a:t>
            </a:r>
          </a:p>
          <a:p>
            <a:endParaRPr lang="fr-FR" dirty="0"/>
          </a:p>
        </p:txBody>
      </p:sp>
      <p:sp>
        <p:nvSpPr>
          <p:cNvPr id="42" name="Picture Placeholder 10">
            <a:extLst>
              <a:ext uri="{FF2B5EF4-FFF2-40B4-BE49-F238E27FC236}">
                <a16:creationId xmlns:a16="http://schemas.microsoft.com/office/drawing/2014/main" id="{352F1818-2397-4AFC-B47F-7932B5FE27DB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1343505" y="5273432"/>
            <a:ext cx="537516" cy="536970"/>
          </a:xfrm>
          <a:prstGeom prst="ellipse">
            <a:avLst/>
          </a:prstGeom>
          <a:solidFill>
            <a:schemeClr val="tx1"/>
          </a:solidFill>
        </p:spPr>
        <p:txBody>
          <a:bodyPr>
            <a:normAutofit/>
          </a:bodyPr>
          <a:lstStyle>
            <a:lvl1pPr marL="0" indent="0" algn="ctr" rtl="0">
              <a:buNone/>
              <a:defRPr sz="500"/>
            </a:lvl1pPr>
          </a:lstStyle>
          <a:p>
            <a:r>
              <a:rPr lang="fr-FR" dirty="0"/>
              <a:t>Picture</a:t>
            </a:r>
          </a:p>
          <a:p>
            <a:endParaRPr lang="fr-FR" dirty="0"/>
          </a:p>
        </p:txBody>
      </p:sp>
      <p:sp>
        <p:nvSpPr>
          <p:cNvPr id="43" name="Picture Placeholder 10">
            <a:extLst>
              <a:ext uri="{FF2B5EF4-FFF2-40B4-BE49-F238E27FC236}">
                <a16:creationId xmlns:a16="http://schemas.microsoft.com/office/drawing/2014/main" id="{B32CAC22-C1FC-4489-8212-D7CB7E687C3D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3783307" y="5273432"/>
            <a:ext cx="537516" cy="536970"/>
          </a:xfrm>
          <a:prstGeom prst="ellipse">
            <a:avLst/>
          </a:prstGeom>
          <a:solidFill>
            <a:schemeClr val="tx1"/>
          </a:solidFill>
        </p:spPr>
        <p:txBody>
          <a:bodyPr>
            <a:normAutofit/>
          </a:bodyPr>
          <a:lstStyle>
            <a:lvl1pPr marL="0" indent="0" algn="ctr" rtl="0">
              <a:buNone/>
              <a:defRPr sz="500"/>
            </a:lvl1pPr>
          </a:lstStyle>
          <a:p>
            <a:r>
              <a:rPr lang="fr-FR" dirty="0"/>
              <a:t>Picture</a:t>
            </a:r>
          </a:p>
          <a:p>
            <a:endParaRPr lang="fr-FR" dirty="0"/>
          </a:p>
        </p:txBody>
      </p:sp>
      <p:sp>
        <p:nvSpPr>
          <p:cNvPr id="44" name="Picture Placeholder 10">
            <a:extLst>
              <a:ext uri="{FF2B5EF4-FFF2-40B4-BE49-F238E27FC236}">
                <a16:creationId xmlns:a16="http://schemas.microsoft.com/office/drawing/2014/main" id="{B56CC017-012F-4974-9E86-201FB003BE61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6223109" y="5273432"/>
            <a:ext cx="537516" cy="536970"/>
          </a:xfrm>
          <a:prstGeom prst="ellipse">
            <a:avLst/>
          </a:prstGeom>
          <a:solidFill>
            <a:schemeClr val="tx1"/>
          </a:solidFill>
        </p:spPr>
        <p:txBody>
          <a:bodyPr>
            <a:normAutofit/>
          </a:bodyPr>
          <a:lstStyle>
            <a:lvl1pPr marL="0" indent="0" algn="ctr" rtl="0">
              <a:buNone/>
              <a:defRPr sz="500"/>
            </a:lvl1pPr>
          </a:lstStyle>
          <a:p>
            <a:r>
              <a:rPr lang="fr-FR" dirty="0"/>
              <a:t>Picture</a:t>
            </a:r>
          </a:p>
          <a:p>
            <a:endParaRPr lang="fr-FR" dirty="0"/>
          </a:p>
        </p:txBody>
      </p:sp>
      <p:sp>
        <p:nvSpPr>
          <p:cNvPr id="45" name="Picture Placeholder 10">
            <a:extLst>
              <a:ext uri="{FF2B5EF4-FFF2-40B4-BE49-F238E27FC236}">
                <a16:creationId xmlns:a16="http://schemas.microsoft.com/office/drawing/2014/main" id="{9C7581D8-3435-4480-BB56-69621A99B889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8662910" y="5273432"/>
            <a:ext cx="537516" cy="536970"/>
          </a:xfrm>
          <a:prstGeom prst="ellipse">
            <a:avLst/>
          </a:prstGeom>
          <a:solidFill>
            <a:schemeClr val="tx1"/>
          </a:solidFill>
        </p:spPr>
        <p:txBody>
          <a:bodyPr>
            <a:normAutofit/>
          </a:bodyPr>
          <a:lstStyle>
            <a:lvl1pPr marL="0" indent="0" algn="ctr" rtl="0">
              <a:buNone/>
              <a:defRPr sz="500"/>
            </a:lvl1pPr>
          </a:lstStyle>
          <a:p>
            <a:r>
              <a:rPr lang="fr-FR" dirty="0"/>
              <a:t>Picture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235575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77B4F1CB-95E7-41BB-84CD-811F727BAF3E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357314" y="2142548"/>
            <a:ext cx="2036618" cy="2597727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 algn="ctr">
              <a:buNone/>
              <a:defRPr sz="1600"/>
            </a:lvl1pPr>
          </a:lstStyle>
          <a:p>
            <a:r>
              <a:rPr lang="fr-FR" dirty="0"/>
              <a:t>	</a:t>
            </a:r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PICTURE</a:t>
            </a:r>
          </a:p>
        </p:txBody>
      </p:sp>
      <p:sp>
        <p:nvSpPr>
          <p:cNvPr id="12" name="Picture Placeholder 10">
            <a:extLst>
              <a:ext uri="{FF2B5EF4-FFF2-40B4-BE49-F238E27FC236}">
                <a16:creationId xmlns:a16="http://schemas.microsoft.com/office/drawing/2014/main" id="{2A54250B-4272-4700-9E95-FBE4CD93773E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3827255" y="2142548"/>
            <a:ext cx="2036618" cy="2597727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 algn="ctr" rtl="0">
              <a:buNone/>
              <a:defRPr sz="1600"/>
            </a:lvl1pPr>
          </a:lstStyle>
          <a:p>
            <a:r>
              <a:rPr lang="fr-FR" dirty="0"/>
              <a:t>	</a:t>
            </a:r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PICTURE</a:t>
            </a:r>
          </a:p>
        </p:txBody>
      </p:sp>
      <p:sp>
        <p:nvSpPr>
          <p:cNvPr id="13" name="Picture Placeholder 10">
            <a:extLst>
              <a:ext uri="{FF2B5EF4-FFF2-40B4-BE49-F238E27FC236}">
                <a16:creationId xmlns:a16="http://schemas.microsoft.com/office/drawing/2014/main" id="{63F891ED-CFDF-48EE-BC3D-74230214B071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329860" y="2142548"/>
            <a:ext cx="2036618" cy="2597727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 algn="ctr" rtl="0">
              <a:buNone/>
              <a:defRPr sz="1600"/>
            </a:lvl1pPr>
          </a:lstStyle>
          <a:p>
            <a:r>
              <a:rPr lang="fr-FR" dirty="0"/>
              <a:t>	</a:t>
            </a:r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PICTURE</a:t>
            </a:r>
          </a:p>
        </p:txBody>
      </p:sp>
      <p:sp>
        <p:nvSpPr>
          <p:cNvPr id="14" name="Picture Placeholder 10">
            <a:extLst>
              <a:ext uri="{FF2B5EF4-FFF2-40B4-BE49-F238E27FC236}">
                <a16:creationId xmlns:a16="http://schemas.microsoft.com/office/drawing/2014/main" id="{7427D460-C8D5-4849-98E7-5367CC0527B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810626" y="2142548"/>
            <a:ext cx="2036618" cy="2597727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 algn="ctr" rtl="0">
              <a:buNone/>
              <a:defRPr sz="1600"/>
            </a:lvl1pPr>
          </a:lstStyle>
          <a:p>
            <a:r>
              <a:rPr lang="fr-FR" dirty="0"/>
              <a:t>	</a:t>
            </a:r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36623520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resen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0">
            <a:extLst>
              <a:ext uri="{FF2B5EF4-FFF2-40B4-BE49-F238E27FC236}">
                <a16:creationId xmlns:a16="http://schemas.microsoft.com/office/drawing/2014/main" id="{D0AF8791-9D94-4BF7-908B-96C3B4C29294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357314" y="800100"/>
            <a:ext cx="3839072" cy="5257800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 algn="ctr">
              <a:buNone/>
              <a:defRPr sz="2400"/>
            </a:lvl1pPr>
          </a:lstStyle>
          <a:p>
            <a:r>
              <a:rPr lang="fr-FR" dirty="0"/>
              <a:t>	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31833520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in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0">
            <a:extLst>
              <a:ext uri="{FF2B5EF4-FFF2-40B4-BE49-F238E27FC236}">
                <a16:creationId xmlns:a16="http://schemas.microsoft.com/office/drawing/2014/main" id="{8AC4AD57-0BE9-49C6-825B-E9FA1F1C631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357313" y="2333624"/>
            <a:ext cx="9491659" cy="3724276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 algn="ctr">
              <a:buNone/>
              <a:defRPr sz="2400"/>
            </a:lvl1pPr>
          </a:lstStyle>
          <a:p>
            <a:r>
              <a:rPr lang="fr-FR" dirty="0"/>
              <a:t>	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13205981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in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0">
            <a:extLst>
              <a:ext uri="{FF2B5EF4-FFF2-40B4-BE49-F238E27FC236}">
                <a16:creationId xmlns:a16="http://schemas.microsoft.com/office/drawing/2014/main" id="{FE6CB746-1DFB-4E06-9747-15AC7A330E5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7716262" y="0"/>
            <a:ext cx="4475737" cy="6858000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 algn="ctr">
              <a:buNone/>
              <a:defRPr sz="2400"/>
            </a:lvl1pPr>
          </a:lstStyle>
          <a:p>
            <a:r>
              <a:rPr lang="fr-FR" dirty="0"/>
              <a:t>	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15643434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iner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0">
            <a:extLst>
              <a:ext uri="{FF2B5EF4-FFF2-40B4-BE49-F238E27FC236}">
                <a16:creationId xmlns:a16="http://schemas.microsoft.com/office/drawing/2014/main" id="{FE6CB746-1DFB-4E06-9747-15AC7A330E5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 algn="ctr">
              <a:buNone/>
              <a:defRPr sz="2400"/>
            </a:lvl1pPr>
          </a:lstStyle>
          <a:p>
            <a:r>
              <a:rPr lang="fr-FR" dirty="0"/>
              <a:t>	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19189583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in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0">
            <a:extLst>
              <a:ext uri="{FF2B5EF4-FFF2-40B4-BE49-F238E27FC236}">
                <a16:creationId xmlns:a16="http://schemas.microsoft.com/office/drawing/2014/main" id="{FE6CB746-1DFB-4E06-9747-15AC7A330E5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 algn="ctr">
              <a:buNone/>
              <a:defRPr sz="2400"/>
            </a:lvl1pPr>
          </a:lstStyle>
          <a:p>
            <a:r>
              <a:rPr lang="fr-FR" dirty="0"/>
              <a:t>	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4685310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iner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0">
            <a:extLst>
              <a:ext uri="{FF2B5EF4-FFF2-40B4-BE49-F238E27FC236}">
                <a16:creationId xmlns:a16="http://schemas.microsoft.com/office/drawing/2014/main" id="{FE6CB746-1DFB-4E06-9747-15AC7A330E5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27128" y="552450"/>
            <a:ext cx="8680183" cy="5753100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 algn="ctr">
              <a:buNone/>
              <a:defRPr sz="2400"/>
            </a:lvl1pPr>
          </a:lstStyle>
          <a:p>
            <a:r>
              <a:rPr lang="fr-FR" dirty="0"/>
              <a:t>	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943839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 logo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du contenu 12">
            <a:extLst>
              <a:ext uri="{FF2B5EF4-FFF2-40B4-BE49-F238E27FC236}">
                <a16:creationId xmlns:a16="http://schemas.microsoft.com/office/drawing/2014/main" id="{0FA82258-8070-4B7B-B7C6-919C1BFAD958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579910" y="2595169"/>
            <a:ext cx="1042520" cy="1008570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fr-FR" dirty="0"/>
              <a:t>Drag &amp; Drop</a:t>
            </a:r>
            <a:endParaRPr lang="en-US" dirty="0"/>
          </a:p>
        </p:txBody>
      </p:sp>
      <p:sp>
        <p:nvSpPr>
          <p:cNvPr id="14" name="Espace réservé du contenu 12">
            <a:extLst>
              <a:ext uri="{FF2B5EF4-FFF2-40B4-BE49-F238E27FC236}">
                <a16:creationId xmlns:a16="http://schemas.microsoft.com/office/drawing/2014/main" id="{24B192B9-1979-47FD-B40B-D105E04FD493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3577325" y="2595169"/>
            <a:ext cx="1042520" cy="1008570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fr-FR" dirty="0"/>
              <a:t>Drag &amp; Drop</a:t>
            </a:r>
          </a:p>
        </p:txBody>
      </p:sp>
      <p:sp>
        <p:nvSpPr>
          <p:cNvPr id="17" name="Espace réservé du contenu 12">
            <a:extLst>
              <a:ext uri="{FF2B5EF4-FFF2-40B4-BE49-F238E27FC236}">
                <a16:creationId xmlns:a16="http://schemas.microsoft.com/office/drawing/2014/main" id="{201296E0-114D-4FAE-9474-548B5DC841EA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5574740" y="2595169"/>
            <a:ext cx="1042520" cy="1008570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fr-FR" dirty="0"/>
              <a:t>Drag &amp; Drop</a:t>
            </a:r>
          </a:p>
        </p:txBody>
      </p:sp>
      <p:sp>
        <p:nvSpPr>
          <p:cNvPr id="18" name="Espace réservé du contenu 12">
            <a:extLst>
              <a:ext uri="{FF2B5EF4-FFF2-40B4-BE49-F238E27FC236}">
                <a16:creationId xmlns:a16="http://schemas.microsoft.com/office/drawing/2014/main" id="{154D76DD-DF79-45CC-89FC-1544939578E9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7572155" y="2595169"/>
            <a:ext cx="1042520" cy="1008570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fr-FR" dirty="0"/>
              <a:t>Drag &amp; Drop</a:t>
            </a:r>
          </a:p>
        </p:txBody>
      </p:sp>
      <p:sp>
        <p:nvSpPr>
          <p:cNvPr id="21" name="Espace réservé du contenu 12">
            <a:extLst>
              <a:ext uri="{FF2B5EF4-FFF2-40B4-BE49-F238E27FC236}">
                <a16:creationId xmlns:a16="http://schemas.microsoft.com/office/drawing/2014/main" id="{E3E44833-1827-41DC-AEC3-0C01F1BAD46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9569570" y="2595169"/>
            <a:ext cx="1042520" cy="1008570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fr-FR" dirty="0"/>
              <a:t>Drag &amp; Drop</a:t>
            </a:r>
          </a:p>
        </p:txBody>
      </p:sp>
      <p:sp>
        <p:nvSpPr>
          <p:cNvPr id="22" name="Espace réservé du contenu 12">
            <a:extLst>
              <a:ext uri="{FF2B5EF4-FFF2-40B4-BE49-F238E27FC236}">
                <a16:creationId xmlns:a16="http://schemas.microsoft.com/office/drawing/2014/main" id="{36394FDD-DDC6-46CD-87AF-F343169F6B6C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1579910" y="4544738"/>
            <a:ext cx="1042520" cy="1008570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fr-FR" dirty="0"/>
              <a:t>Drag &amp; Drop</a:t>
            </a:r>
          </a:p>
        </p:txBody>
      </p:sp>
      <p:sp>
        <p:nvSpPr>
          <p:cNvPr id="23" name="Espace réservé du contenu 12">
            <a:extLst>
              <a:ext uri="{FF2B5EF4-FFF2-40B4-BE49-F238E27FC236}">
                <a16:creationId xmlns:a16="http://schemas.microsoft.com/office/drawing/2014/main" id="{F4892D69-01ED-4ACE-9A93-97CAA2FCC8E8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3577325" y="4544738"/>
            <a:ext cx="1042520" cy="1008570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fr-FR" dirty="0"/>
              <a:t>Drag &amp; Drop</a:t>
            </a:r>
          </a:p>
        </p:txBody>
      </p:sp>
      <p:sp>
        <p:nvSpPr>
          <p:cNvPr id="24" name="Espace réservé du contenu 12">
            <a:extLst>
              <a:ext uri="{FF2B5EF4-FFF2-40B4-BE49-F238E27FC236}">
                <a16:creationId xmlns:a16="http://schemas.microsoft.com/office/drawing/2014/main" id="{B911AC6F-ED1A-472B-82C9-F9B03EBADF44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5574740" y="4544738"/>
            <a:ext cx="1042520" cy="1008570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fr-FR" dirty="0"/>
              <a:t>Drag &amp; Drop</a:t>
            </a:r>
          </a:p>
        </p:txBody>
      </p:sp>
      <p:sp>
        <p:nvSpPr>
          <p:cNvPr id="25" name="Espace réservé du contenu 12">
            <a:extLst>
              <a:ext uri="{FF2B5EF4-FFF2-40B4-BE49-F238E27FC236}">
                <a16:creationId xmlns:a16="http://schemas.microsoft.com/office/drawing/2014/main" id="{2A92BF88-4F19-41E1-9684-DFAC07366387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7572155" y="4544738"/>
            <a:ext cx="1042520" cy="1008570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fr-FR" dirty="0"/>
              <a:t>Drag &amp; Drop</a:t>
            </a:r>
          </a:p>
        </p:txBody>
      </p:sp>
      <p:sp>
        <p:nvSpPr>
          <p:cNvPr id="26" name="Espace réservé du contenu 12">
            <a:extLst>
              <a:ext uri="{FF2B5EF4-FFF2-40B4-BE49-F238E27FC236}">
                <a16:creationId xmlns:a16="http://schemas.microsoft.com/office/drawing/2014/main" id="{6C4A12E5-2DFE-40D7-BD07-4F8CB3981E76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9569570" y="4544738"/>
            <a:ext cx="1042520" cy="1008570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fr-FR" dirty="0"/>
              <a:t>Drag &amp; Drop</a:t>
            </a:r>
          </a:p>
        </p:txBody>
      </p:sp>
    </p:spTree>
    <p:extLst>
      <p:ext uri="{BB962C8B-B14F-4D97-AF65-F5344CB8AC3E}">
        <p14:creationId xmlns:p14="http://schemas.microsoft.com/office/powerpoint/2010/main" val="15034039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ood mor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0">
            <a:extLst>
              <a:ext uri="{FF2B5EF4-FFF2-40B4-BE49-F238E27FC236}">
                <a16:creationId xmlns:a16="http://schemas.microsoft.com/office/drawing/2014/main" id="{FE6CB746-1DFB-4E06-9747-15AC7A330E5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343025" y="800098"/>
            <a:ext cx="5329238" cy="5257801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 algn="ctr">
              <a:buNone/>
              <a:defRPr sz="2400"/>
            </a:lvl1pPr>
          </a:lstStyle>
          <a:p>
            <a:r>
              <a:rPr lang="fr-FR" dirty="0"/>
              <a:t>	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29672726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k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0">
            <a:extLst>
              <a:ext uri="{FF2B5EF4-FFF2-40B4-BE49-F238E27FC236}">
                <a16:creationId xmlns:a16="http://schemas.microsoft.com/office/drawing/2014/main" id="{FE6CB746-1DFB-4E06-9747-15AC7A330E5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343025" y="800098"/>
            <a:ext cx="2987055" cy="3641271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 algn="ctr">
              <a:buNone/>
              <a:defRPr sz="2400"/>
            </a:lvl1pPr>
          </a:lstStyle>
          <a:p>
            <a:r>
              <a:rPr lang="fr-FR" dirty="0"/>
              <a:t>	</a:t>
            </a:r>
          </a:p>
          <a:p>
            <a:endParaRPr lang="fr-FR" dirty="0"/>
          </a:p>
          <a:p>
            <a:r>
              <a:rPr lang="fr-FR" dirty="0"/>
              <a:t>PICTURE</a:t>
            </a:r>
          </a:p>
        </p:txBody>
      </p:sp>
      <p:sp>
        <p:nvSpPr>
          <p:cNvPr id="6" name="Picture Placeholder 10">
            <a:extLst>
              <a:ext uri="{FF2B5EF4-FFF2-40B4-BE49-F238E27FC236}">
                <a16:creationId xmlns:a16="http://schemas.microsoft.com/office/drawing/2014/main" id="{72855E4E-0C63-46F6-AF74-7985B3D2289C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568184" y="800098"/>
            <a:ext cx="2987057" cy="3641271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 algn="ctr" rtl="0">
              <a:buNone/>
              <a:defRPr sz="2400"/>
            </a:lvl1pPr>
          </a:lstStyle>
          <a:p>
            <a:r>
              <a:rPr lang="fr-FR" dirty="0"/>
              <a:t>	</a:t>
            </a:r>
          </a:p>
          <a:p>
            <a:endParaRPr lang="fr-FR" dirty="0"/>
          </a:p>
          <a:p>
            <a:r>
              <a:rPr lang="fr-FR" dirty="0"/>
              <a:t>PICTURE</a:t>
            </a:r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0555A4FC-4CCB-4761-BA47-6EF02177460A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793346" y="800098"/>
            <a:ext cx="3055627" cy="3641271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 algn="ctr" rtl="0">
              <a:buNone/>
              <a:defRPr sz="2400"/>
            </a:lvl1pPr>
          </a:lstStyle>
          <a:p>
            <a:r>
              <a:rPr lang="fr-FR" dirty="0"/>
              <a:t>	</a:t>
            </a:r>
          </a:p>
          <a:p>
            <a:endParaRPr lang="fr-FR" dirty="0"/>
          </a:p>
          <a:p>
            <a:r>
              <a:rPr lang="fr-FR" dirty="0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33222416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iner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0">
            <a:extLst>
              <a:ext uri="{FF2B5EF4-FFF2-40B4-BE49-F238E27FC236}">
                <a16:creationId xmlns:a16="http://schemas.microsoft.com/office/drawing/2014/main" id="{FE6CB746-1DFB-4E06-9747-15AC7A330E5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343025" y="1160463"/>
            <a:ext cx="4752975" cy="4645024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 algn="ctr">
              <a:buNone/>
              <a:defRPr sz="2400"/>
            </a:lvl1pPr>
          </a:lstStyle>
          <a:p>
            <a:r>
              <a:rPr lang="fr-FR" dirty="0"/>
              <a:t>	</a:t>
            </a:r>
          </a:p>
          <a:p>
            <a:endParaRPr lang="fr-FR" dirty="0"/>
          </a:p>
          <a:p>
            <a:r>
              <a:rPr lang="fr-FR" dirty="0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18386773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iner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0">
            <a:extLst>
              <a:ext uri="{FF2B5EF4-FFF2-40B4-BE49-F238E27FC236}">
                <a16:creationId xmlns:a16="http://schemas.microsoft.com/office/drawing/2014/main" id="{FE6CB746-1DFB-4E06-9747-15AC7A330E5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696687" cy="6858000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 algn="ctr">
              <a:buNone/>
              <a:defRPr sz="1000"/>
            </a:lvl1pPr>
          </a:lstStyle>
          <a:p>
            <a:r>
              <a:rPr lang="fr-FR" dirty="0"/>
              <a:t>	</a:t>
            </a:r>
          </a:p>
          <a:p>
            <a:endParaRPr lang="fr-FR" dirty="0"/>
          </a:p>
          <a:p>
            <a:r>
              <a:rPr lang="fr-FR" dirty="0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43208534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iner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0">
            <a:extLst>
              <a:ext uri="{FF2B5EF4-FFF2-40B4-BE49-F238E27FC236}">
                <a16:creationId xmlns:a16="http://schemas.microsoft.com/office/drawing/2014/main" id="{FE6CB746-1DFB-4E06-9747-15AC7A330E5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89629" y="2227731"/>
            <a:ext cx="2487528" cy="1652918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 algn="ctr">
              <a:buNone/>
              <a:defRPr sz="1000"/>
            </a:lvl1pPr>
          </a:lstStyle>
          <a:p>
            <a:r>
              <a:rPr lang="fr-FR" dirty="0"/>
              <a:t>	</a:t>
            </a:r>
          </a:p>
          <a:p>
            <a:endParaRPr lang="fr-FR" dirty="0"/>
          </a:p>
          <a:p>
            <a:r>
              <a:rPr lang="fr-FR" dirty="0"/>
              <a:t>PICTURE</a:t>
            </a:r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3C87B226-FB09-4A65-8099-8300B588C926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3398028" y="2227731"/>
            <a:ext cx="2487528" cy="1652918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 algn="ctr">
              <a:buNone/>
              <a:defRPr sz="1000"/>
            </a:lvl1pPr>
          </a:lstStyle>
          <a:p>
            <a:r>
              <a:rPr lang="fr-FR" dirty="0"/>
              <a:t>	</a:t>
            </a:r>
          </a:p>
          <a:p>
            <a:endParaRPr lang="fr-FR" dirty="0"/>
          </a:p>
          <a:p>
            <a:r>
              <a:rPr lang="fr-FR" dirty="0"/>
              <a:t>PICTURE</a:t>
            </a:r>
          </a:p>
        </p:txBody>
      </p:sp>
      <p:sp>
        <p:nvSpPr>
          <p:cNvPr id="9" name="Picture Placeholder 10">
            <a:extLst>
              <a:ext uri="{FF2B5EF4-FFF2-40B4-BE49-F238E27FC236}">
                <a16:creationId xmlns:a16="http://schemas.microsoft.com/office/drawing/2014/main" id="{2DB8703F-F124-4DFE-A671-6E977F384329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306426" y="2227731"/>
            <a:ext cx="2487528" cy="1652918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 algn="ctr">
              <a:buNone/>
              <a:defRPr sz="1000"/>
            </a:lvl1pPr>
          </a:lstStyle>
          <a:p>
            <a:r>
              <a:rPr lang="fr-FR" dirty="0"/>
              <a:t>	</a:t>
            </a:r>
          </a:p>
          <a:p>
            <a:endParaRPr lang="fr-FR" dirty="0"/>
          </a:p>
          <a:p>
            <a:r>
              <a:rPr lang="fr-FR" dirty="0"/>
              <a:t>PICTURE</a:t>
            </a:r>
          </a:p>
        </p:txBody>
      </p:sp>
      <p:sp>
        <p:nvSpPr>
          <p:cNvPr id="10" name="Picture Placeholder 10">
            <a:extLst>
              <a:ext uri="{FF2B5EF4-FFF2-40B4-BE49-F238E27FC236}">
                <a16:creationId xmlns:a16="http://schemas.microsoft.com/office/drawing/2014/main" id="{92671105-6192-46DB-B120-D59094B55A0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9214824" y="2227731"/>
            <a:ext cx="2487528" cy="1652918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 algn="ctr">
              <a:buNone/>
              <a:defRPr sz="1000"/>
            </a:lvl1pPr>
          </a:lstStyle>
          <a:p>
            <a:r>
              <a:rPr lang="fr-FR" dirty="0"/>
              <a:t>	</a:t>
            </a:r>
          </a:p>
          <a:p>
            <a:endParaRPr lang="fr-FR" dirty="0"/>
          </a:p>
          <a:p>
            <a:r>
              <a:rPr lang="fr-FR" dirty="0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300436236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iner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0">
            <a:extLst>
              <a:ext uri="{FF2B5EF4-FFF2-40B4-BE49-F238E27FC236}">
                <a16:creationId xmlns:a16="http://schemas.microsoft.com/office/drawing/2014/main" id="{FE6CB746-1DFB-4E06-9747-15AC7A330E5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8624046" y="0"/>
            <a:ext cx="3567954" cy="6858000"/>
          </a:xfrm>
          <a:prstGeom prst="rect">
            <a:avLst/>
          </a:prstGeom>
          <a:solidFill>
            <a:schemeClr val="tx1"/>
          </a:solidFill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</a:lstStyle>
          <a:p>
            <a:r>
              <a:rPr lang="fr-FR" dirty="0"/>
              <a:t>	</a:t>
            </a:r>
          </a:p>
          <a:p>
            <a:endParaRPr lang="fr-FR" dirty="0"/>
          </a:p>
          <a:p>
            <a:r>
              <a:rPr lang="fr-FR" dirty="0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402151690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iner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0">
            <a:extLst>
              <a:ext uri="{FF2B5EF4-FFF2-40B4-BE49-F238E27FC236}">
                <a16:creationId xmlns:a16="http://schemas.microsoft.com/office/drawing/2014/main" id="{FEDBDA94-24D5-41E5-9379-523B7141822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1"/>
          </a:solidFill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</a:lstStyle>
          <a:p>
            <a:r>
              <a:rPr lang="fr-FR" dirty="0"/>
              <a:t>	</a:t>
            </a:r>
          </a:p>
          <a:p>
            <a:endParaRPr lang="fr-FR" dirty="0"/>
          </a:p>
          <a:p>
            <a:r>
              <a:rPr lang="fr-FR" dirty="0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138994552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iner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0">
            <a:extLst>
              <a:ext uri="{FF2B5EF4-FFF2-40B4-BE49-F238E27FC236}">
                <a16:creationId xmlns:a16="http://schemas.microsoft.com/office/drawing/2014/main" id="{FEDBDA94-24D5-41E5-9379-523B7141822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44517" y="141890"/>
            <a:ext cx="3861170" cy="3626069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 algn="ctr">
              <a:buNone/>
              <a:defRPr sz="1000"/>
            </a:lvl1pPr>
          </a:lstStyle>
          <a:p>
            <a:r>
              <a:rPr lang="fr-FR" dirty="0"/>
              <a:t>	</a:t>
            </a:r>
          </a:p>
          <a:p>
            <a:endParaRPr lang="fr-FR" dirty="0"/>
          </a:p>
          <a:p>
            <a:r>
              <a:rPr lang="fr-FR" dirty="0"/>
              <a:t>PICTURE</a:t>
            </a:r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B1F59BBA-0F82-46E4-88A7-8B4BF1FC9DD1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165413" y="141890"/>
            <a:ext cx="3861170" cy="3626069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 algn="ctr">
              <a:buNone/>
              <a:defRPr sz="1000"/>
            </a:lvl1pPr>
          </a:lstStyle>
          <a:p>
            <a:r>
              <a:rPr lang="fr-FR" dirty="0"/>
              <a:t>	</a:t>
            </a:r>
          </a:p>
          <a:p>
            <a:endParaRPr lang="fr-FR" dirty="0"/>
          </a:p>
          <a:p>
            <a:r>
              <a:rPr lang="fr-FR" dirty="0"/>
              <a:t>PICTURE</a:t>
            </a:r>
          </a:p>
        </p:txBody>
      </p:sp>
      <p:sp>
        <p:nvSpPr>
          <p:cNvPr id="9" name="Picture Placeholder 10">
            <a:extLst>
              <a:ext uri="{FF2B5EF4-FFF2-40B4-BE49-F238E27FC236}">
                <a16:creationId xmlns:a16="http://schemas.microsoft.com/office/drawing/2014/main" id="{1D484B8B-E091-4030-BC2B-6BA4849566E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186310" y="141890"/>
            <a:ext cx="3861170" cy="3626069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 algn="ctr" rtl="0">
              <a:buNone/>
              <a:defRPr sz="1000"/>
            </a:lvl1pPr>
          </a:lstStyle>
          <a:p>
            <a:r>
              <a:rPr lang="fr-FR" dirty="0"/>
              <a:t>	</a:t>
            </a:r>
          </a:p>
          <a:p>
            <a:endParaRPr lang="fr-FR" dirty="0"/>
          </a:p>
          <a:p>
            <a:r>
              <a:rPr lang="fr-FR" dirty="0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284911740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iner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0">
            <a:extLst>
              <a:ext uri="{FF2B5EF4-FFF2-40B4-BE49-F238E27FC236}">
                <a16:creationId xmlns:a16="http://schemas.microsoft.com/office/drawing/2014/main" id="{FEDBDA94-24D5-41E5-9379-523B7141822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1" y="1"/>
            <a:ext cx="6095999" cy="4194698"/>
          </a:xfrm>
          <a:prstGeom prst="rect">
            <a:avLst/>
          </a:prstGeom>
          <a:solidFill>
            <a:schemeClr val="tx1"/>
          </a:solidFill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</a:lstStyle>
          <a:p>
            <a:r>
              <a:rPr lang="fr-FR" dirty="0"/>
              <a:t>	</a:t>
            </a:r>
          </a:p>
          <a:p>
            <a:endParaRPr lang="fr-FR" dirty="0"/>
          </a:p>
          <a:p>
            <a:r>
              <a:rPr lang="fr-FR" dirty="0"/>
              <a:t>PICTURE</a:t>
            </a:r>
          </a:p>
        </p:txBody>
      </p:sp>
      <p:sp>
        <p:nvSpPr>
          <p:cNvPr id="12" name="Picture Placeholder 10">
            <a:extLst>
              <a:ext uri="{FF2B5EF4-FFF2-40B4-BE49-F238E27FC236}">
                <a16:creationId xmlns:a16="http://schemas.microsoft.com/office/drawing/2014/main" id="{35796EA6-35FB-4A7E-809F-A9815E5FEF4A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095998" y="1"/>
            <a:ext cx="6095999" cy="4194698"/>
          </a:xfrm>
          <a:prstGeom prst="rect">
            <a:avLst/>
          </a:prstGeom>
          <a:solidFill>
            <a:schemeClr val="tx1"/>
          </a:solidFill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</a:lstStyle>
          <a:p>
            <a:r>
              <a:rPr lang="fr-FR" dirty="0"/>
              <a:t>	</a:t>
            </a:r>
          </a:p>
          <a:p>
            <a:endParaRPr lang="fr-FR" dirty="0"/>
          </a:p>
          <a:p>
            <a:r>
              <a:rPr lang="fr-FR" dirty="0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286139093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iner 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0">
            <a:extLst>
              <a:ext uri="{FF2B5EF4-FFF2-40B4-BE49-F238E27FC236}">
                <a16:creationId xmlns:a16="http://schemas.microsoft.com/office/drawing/2014/main" id="{FEDBDA94-24D5-41E5-9379-523B7141822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1" y="0"/>
            <a:ext cx="12192001" cy="6857999"/>
          </a:xfrm>
          <a:prstGeom prst="rect">
            <a:avLst/>
          </a:prstGeom>
          <a:solidFill>
            <a:schemeClr val="tx1"/>
          </a:solidFill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</a:lstStyle>
          <a:p>
            <a:r>
              <a:rPr lang="fr-FR" dirty="0"/>
              <a:t>	</a:t>
            </a:r>
          </a:p>
          <a:p>
            <a:endParaRPr lang="fr-FR" dirty="0"/>
          </a:p>
          <a:p>
            <a:r>
              <a:rPr lang="fr-FR" dirty="0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1244479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 logo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du contenu 12">
            <a:extLst>
              <a:ext uri="{FF2B5EF4-FFF2-40B4-BE49-F238E27FC236}">
                <a16:creationId xmlns:a16="http://schemas.microsoft.com/office/drawing/2014/main" id="{0FA82258-8070-4B7B-B7C6-919C1BFAD958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492839" y="2198579"/>
            <a:ext cx="775908" cy="754686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fr-FR" dirty="0"/>
              <a:t>Drag &amp; Drop</a:t>
            </a:r>
            <a:endParaRPr lang="en-US" dirty="0"/>
          </a:p>
        </p:txBody>
      </p:sp>
      <p:sp>
        <p:nvSpPr>
          <p:cNvPr id="40" name="Espace réservé du contenu 12">
            <a:extLst>
              <a:ext uri="{FF2B5EF4-FFF2-40B4-BE49-F238E27FC236}">
                <a16:creationId xmlns:a16="http://schemas.microsoft.com/office/drawing/2014/main" id="{B070F49F-DF60-4723-A91C-5C1E12D58613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3178922" y="2198579"/>
            <a:ext cx="775908" cy="754686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fr-FR" dirty="0"/>
              <a:t>Drag &amp; Drop</a:t>
            </a:r>
            <a:endParaRPr lang="en-US" dirty="0"/>
          </a:p>
        </p:txBody>
      </p:sp>
      <p:sp>
        <p:nvSpPr>
          <p:cNvPr id="41" name="Espace réservé du contenu 12">
            <a:extLst>
              <a:ext uri="{FF2B5EF4-FFF2-40B4-BE49-F238E27FC236}">
                <a16:creationId xmlns:a16="http://schemas.microsoft.com/office/drawing/2014/main" id="{1A46C95E-26CD-45AD-BB72-B430933BACC5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4865005" y="2198579"/>
            <a:ext cx="775908" cy="754686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fr-FR" dirty="0"/>
              <a:t>Drag &amp; Drop</a:t>
            </a:r>
            <a:endParaRPr lang="en-US" dirty="0"/>
          </a:p>
        </p:txBody>
      </p:sp>
      <p:sp>
        <p:nvSpPr>
          <p:cNvPr id="42" name="Espace réservé du contenu 12">
            <a:extLst>
              <a:ext uri="{FF2B5EF4-FFF2-40B4-BE49-F238E27FC236}">
                <a16:creationId xmlns:a16="http://schemas.microsoft.com/office/drawing/2014/main" id="{7C59A534-42C3-4A87-94C8-B2FBBAFC4BF6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551088" y="2198579"/>
            <a:ext cx="775908" cy="754686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fr-FR" dirty="0"/>
              <a:t>Drag &amp; Drop</a:t>
            </a:r>
            <a:endParaRPr lang="en-US" dirty="0"/>
          </a:p>
        </p:txBody>
      </p:sp>
      <p:sp>
        <p:nvSpPr>
          <p:cNvPr id="43" name="Espace réservé du contenu 12">
            <a:extLst>
              <a:ext uri="{FF2B5EF4-FFF2-40B4-BE49-F238E27FC236}">
                <a16:creationId xmlns:a16="http://schemas.microsoft.com/office/drawing/2014/main" id="{4BB3DF69-45D4-47B3-BA99-BA35B5100C33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8237171" y="2198579"/>
            <a:ext cx="775908" cy="754686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fr-FR" dirty="0"/>
              <a:t>Drag &amp; Drop</a:t>
            </a:r>
            <a:endParaRPr lang="en-US" dirty="0"/>
          </a:p>
        </p:txBody>
      </p:sp>
      <p:sp>
        <p:nvSpPr>
          <p:cNvPr id="44" name="Espace réservé du contenu 12">
            <a:extLst>
              <a:ext uri="{FF2B5EF4-FFF2-40B4-BE49-F238E27FC236}">
                <a16:creationId xmlns:a16="http://schemas.microsoft.com/office/drawing/2014/main" id="{F2BAFCF9-6ACE-4E11-8AC5-705BA7DCE73A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9923253" y="2198579"/>
            <a:ext cx="775908" cy="754686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fr-FR" dirty="0"/>
              <a:t>Drag &amp; Drop</a:t>
            </a:r>
            <a:endParaRPr lang="en-US" dirty="0"/>
          </a:p>
        </p:txBody>
      </p:sp>
      <p:sp>
        <p:nvSpPr>
          <p:cNvPr id="45" name="Espace réservé du contenu 12">
            <a:extLst>
              <a:ext uri="{FF2B5EF4-FFF2-40B4-BE49-F238E27FC236}">
                <a16:creationId xmlns:a16="http://schemas.microsoft.com/office/drawing/2014/main" id="{9F748970-5446-41ED-9626-54FA09FD9DA4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1492839" y="3695501"/>
            <a:ext cx="775908" cy="754686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fr-FR" dirty="0"/>
              <a:t>Drag &amp; Drop</a:t>
            </a:r>
            <a:endParaRPr lang="en-US" dirty="0"/>
          </a:p>
        </p:txBody>
      </p:sp>
      <p:sp>
        <p:nvSpPr>
          <p:cNvPr id="46" name="Espace réservé du contenu 12">
            <a:extLst>
              <a:ext uri="{FF2B5EF4-FFF2-40B4-BE49-F238E27FC236}">
                <a16:creationId xmlns:a16="http://schemas.microsoft.com/office/drawing/2014/main" id="{658FDE67-743F-4741-AD12-5E89EB8B5203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3178922" y="3695501"/>
            <a:ext cx="775908" cy="754686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fr-FR" dirty="0"/>
              <a:t>Drag &amp; Drop</a:t>
            </a:r>
            <a:endParaRPr lang="en-US" dirty="0"/>
          </a:p>
        </p:txBody>
      </p:sp>
      <p:sp>
        <p:nvSpPr>
          <p:cNvPr id="47" name="Espace réservé du contenu 12">
            <a:extLst>
              <a:ext uri="{FF2B5EF4-FFF2-40B4-BE49-F238E27FC236}">
                <a16:creationId xmlns:a16="http://schemas.microsoft.com/office/drawing/2014/main" id="{3B72979C-C29D-4B32-BD44-7102EF391ECA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4865005" y="3695501"/>
            <a:ext cx="775908" cy="754686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fr-FR" dirty="0"/>
              <a:t>Drag &amp; Drop</a:t>
            </a:r>
            <a:endParaRPr lang="en-US" dirty="0"/>
          </a:p>
        </p:txBody>
      </p:sp>
      <p:sp>
        <p:nvSpPr>
          <p:cNvPr id="48" name="Espace réservé du contenu 12">
            <a:extLst>
              <a:ext uri="{FF2B5EF4-FFF2-40B4-BE49-F238E27FC236}">
                <a16:creationId xmlns:a16="http://schemas.microsoft.com/office/drawing/2014/main" id="{E26C070C-BBAD-4319-94CD-E920FBB48BBC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6551088" y="3695501"/>
            <a:ext cx="775908" cy="754686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fr-FR" dirty="0"/>
              <a:t>Drag &amp; Drop</a:t>
            </a:r>
            <a:endParaRPr lang="en-US" dirty="0"/>
          </a:p>
        </p:txBody>
      </p:sp>
      <p:sp>
        <p:nvSpPr>
          <p:cNvPr id="49" name="Espace réservé du contenu 12">
            <a:extLst>
              <a:ext uri="{FF2B5EF4-FFF2-40B4-BE49-F238E27FC236}">
                <a16:creationId xmlns:a16="http://schemas.microsoft.com/office/drawing/2014/main" id="{72D6E8D4-073F-4B82-807C-3DDAA7A1891C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8237171" y="3695501"/>
            <a:ext cx="775908" cy="754686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fr-FR" dirty="0"/>
              <a:t>Drag &amp; Drop</a:t>
            </a:r>
            <a:endParaRPr lang="en-US" dirty="0"/>
          </a:p>
        </p:txBody>
      </p:sp>
      <p:sp>
        <p:nvSpPr>
          <p:cNvPr id="50" name="Espace réservé du contenu 12">
            <a:extLst>
              <a:ext uri="{FF2B5EF4-FFF2-40B4-BE49-F238E27FC236}">
                <a16:creationId xmlns:a16="http://schemas.microsoft.com/office/drawing/2014/main" id="{D7188408-3746-4E2D-AC24-5C968B45D951}"/>
              </a:ext>
            </a:extLst>
          </p:cNvPr>
          <p:cNvSpPr>
            <a:spLocks noGrp="1"/>
          </p:cNvSpPr>
          <p:nvPr>
            <p:ph sz="quarter" idx="21" hasCustomPrompt="1"/>
          </p:nvPr>
        </p:nvSpPr>
        <p:spPr>
          <a:xfrm>
            <a:off x="9923253" y="3695501"/>
            <a:ext cx="775908" cy="754686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fr-FR" dirty="0"/>
              <a:t>Drag &amp; Drop</a:t>
            </a:r>
            <a:endParaRPr lang="en-US" dirty="0"/>
          </a:p>
        </p:txBody>
      </p:sp>
      <p:sp>
        <p:nvSpPr>
          <p:cNvPr id="51" name="Espace réservé du contenu 12">
            <a:extLst>
              <a:ext uri="{FF2B5EF4-FFF2-40B4-BE49-F238E27FC236}">
                <a16:creationId xmlns:a16="http://schemas.microsoft.com/office/drawing/2014/main" id="{5B127143-F73B-447F-8E18-A821163DB15F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1492839" y="5196497"/>
            <a:ext cx="775908" cy="754686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fr-FR" dirty="0"/>
              <a:t>Drag &amp; Drop</a:t>
            </a:r>
            <a:endParaRPr lang="en-US" dirty="0"/>
          </a:p>
        </p:txBody>
      </p:sp>
      <p:sp>
        <p:nvSpPr>
          <p:cNvPr id="52" name="Espace réservé du contenu 12">
            <a:extLst>
              <a:ext uri="{FF2B5EF4-FFF2-40B4-BE49-F238E27FC236}">
                <a16:creationId xmlns:a16="http://schemas.microsoft.com/office/drawing/2014/main" id="{48201BCB-09BC-40A6-88E5-745ABA04D146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3178922" y="5196497"/>
            <a:ext cx="775908" cy="754686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fr-FR" dirty="0"/>
              <a:t>Drag &amp; Drop</a:t>
            </a:r>
            <a:endParaRPr lang="en-US" dirty="0"/>
          </a:p>
        </p:txBody>
      </p:sp>
      <p:sp>
        <p:nvSpPr>
          <p:cNvPr id="53" name="Espace réservé du contenu 12">
            <a:extLst>
              <a:ext uri="{FF2B5EF4-FFF2-40B4-BE49-F238E27FC236}">
                <a16:creationId xmlns:a16="http://schemas.microsoft.com/office/drawing/2014/main" id="{6CDF4116-C12D-409A-BD45-FCE9C3710FED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4865005" y="5196497"/>
            <a:ext cx="775908" cy="754686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fr-FR" dirty="0"/>
              <a:t>Drag &amp; Drop</a:t>
            </a:r>
            <a:endParaRPr lang="en-US" dirty="0"/>
          </a:p>
        </p:txBody>
      </p:sp>
      <p:sp>
        <p:nvSpPr>
          <p:cNvPr id="54" name="Espace réservé du contenu 12">
            <a:extLst>
              <a:ext uri="{FF2B5EF4-FFF2-40B4-BE49-F238E27FC236}">
                <a16:creationId xmlns:a16="http://schemas.microsoft.com/office/drawing/2014/main" id="{877E41ED-FA1D-4BD6-804A-2AE2A0E32216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551088" y="5196497"/>
            <a:ext cx="775908" cy="754686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fr-FR" dirty="0"/>
              <a:t>Drag &amp; Drop</a:t>
            </a:r>
            <a:endParaRPr lang="en-US" dirty="0"/>
          </a:p>
        </p:txBody>
      </p:sp>
      <p:sp>
        <p:nvSpPr>
          <p:cNvPr id="55" name="Espace réservé du contenu 12">
            <a:extLst>
              <a:ext uri="{FF2B5EF4-FFF2-40B4-BE49-F238E27FC236}">
                <a16:creationId xmlns:a16="http://schemas.microsoft.com/office/drawing/2014/main" id="{A9609212-EAF9-4B4F-A5BF-6F7698F74590}"/>
              </a:ext>
            </a:extLst>
          </p:cNvPr>
          <p:cNvSpPr>
            <a:spLocks noGrp="1"/>
          </p:cNvSpPr>
          <p:nvPr>
            <p:ph sz="quarter" idx="26" hasCustomPrompt="1"/>
          </p:nvPr>
        </p:nvSpPr>
        <p:spPr>
          <a:xfrm>
            <a:off x="8237171" y="5196497"/>
            <a:ext cx="775908" cy="754686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fr-FR" dirty="0"/>
              <a:t>Drag &amp; Drop</a:t>
            </a:r>
            <a:endParaRPr lang="en-US" dirty="0"/>
          </a:p>
        </p:txBody>
      </p:sp>
      <p:sp>
        <p:nvSpPr>
          <p:cNvPr id="56" name="Espace réservé du contenu 12">
            <a:extLst>
              <a:ext uri="{FF2B5EF4-FFF2-40B4-BE49-F238E27FC236}">
                <a16:creationId xmlns:a16="http://schemas.microsoft.com/office/drawing/2014/main" id="{3AC5948D-29D8-4F6E-B17F-0441995C2C3F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9923253" y="5196497"/>
            <a:ext cx="775908" cy="754686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fr-FR" dirty="0"/>
              <a:t>Drag &amp; Drop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389546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2">
            <a:extLst>
              <a:ext uri="{FF2B5EF4-FFF2-40B4-BE49-F238E27FC236}">
                <a16:creationId xmlns:a16="http://schemas.microsoft.com/office/drawing/2014/main" id="{1A62A3B4-90FB-4299-99EA-8A0033116D1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059418" y="2781300"/>
            <a:ext cx="2073164" cy="1295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413096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Phone 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2">
            <a:extLst>
              <a:ext uri="{FF2B5EF4-FFF2-40B4-BE49-F238E27FC236}">
                <a16:creationId xmlns:a16="http://schemas.microsoft.com/office/drawing/2014/main" id="{1908C951-434A-4DD1-AFA3-1AF87D704742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547147" y="896184"/>
            <a:ext cx="2366010" cy="5138856"/>
          </a:xfrm>
          <a:custGeom>
            <a:avLst/>
            <a:gdLst>
              <a:gd name="connsiteX0" fmla="*/ 0 w 2366010"/>
              <a:gd name="connsiteY0" fmla="*/ 244787 h 5124450"/>
              <a:gd name="connsiteX1" fmla="*/ 244787 w 2366010"/>
              <a:gd name="connsiteY1" fmla="*/ 0 h 5124450"/>
              <a:gd name="connsiteX2" fmla="*/ 2121223 w 2366010"/>
              <a:gd name="connsiteY2" fmla="*/ 0 h 5124450"/>
              <a:gd name="connsiteX3" fmla="*/ 2366010 w 2366010"/>
              <a:gd name="connsiteY3" fmla="*/ 244787 h 5124450"/>
              <a:gd name="connsiteX4" fmla="*/ 2366010 w 2366010"/>
              <a:gd name="connsiteY4" fmla="*/ 4879663 h 5124450"/>
              <a:gd name="connsiteX5" fmla="*/ 2121223 w 2366010"/>
              <a:gd name="connsiteY5" fmla="*/ 5124450 h 5124450"/>
              <a:gd name="connsiteX6" fmla="*/ 244787 w 2366010"/>
              <a:gd name="connsiteY6" fmla="*/ 5124450 h 5124450"/>
              <a:gd name="connsiteX7" fmla="*/ 0 w 2366010"/>
              <a:gd name="connsiteY7" fmla="*/ 4879663 h 5124450"/>
              <a:gd name="connsiteX8" fmla="*/ 0 w 2366010"/>
              <a:gd name="connsiteY8" fmla="*/ 244787 h 5124450"/>
              <a:gd name="connsiteX0" fmla="*/ 0 w 2366010"/>
              <a:gd name="connsiteY0" fmla="*/ 244793 h 5124456"/>
              <a:gd name="connsiteX1" fmla="*/ 244787 w 2366010"/>
              <a:gd name="connsiteY1" fmla="*/ 6 h 5124456"/>
              <a:gd name="connsiteX2" fmla="*/ 659130 w 2366010"/>
              <a:gd name="connsiteY2" fmla="*/ 186696 h 5124456"/>
              <a:gd name="connsiteX3" fmla="*/ 2121223 w 2366010"/>
              <a:gd name="connsiteY3" fmla="*/ 6 h 5124456"/>
              <a:gd name="connsiteX4" fmla="*/ 2366010 w 2366010"/>
              <a:gd name="connsiteY4" fmla="*/ 244793 h 5124456"/>
              <a:gd name="connsiteX5" fmla="*/ 2366010 w 2366010"/>
              <a:gd name="connsiteY5" fmla="*/ 4879669 h 5124456"/>
              <a:gd name="connsiteX6" fmla="*/ 2121223 w 2366010"/>
              <a:gd name="connsiteY6" fmla="*/ 5124456 h 5124456"/>
              <a:gd name="connsiteX7" fmla="*/ 244787 w 2366010"/>
              <a:gd name="connsiteY7" fmla="*/ 5124456 h 5124456"/>
              <a:gd name="connsiteX8" fmla="*/ 0 w 2366010"/>
              <a:gd name="connsiteY8" fmla="*/ 4879669 h 5124456"/>
              <a:gd name="connsiteX9" fmla="*/ 0 w 2366010"/>
              <a:gd name="connsiteY9" fmla="*/ 244793 h 5124456"/>
              <a:gd name="connsiteX0" fmla="*/ 0 w 2366010"/>
              <a:gd name="connsiteY0" fmla="*/ 244794 h 5124457"/>
              <a:gd name="connsiteX1" fmla="*/ 244787 w 2366010"/>
              <a:gd name="connsiteY1" fmla="*/ 7 h 5124457"/>
              <a:gd name="connsiteX2" fmla="*/ 659130 w 2366010"/>
              <a:gd name="connsiteY2" fmla="*/ 186697 h 5124457"/>
              <a:gd name="connsiteX3" fmla="*/ 2121223 w 2366010"/>
              <a:gd name="connsiteY3" fmla="*/ 7 h 5124457"/>
              <a:gd name="connsiteX4" fmla="*/ 2366010 w 2366010"/>
              <a:gd name="connsiteY4" fmla="*/ 244794 h 5124457"/>
              <a:gd name="connsiteX5" fmla="*/ 2366010 w 2366010"/>
              <a:gd name="connsiteY5" fmla="*/ 4879670 h 5124457"/>
              <a:gd name="connsiteX6" fmla="*/ 2121223 w 2366010"/>
              <a:gd name="connsiteY6" fmla="*/ 5124457 h 5124457"/>
              <a:gd name="connsiteX7" fmla="*/ 244787 w 2366010"/>
              <a:gd name="connsiteY7" fmla="*/ 5124457 h 5124457"/>
              <a:gd name="connsiteX8" fmla="*/ 0 w 2366010"/>
              <a:gd name="connsiteY8" fmla="*/ 4879670 h 5124457"/>
              <a:gd name="connsiteX9" fmla="*/ 0 w 2366010"/>
              <a:gd name="connsiteY9" fmla="*/ 244794 h 5124457"/>
              <a:gd name="connsiteX0" fmla="*/ 0 w 2366010"/>
              <a:gd name="connsiteY0" fmla="*/ 253683 h 5133346"/>
              <a:gd name="connsiteX1" fmla="*/ 244787 w 2366010"/>
              <a:gd name="connsiteY1" fmla="*/ 8896 h 5133346"/>
              <a:gd name="connsiteX2" fmla="*/ 502920 w 2366010"/>
              <a:gd name="connsiteY2" fmla="*/ 50807 h 5133346"/>
              <a:gd name="connsiteX3" fmla="*/ 659130 w 2366010"/>
              <a:gd name="connsiteY3" fmla="*/ 195586 h 5133346"/>
              <a:gd name="connsiteX4" fmla="*/ 2121223 w 2366010"/>
              <a:gd name="connsiteY4" fmla="*/ 8896 h 5133346"/>
              <a:gd name="connsiteX5" fmla="*/ 2366010 w 2366010"/>
              <a:gd name="connsiteY5" fmla="*/ 253683 h 5133346"/>
              <a:gd name="connsiteX6" fmla="*/ 2366010 w 2366010"/>
              <a:gd name="connsiteY6" fmla="*/ 4888559 h 5133346"/>
              <a:gd name="connsiteX7" fmla="*/ 2121223 w 2366010"/>
              <a:gd name="connsiteY7" fmla="*/ 5133346 h 5133346"/>
              <a:gd name="connsiteX8" fmla="*/ 244787 w 2366010"/>
              <a:gd name="connsiteY8" fmla="*/ 5133346 h 5133346"/>
              <a:gd name="connsiteX9" fmla="*/ 0 w 2366010"/>
              <a:gd name="connsiteY9" fmla="*/ 4888559 h 5133346"/>
              <a:gd name="connsiteX10" fmla="*/ 0 w 2366010"/>
              <a:gd name="connsiteY10" fmla="*/ 253683 h 5133346"/>
              <a:gd name="connsiteX0" fmla="*/ 0 w 2366010"/>
              <a:gd name="connsiteY0" fmla="*/ 253683 h 5133346"/>
              <a:gd name="connsiteX1" fmla="*/ 244787 w 2366010"/>
              <a:gd name="connsiteY1" fmla="*/ 8896 h 5133346"/>
              <a:gd name="connsiteX2" fmla="*/ 502920 w 2366010"/>
              <a:gd name="connsiteY2" fmla="*/ 50807 h 5133346"/>
              <a:gd name="connsiteX3" fmla="*/ 659130 w 2366010"/>
              <a:gd name="connsiteY3" fmla="*/ 195586 h 5133346"/>
              <a:gd name="connsiteX4" fmla="*/ 2121223 w 2366010"/>
              <a:gd name="connsiteY4" fmla="*/ 8896 h 5133346"/>
              <a:gd name="connsiteX5" fmla="*/ 2366010 w 2366010"/>
              <a:gd name="connsiteY5" fmla="*/ 253683 h 5133346"/>
              <a:gd name="connsiteX6" fmla="*/ 2366010 w 2366010"/>
              <a:gd name="connsiteY6" fmla="*/ 4888559 h 5133346"/>
              <a:gd name="connsiteX7" fmla="*/ 2121223 w 2366010"/>
              <a:gd name="connsiteY7" fmla="*/ 5133346 h 5133346"/>
              <a:gd name="connsiteX8" fmla="*/ 244787 w 2366010"/>
              <a:gd name="connsiteY8" fmla="*/ 5133346 h 5133346"/>
              <a:gd name="connsiteX9" fmla="*/ 0 w 2366010"/>
              <a:gd name="connsiteY9" fmla="*/ 4888559 h 5133346"/>
              <a:gd name="connsiteX10" fmla="*/ 0 w 2366010"/>
              <a:gd name="connsiteY10" fmla="*/ 253683 h 5133346"/>
              <a:gd name="connsiteX0" fmla="*/ 0 w 2366010"/>
              <a:gd name="connsiteY0" fmla="*/ 253683 h 5133346"/>
              <a:gd name="connsiteX1" fmla="*/ 244787 w 2366010"/>
              <a:gd name="connsiteY1" fmla="*/ 8896 h 5133346"/>
              <a:gd name="connsiteX2" fmla="*/ 502920 w 2366010"/>
              <a:gd name="connsiteY2" fmla="*/ 50807 h 5133346"/>
              <a:gd name="connsiteX3" fmla="*/ 735330 w 2366010"/>
              <a:gd name="connsiteY3" fmla="*/ 195586 h 5133346"/>
              <a:gd name="connsiteX4" fmla="*/ 2121223 w 2366010"/>
              <a:gd name="connsiteY4" fmla="*/ 8896 h 5133346"/>
              <a:gd name="connsiteX5" fmla="*/ 2366010 w 2366010"/>
              <a:gd name="connsiteY5" fmla="*/ 253683 h 5133346"/>
              <a:gd name="connsiteX6" fmla="*/ 2366010 w 2366010"/>
              <a:gd name="connsiteY6" fmla="*/ 4888559 h 5133346"/>
              <a:gd name="connsiteX7" fmla="*/ 2121223 w 2366010"/>
              <a:gd name="connsiteY7" fmla="*/ 5133346 h 5133346"/>
              <a:gd name="connsiteX8" fmla="*/ 244787 w 2366010"/>
              <a:gd name="connsiteY8" fmla="*/ 5133346 h 5133346"/>
              <a:gd name="connsiteX9" fmla="*/ 0 w 2366010"/>
              <a:gd name="connsiteY9" fmla="*/ 4888559 h 5133346"/>
              <a:gd name="connsiteX10" fmla="*/ 0 w 2366010"/>
              <a:gd name="connsiteY10" fmla="*/ 253683 h 5133346"/>
              <a:gd name="connsiteX0" fmla="*/ 0 w 2366010"/>
              <a:gd name="connsiteY0" fmla="*/ 259704 h 5139367"/>
              <a:gd name="connsiteX1" fmla="*/ 244787 w 2366010"/>
              <a:gd name="connsiteY1" fmla="*/ 14917 h 5139367"/>
              <a:gd name="connsiteX2" fmla="*/ 499110 w 2366010"/>
              <a:gd name="connsiteY2" fmla="*/ 30158 h 5139367"/>
              <a:gd name="connsiteX3" fmla="*/ 735330 w 2366010"/>
              <a:gd name="connsiteY3" fmla="*/ 201607 h 5139367"/>
              <a:gd name="connsiteX4" fmla="*/ 2121223 w 2366010"/>
              <a:gd name="connsiteY4" fmla="*/ 14917 h 5139367"/>
              <a:gd name="connsiteX5" fmla="*/ 2366010 w 2366010"/>
              <a:gd name="connsiteY5" fmla="*/ 259704 h 5139367"/>
              <a:gd name="connsiteX6" fmla="*/ 2366010 w 2366010"/>
              <a:gd name="connsiteY6" fmla="*/ 4894580 h 5139367"/>
              <a:gd name="connsiteX7" fmla="*/ 2121223 w 2366010"/>
              <a:gd name="connsiteY7" fmla="*/ 5139367 h 5139367"/>
              <a:gd name="connsiteX8" fmla="*/ 244787 w 2366010"/>
              <a:gd name="connsiteY8" fmla="*/ 5139367 h 5139367"/>
              <a:gd name="connsiteX9" fmla="*/ 0 w 2366010"/>
              <a:gd name="connsiteY9" fmla="*/ 4894580 h 5139367"/>
              <a:gd name="connsiteX10" fmla="*/ 0 w 2366010"/>
              <a:gd name="connsiteY10" fmla="*/ 259704 h 5139367"/>
              <a:gd name="connsiteX0" fmla="*/ 0 w 2366010"/>
              <a:gd name="connsiteY0" fmla="*/ 255334 h 5134997"/>
              <a:gd name="connsiteX1" fmla="*/ 244787 w 2366010"/>
              <a:gd name="connsiteY1" fmla="*/ 10547 h 5134997"/>
              <a:gd name="connsiteX2" fmla="*/ 499110 w 2366010"/>
              <a:gd name="connsiteY2" fmla="*/ 25788 h 5134997"/>
              <a:gd name="connsiteX3" fmla="*/ 735330 w 2366010"/>
              <a:gd name="connsiteY3" fmla="*/ 197237 h 5134997"/>
              <a:gd name="connsiteX4" fmla="*/ 2121223 w 2366010"/>
              <a:gd name="connsiteY4" fmla="*/ 10547 h 5134997"/>
              <a:gd name="connsiteX5" fmla="*/ 2366010 w 2366010"/>
              <a:gd name="connsiteY5" fmla="*/ 255334 h 5134997"/>
              <a:gd name="connsiteX6" fmla="*/ 2366010 w 2366010"/>
              <a:gd name="connsiteY6" fmla="*/ 4890210 h 5134997"/>
              <a:gd name="connsiteX7" fmla="*/ 2121223 w 2366010"/>
              <a:gd name="connsiteY7" fmla="*/ 5134997 h 5134997"/>
              <a:gd name="connsiteX8" fmla="*/ 244787 w 2366010"/>
              <a:gd name="connsiteY8" fmla="*/ 5134997 h 5134997"/>
              <a:gd name="connsiteX9" fmla="*/ 0 w 2366010"/>
              <a:gd name="connsiteY9" fmla="*/ 4890210 h 5134997"/>
              <a:gd name="connsiteX10" fmla="*/ 0 w 2366010"/>
              <a:gd name="connsiteY10" fmla="*/ 255334 h 5134997"/>
              <a:gd name="connsiteX0" fmla="*/ 0 w 2366010"/>
              <a:gd name="connsiteY0" fmla="*/ 255334 h 5134997"/>
              <a:gd name="connsiteX1" fmla="*/ 244787 w 2366010"/>
              <a:gd name="connsiteY1" fmla="*/ 10547 h 5134997"/>
              <a:gd name="connsiteX2" fmla="*/ 499110 w 2366010"/>
              <a:gd name="connsiteY2" fmla="*/ 25788 h 5134997"/>
              <a:gd name="connsiteX3" fmla="*/ 731520 w 2366010"/>
              <a:gd name="connsiteY3" fmla="*/ 193427 h 5134997"/>
              <a:gd name="connsiteX4" fmla="*/ 2121223 w 2366010"/>
              <a:gd name="connsiteY4" fmla="*/ 10547 h 5134997"/>
              <a:gd name="connsiteX5" fmla="*/ 2366010 w 2366010"/>
              <a:gd name="connsiteY5" fmla="*/ 255334 h 5134997"/>
              <a:gd name="connsiteX6" fmla="*/ 2366010 w 2366010"/>
              <a:gd name="connsiteY6" fmla="*/ 4890210 h 5134997"/>
              <a:gd name="connsiteX7" fmla="*/ 2121223 w 2366010"/>
              <a:gd name="connsiteY7" fmla="*/ 5134997 h 5134997"/>
              <a:gd name="connsiteX8" fmla="*/ 244787 w 2366010"/>
              <a:gd name="connsiteY8" fmla="*/ 5134997 h 5134997"/>
              <a:gd name="connsiteX9" fmla="*/ 0 w 2366010"/>
              <a:gd name="connsiteY9" fmla="*/ 4890210 h 5134997"/>
              <a:gd name="connsiteX10" fmla="*/ 0 w 2366010"/>
              <a:gd name="connsiteY10" fmla="*/ 255334 h 5134997"/>
              <a:gd name="connsiteX0" fmla="*/ 0 w 2366010"/>
              <a:gd name="connsiteY0" fmla="*/ 258273 h 5137936"/>
              <a:gd name="connsiteX1" fmla="*/ 244787 w 2366010"/>
              <a:gd name="connsiteY1" fmla="*/ 13486 h 5137936"/>
              <a:gd name="connsiteX2" fmla="*/ 510540 w 2366010"/>
              <a:gd name="connsiteY2" fmla="*/ 17297 h 5137936"/>
              <a:gd name="connsiteX3" fmla="*/ 731520 w 2366010"/>
              <a:gd name="connsiteY3" fmla="*/ 196366 h 5137936"/>
              <a:gd name="connsiteX4" fmla="*/ 2121223 w 2366010"/>
              <a:gd name="connsiteY4" fmla="*/ 13486 h 5137936"/>
              <a:gd name="connsiteX5" fmla="*/ 2366010 w 2366010"/>
              <a:gd name="connsiteY5" fmla="*/ 258273 h 5137936"/>
              <a:gd name="connsiteX6" fmla="*/ 2366010 w 2366010"/>
              <a:gd name="connsiteY6" fmla="*/ 4893149 h 5137936"/>
              <a:gd name="connsiteX7" fmla="*/ 2121223 w 2366010"/>
              <a:gd name="connsiteY7" fmla="*/ 5137936 h 5137936"/>
              <a:gd name="connsiteX8" fmla="*/ 244787 w 2366010"/>
              <a:gd name="connsiteY8" fmla="*/ 5137936 h 5137936"/>
              <a:gd name="connsiteX9" fmla="*/ 0 w 2366010"/>
              <a:gd name="connsiteY9" fmla="*/ 4893149 h 5137936"/>
              <a:gd name="connsiteX10" fmla="*/ 0 w 2366010"/>
              <a:gd name="connsiteY10" fmla="*/ 258273 h 5137936"/>
              <a:gd name="connsiteX0" fmla="*/ 0 w 2366010"/>
              <a:gd name="connsiteY0" fmla="*/ 258273 h 5137936"/>
              <a:gd name="connsiteX1" fmla="*/ 244787 w 2366010"/>
              <a:gd name="connsiteY1" fmla="*/ 13486 h 5137936"/>
              <a:gd name="connsiteX2" fmla="*/ 510540 w 2366010"/>
              <a:gd name="connsiteY2" fmla="*/ 17297 h 5137936"/>
              <a:gd name="connsiteX3" fmla="*/ 731520 w 2366010"/>
              <a:gd name="connsiteY3" fmla="*/ 196366 h 5137936"/>
              <a:gd name="connsiteX4" fmla="*/ 2121223 w 2366010"/>
              <a:gd name="connsiteY4" fmla="*/ 13486 h 5137936"/>
              <a:gd name="connsiteX5" fmla="*/ 2366010 w 2366010"/>
              <a:gd name="connsiteY5" fmla="*/ 258273 h 5137936"/>
              <a:gd name="connsiteX6" fmla="*/ 2366010 w 2366010"/>
              <a:gd name="connsiteY6" fmla="*/ 4893149 h 5137936"/>
              <a:gd name="connsiteX7" fmla="*/ 2121223 w 2366010"/>
              <a:gd name="connsiteY7" fmla="*/ 5137936 h 5137936"/>
              <a:gd name="connsiteX8" fmla="*/ 244787 w 2366010"/>
              <a:gd name="connsiteY8" fmla="*/ 5137936 h 5137936"/>
              <a:gd name="connsiteX9" fmla="*/ 0 w 2366010"/>
              <a:gd name="connsiteY9" fmla="*/ 4893149 h 5137936"/>
              <a:gd name="connsiteX10" fmla="*/ 0 w 2366010"/>
              <a:gd name="connsiteY10" fmla="*/ 258273 h 5137936"/>
              <a:gd name="connsiteX0" fmla="*/ 0 w 2366010"/>
              <a:gd name="connsiteY0" fmla="*/ 258273 h 5137936"/>
              <a:gd name="connsiteX1" fmla="*/ 244787 w 2366010"/>
              <a:gd name="connsiteY1" fmla="*/ 13486 h 5137936"/>
              <a:gd name="connsiteX2" fmla="*/ 510540 w 2366010"/>
              <a:gd name="connsiteY2" fmla="*/ 17297 h 5137936"/>
              <a:gd name="connsiteX3" fmla="*/ 739140 w 2366010"/>
              <a:gd name="connsiteY3" fmla="*/ 196366 h 5137936"/>
              <a:gd name="connsiteX4" fmla="*/ 2121223 w 2366010"/>
              <a:gd name="connsiteY4" fmla="*/ 13486 h 5137936"/>
              <a:gd name="connsiteX5" fmla="*/ 2366010 w 2366010"/>
              <a:gd name="connsiteY5" fmla="*/ 258273 h 5137936"/>
              <a:gd name="connsiteX6" fmla="*/ 2366010 w 2366010"/>
              <a:gd name="connsiteY6" fmla="*/ 4893149 h 5137936"/>
              <a:gd name="connsiteX7" fmla="*/ 2121223 w 2366010"/>
              <a:gd name="connsiteY7" fmla="*/ 5137936 h 5137936"/>
              <a:gd name="connsiteX8" fmla="*/ 244787 w 2366010"/>
              <a:gd name="connsiteY8" fmla="*/ 5137936 h 5137936"/>
              <a:gd name="connsiteX9" fmla="*/ 0 w 2366010"/>
              <a:gd name="connsiteY9" fmla="*/ 4893149 h 5137936"/>
              <a:gd name="connsiteX10" fmla="*/ 0 w 2366010"/>
              <a:gd name="connsiteY10" fmla="*/ 258273 h 5137936"/>
              <a:gd name="connsiteX0" fmla="*/ 0 w 2366010"/>
              <a:gd name="connsiteY0" fmla="*/ 258273 h 5137936"/>
              <a:gd name="connsiteX1" fmla="*/ 244787 w 2366010"/>
              <a:gd name="connsiteY1" fmla="*/ 13486 h 5137936"/>
              <a:gd name="connsiteX2" fmla="*/ 510540 w 2366010"/>
              <a:gd name="connsiteY2" fmla="*/ 17297 h 5137936"/>
              <a:gd name="connsiteX3" fmla="*/ 739140 w 2366010"/>
              <a:gd name="connsiteY3" fmla="*/ 196366 h 5137936"/>
              <a:gd name="connsiteX4" fmla="*/ 2121223 w 2366010"/>
              <a:gd name="connsiteY4" fmla="*/ 13486 h 5137936"/>
              <a:gd name="connsiteX5" fmla="*/ 2366010 w 2366010"/>
              <a:gd name="connsiteY5" fmla="*/ 258273 h 5137936"/>
              <a:gd name="connsiteX6" fmla="*/ 2366010 w 2366010"/>
              <a:gd name="connsiteY6" fmla="*/ 4893149 h 5137936"/>
              <a:gd name="connsiteX7" fmla="*/ 2121223 w 2366010"/>
              <a:gd name="connsiteY7" fmla="*/ 5137936 h 5137936"/>
              <a:gd name="connsiteX8" fmla="*/ 244787 w 2366010"/>
              <a:gd name="connsiteY8" fmla="*/ 5137936 h 5137936"/>
              <a:gd name="connsiteX9" fmla="*/ 0 w 2366010"/>
              <a:gd name="connsiteY9" fmla="*/ 4893149 h 5137936"/>
              <a:gd name="connsiteX10" fmla="*/ 0 w 2366010"/>
              <a:gd name="connsiteY10" fmla="*/ 258273 h 5137936"/>
              <a:gd name="connsiteX0" fmla="*/ 0 w 2366010"/>
              <a:gd name="connsiteY0" fmla="*/ 251685 h 5131348"/>
              <a:gd name="connsiteX1" fmla="*/ 244787 w 2366010"/>
              <a:gd name="connsiteY1" fmla="*/ 6898 h 5131348"/>
              <a:gd name="connsiteX2" fmla="*/ 510540 w 2366010"/>
              <a:gd name="connsiteY2" fmla="*/ 10709 h 5131348"/>
              <a:gd name="connsiteX3" fmla="*/ 739140 w 2366010"/>
              <a:gd name="connsiteY3" fmla="*/ 189778 h 5131348"/>
              <a:gd name="connsiteX4" fmla="*/ 2121223 w 2366010"/>
              <a:gd name="connsiteY4" fmla="*/ 6898 h 5131348"/>
              <a:gd name="connsiteX5" fmla="*/ 2366010 w 2366010"/>
              <a:gd name="connsiteY5" fmla="*/ 251685 h 5131348"/>
              <a:gd name="connsiteX6" fmla="*/ 2366010 w 2366010"/>
              <a:gd name="connsiteY6" fmla="*/ 4886561 h 5131348"/>
              <a:gd name="connsiteX7" fmla="*/ 2121223 w 2366010"/>
              <a:gd name="connsiteY7" fmla="*/ 5131348 h 5131348"/>
              <a:gd name="connsiteX8" fmla="*/ 244787 w 2366010"/>
              <a:gd name="connsiteY8" fmla="*/ 5131348 h 5131348"/>
              <a:gd name="connsiteX9" fmla="*/ 0 w 2366010"/>
              <a:gd name="connsiteY9" fmla="*/ 4886561 h 5131348"/>
              <a:gd name="connsiteX10" fmla="*/ 0 w 2366010"/>
              <a:gd name="connsiteY10" fmla="*/ 251685 h 5131348"/>
              <a:gd name="connsiteX0" fmla="*/ 0 w 2366010"/>
              <a:gd name="connsiteY0" fmla="*/ 251685 h 5131348"/>
              <a:gd name="connsiteX1" fmla="*/ 244787 w 2366010"/>
              <a:gd name="connsiteY1" fmla="*/ 6898 h 5131348"/>
              <a:gd name="connsiteX2" fmla="*/ 510540 w 2366010"/>
              <a:gd name="connsiteY2" fmla="*/ 10709 h 5131348"/>
              <a:gd name="connsiteX3" fmla="*/ 727710 w 2366010"/>
              <a:gd name="connsiteY3" fmla="*/ 189778 h 5131348"/>
              <a:gd name="connsiteX4" fmla="*/ 2121223 w 2366010"/>
              <a:gd name="connsiteY4" fmla="*/ 6898 h 5131348"/>
              <a:gd name="connsiteX5" fmla="*/ 2366010 w 2366010"/>
              <a:gd name="connsiteY5" fmla="*/ 251685 h 5131348"/>
              <a:gd name="connsiteX6" fmla="*/ 2366010 w 2366010"/>
              <a:gd name="connsiteY6" fmla="*/ 4886561 h 5131348"/>
              <a:gd name="connsiteX7" fmla="*/ 2121223 w 2366010"/>
              <a:gd name="connsiteY7" fmla="*/ 5131348 h 5131348"/>
              <a:gd name="connsiteX8" fmla="*/ 244787 w 2366010"/>
              <a:gd name="connsiteY8" fmla="*/ 5131348 h 5131348"/>
              <a:gd name="connsiteX9" fmla="*/ 0 w 2366010"/>
              <a:gd name="connsiteY9" fmla="*/ 4886561 h 5131348"/>
              <a:gd name="connsiteX10" fmla="*/ 0 w 2366010"/>
              <a:gd name="connsiteY10" fmla="*/ 251685 h 5131348"/>
              <a:gd name="connsiteX0" fmla="*/ 0 w 2366010"/>
              <a:gd name="connsiteY0" fmla="*/ 255624 h 5135287"/>
              <a:gd name="connsiteX1" fmla="*/ 244787 w 2366010"/>
              <a:gd name="connsiteY1" fmla="*/ 10837 h 5135287"/>
              <a:gd name="connsiteX2" fmla="*/ 520700 w 2366010"/>
              <a:gd name="connsiteY2" fmla="*/ 7028 h 5135287"/>
              <a:gd name="connsiteX3" fmla="*/ 727710 w 2366010"/>
              <a:gd name="connsiteY3" fmla="*/ 193717 h 5135287"/>
              <a:gd name="connsiteX4" fmla="*/ 2121223 w 2366010"/>
              <a:gd name="connsiteY4" fmla="*/ 10837 h 5135287"/>
              <a:gd name="connsiteX5" fmla="*/ 2366010 w 2366010"/>
              <a:gd name="connsiteY5" fmla="*/ 255624 h 5135287"/>
              <a:gd name="connsiteX6" fmla="*/ 2366010 w 2366010"/>
              <a:gd name="connsiteY6" fmla="*/ 4890500 h 5135287"/>
              <a:gd name="connsiteX7" fmla="*/ 2121223 w 2366010"/>
              <a:gd name="connsiteY7" fmla="*/ 5135287 h 5135287"/>
              <a:gd name="connsiteX8" fmla="*/ 244787 w 2366010"/>
              <a:gd name="connsiteY8" fmla="*/ 5135287 h 5135287"/>
              <a:gd name="connsiteX9" fmla="*/ 0 w 2366010"/>
              <a:gd name="connsiteY9" fmla="*/ 4890500 h 5135287"/>
              <a:gd name="connsiteX10" fmla="*/ 0 w 2366010"/>
              <a:gd name="connsiteY10" fmla="*/ 255624 h 5135287"/>
              <a:gd name="connsiteX0" fmla="*/ 0 w 2366010"/>
              <a:gd name="connsiteY0" fmla="*/ 256647 h 5136310"/>
              <a:gd name="connsiteX1" fmla="*/ 237167 w 2366010"/>
              <a:gd name="connsiteY1" fmla="*/ 9320 h 5136310"/>
              <a:gd name="connsiteX2" fmla="*/ 520700 w 2366010"/>
              <a:gd name="connsiteY2" fmla="*/ 8051 h 5136310"/>
              <a:gd name="connsiteX3" fmla="*/ 727710 w 2366010"/>
              <a:gd name="connsiteY3" fmla="*/ 194740 h 5136310"/>
              <a:gd name="connsiteX4" fmla="*/ 2121223 w 2366010"/>
              <a:gd name="connsiteY4" fmla="*/ 11860 h 5136310"/>
              <a:gd name="connsiteX5" fmla="*/ 2366010 w 2366010"/>
              <a:gd name="connsiteY5" fmla="*/ 256647 h 5136310"/>
              <a:gd name="connsiteX6" fmla="*/ 2366010 w 2366010"/>
              <a:gd name="connsiteY6" fmla="*/ 4891523 h 5136310"/>
              <a:gd name="connsiteX7" fmla="*/ 2121223 w 2366010"/>
              <a:gd name="connsiteY7" fmla="*/ 5136310 h 5136310"/>
              <a:gd name="connsiteX8" fmla="*/ 244787 w 2366010"/>
              <a:gd name="connsiteY8" fmla="*/ 5136310 h 5136310"/>
              <a:gd name="connsiteX9" fmla="*/ 0 w 2366010"/>
              <a:gd name="connsiteY9" fmla="*/ 4891523 h 5136310"/>
              <a:gd name="connsiteX10" fmla="*/ 0 w 2366010"/>
              <a:gd name="connsiteY10" fmla="*/ 256647 h 5136310"/>
              <a:gd name="connsiteX0" fmla="*/ 0 w 2366010"/>
              <a:gd name="connsiteY0" fmla="*/ 256647 h 5136310"/>
              <a:gd name="connsiteX1" fmla="*/ 237167 w 2366010"/>
              <a:gd name="connsiteY1" fmla="*/ 9320 h 5136310"/>
              <a:gd name="connsiteX2" fmla="*/ 520700 w 2366010"/>
              <a:gd name="connsiteY2" fmla="*/ 8051 h 5136310"/>
              <a:gd name="connsiteX3" fmla="*/ 727710 w 2366010"/>
              <a:gd name="connsiteY3" fmla="*/ 194740 h 5136310"/>
              <a:gd name="connsiteX4" fmla="*/ 2121223 w 2366010"/>
              <a:gd name="connsiteY4" fmla="*/ 11860 h 5136310"/>
              <a:gd name="connsiteX5" fmla="*/ 2366010 w 2366010"/>
              <a:gd name="connsiteY5" fmla="*/ 256647 h 5136310"/>
              <a:gd name="connsiteX6" fmla="*/ 2366010 w 2366010"/>
              <a:gd name="connsiteY6" fmla="*/ 4891523 h 5136310"/>
              <a:gd name="connsiteX7" fmla="*/ 2121223 w 2366010"/>
              <a:gd name="connsiteY7" fmla="*/ 5136310 h 5136310"/>
              <a:gd name="connsiteX8" fmla="*/ 244787 w 2366010"/>
              <a:gd name="connsiteY8" fmla="*/ 5136310 h 5136310"/>
              <a:gd name="connsiteX9" fmla="*/ 0 w 2366010"/>
              <a:gd name="connsiteY9" fmla="*/ 4891523 h 5136310"/>
              <a:gd name="connsiteX10" fmla="*/ 0 w 2366010"/>
              <a:gd name="connsiteY10" fmla="*/ 256647 h 5136310"/>
              <a:gd name="connsiteX0" fmla="*/ 0 w 2366010"/>
              <a:gd name="connsiteY0" fmla="*/ 256647 h 5136310"/>
              <a:gd name="connsiteX1" fmla="*/ 237167 w 2366010"/>
              <a:gd name="connsiteY1" fmla="*/ 9320 h 5136310"/>
              <a:gd name="connsiteX2" fmla="*/ 520700 w 2366010"/>
              <a:gd name="connsiteY2" fmla="*/ 8051 h 5136310"/>
              <a:gd name="connsiteX3" fmla="*/ 727710 w 2366010"/>
              <a:gd name="connsiteY3" fmla="*/ 194740 h 5136310"/>
              <a:gd name="connsiteX4" fmla="*/ 1323813 w 2366010"/>
              <a:gd name="connsiteY4" fmla="*/ 196013 h 5136310"/>
              <a:gd name="connsiteX5" fmla="*/ 2121223 w 2366010"/>
              <a:gd name="connsiteY5" fmla="*/ 11860 h 5136310"/>
              <a:gd name="connsiteX6" fmla="*/ 2366010 w 2366010"/>
              <a:gd name="connsiteY6" fmla="*/ 256647 h 5136310"/>
              <a:gd name="connsiteX7" fmla="*/ 2366010 w 2366010"/>
              <a:gd name="connsiteY7" fmla="*/ 4891523 h 5136310"/>
              <a:gd name="connsiteX8" fmla="*/ 2121223 w 2366010"/>
              <a:gd name="connsiteY8" fmla="*/ 5136310 h 5136310"/>
              <a:gd name="connsiteX9" fmla="*/ 244787 w 2366010"/>
              <a:gd name="connsiteY9" fmla="*/ 5136310 h 5136310"/>
              <a:gd name="connsiteX10" fmla="*/ 0 w 2366010"/>
              <a:gd name="connsiteY10" fmla="*/ 4891523 h 5136310"/>
              <a:gd name="connsiteX11" fmla="*/ 0 w 2366010"/>
              <a:gd name="connsiteY11" fmla="*/ 256647 h 5136310"/>
              <a:gd name="connsiteX0" fmla="*/ 0 w 2366010"/>
              <a:gd name="connsiteY0" fmla="*/ 256647 h 5136310"/>
              <a:gd name="connsiteX1" fmla="*/ 237167 w 2366010"/>
              <a:gd name="connsiteY1" fmla="*/ 9320 h 5136310"/>
              <a:gd name="connsiteX2" fmla="*/ 520700 w 2366010"/>
              <a:gd name="connsiteY2" fmla="*/ 8051 h 5136310"/>
              <a:gd name="connsiteX3" fmla="*/ 727710 w 2366010"/>
              <a:gd name="connsiteY3" fmla="*/ 194740 h 5136310"/>
              <a:gd name="connsiteX4" fmla="*/ 1364453 w 2366010"/>
              <a:gd name="connsiteY4" fmla="*/ 196013 h 5136310"/>
              <a:gd name="connsiteX5" fmla="*/ 2121223 w 2366010"/>
              <a:gd name="connsiteY5" fmla="*/ 11860 h 5136310"/>
              <a:gd name="connsiteX6" fmla="*/ 2366010 w 2366010"/>
              <a:gd name="connsiteY6" fmla="*/ 256647 h 5136310"/>
              <a:gd name="connsiteX7" fmla="*/ 2366010 w 2366010"/>
              <a:gd name="connsiteY7" fmla="*/ 4891523 h 5136310"/>
              <a:gd name="connsiteX8" fmla="*/ 2121223 w 2366010"/>
              <a:gd name="connsiteY8" fmla="*/ 5136310 h 5136310"/>
              <a:gd name="connsiteX9" fmla="*/ 244787 w 2366010"/>
              <a:gd name="connsiteY9" fmla="*/ 5136310 h 5136310"/>
              <a:gd name="connsiteX10" fmla="*/ 0 w 2366010"/>
              <a:gd name="connsiteY10" fmla="*/ 4891523 h 5136310"/>
              <a:gd name="connsiteX11" fmla="*/ 0 w 2366010"/>
              <a:gd name="connsiteY11" fmla="*/ 256647 h 5136310"/>
              <a:gd name="connsiteX0" fmla="*/ 0 w 2366010"/>
              <a:gd name="connsiteY0" fmla="*/ 256647 h 5136310"/>
              <a:gd name="connsiteX1" fmla="*/ 237167 w 2366010"/>
              <a:gd name="connsiteY1" fmla="*/ 9320 h 5136310"/>
              <a:gd name="connsiteX2" fmla="*/ 520700 w 2366010"/>
              <a:gd name="connsiteY2" fmla="*/ 8051 h 5136310"/>
              <a:gd name="connsiteX3" fmla="*/ 727710 w 2366010"/>
              <a:gd name="connsiteY3" fmla="*/ 194740 h 5136310"/>
              <a:gd name="connsiteX4" fmla="*/ 1364453 w 2366010"/>
              <a:gd name="connsiteY4" fmla="*/ 196013 h 5136310"/>
              <a:gd name="connsiteX5" fmla="*/ 2121223 w 2366010"/>
              <a:gd name="connsiteY5" fmla="*/ 11860 h 5136310"/>
              <a:gd name="connsiteX6" fmla="*/ 2366010 w 2366010"/>
              <a:gd name="connsiteY6" fmla="*/ 256647 h 5136310"/>
              <a:gd name="connsiteX7" fmla="*/ 2366010 w 2366010"/>
              <a:gd name="connsiteY7" fmla="*/ 4891523 h 5136310"/>
              <a:gd name="connsiteX8" fmla="*/ 2121223 w 2366010"/>
              <a:gd name="connsiteY8" fmla="*/ 5136310 h 5136310"/>
              <a:gd name="connsiteX9" fmla="*/ 244787 w 2366010"/>
              <a:gd name="connsiteY9" fmla="*/ 5136310 h 5136310"/>
              <a:gd name="connsiteX10" fmla="*/ 0 w 2366010"/>
              <a:gd name="connsiteY10" fmla="*/ 4891523 h 5136310"/>
              <a:gd name="connsiteX11" fmla="*/ 0 w 2366010"/>
              <a:gd name="connsiteY11" fmla="*/ 256647 h 5136310"/>
              <a:gd name="connsiteX0" fmla="*/ 0 w 2366010"/>
              <a:gd name="connsiteY0" fmla="*/ 256647 h 5136310"/>
              <a:gd name="connsiteX1" fmla="*/ 237167 w 2366010"/>
              <a:gd name="connsiteY1" fmla="*/ 9320 h 5136310"/>
              <a:gd name="connsiteX2" fmla="*/ 520700 w 2366010"/>
              <a:gd name="connsiteY2" fmla="*/ 8051 h 5136310"/>
              <a:gd name="connsiteX3" fmla="*/ 727710 w 2366010"/>
              <a:gd name="connsiteY3" fmla="*/ 194740 h 5136310"/>
              <a:gd name="connsiteX4" fmla="*/ 1364453 w 2366010"/>
              <a:gd name="connsiteY4" fmla="*/ 196013 h 5136310"/>
              <a:gd name="connsiteX5" fmla="*/ 2121223 w 2366010"/>
              <a:gd name="connsiteY5" fmla="*/ 11860 h 5136310"/>
              <a:gd name="connsiteX6" fmla="*/ 2366010 w 2366010"/>
              <a:gd name="connsiteY6" fmla="*/ 256647 h 5136310"/>
              <a:gd name="connsiteX7" fmla="*/ 2366010 w 2366010"/>
              <a:gd name="connsiteY7" fmla="*/ 4891523 h 5136310"/>
              <a:gd name="connsiteX8" fmla="*/ 2121223 w 2366010"/>
              <a:gd name="connsiteY8" fmla="*/ 5136310 h 5136310"/>
              <a:gd name="connsiteX9" fmla="*/ 244787 w 2366010"/>
              <a:gd name="connsiteY9" fmla="*/ 5136310 h 5136310"/>
              <a:gd name="connsiteX10" fmla="*/ 0 w 2366010"/>
              <a:gd name="connsiteY10" fmla="*/ 4891523 h 5136310"/>
              <a:gd name="connsiteX11" fmla="*/ 0 w 2366010"/>
              <a:gd name="connsiteY11" fmla="*/ 256647 h 5136310"/>
              <a:gd name="connsiteX0" fmla="*/ 0 w 2366010"/>
              <a:gd name="connsiteY0" fmla="*/ 256647 h 5136310"/>
              <a:gd name="connsiteX1" fmla="*/ 237167 w 2366010"/>
              <a:gd name="connsiteY1" fmla="*/ 9320 h 5136310"/>
              <a:gd name="connsiteX2" fmla="*/ 520700 w 2366010"/>
              <a:gd name="connsiteY2" fmla="*/ 8051 h 5136310"/>
              <a:gd name="connsiteX3" fmla="*/ 727710 w 2366010"/>
              <a:gd name="connsiteY3" fmla="*/ 194740 h 5136310"/>
              <a:gd name="connsiteX4" fmla="*/ 1364453 w 2366010"/>
              <a:gd name="connsiteY4" fmla="*/ 196013 h 5136310"/>
              <a:gd name="connsiteX5" fmla="*/ 2121223 w 2366010"/>
              <a:gd name="connsiteY5" fmla="*/ 11860 h 5136310"/>
              <a:gd name="connsiteX6" fmla="*/ 2366010 w 2366010"/>
              <a:gd name="connsiteY6" fmla="*/ 256647 h 5136310"/>
              <a:gd name="connsiteX7" fmla="*/ 2366010 w 2366010"/>
              <a:gd name="connsiteY7" fmla="*/ 4891523 h 5136310"/>
              <a:gd name="connsiteX8" fmla="*/ 2121223 w 2366010"/>
              <a:gd name="connsiteY8" fmla="*/ 5136310 h 5136310"/>
              <a:gd name="connsiteX9" fmla="*/ 244787 w 2366010"/>
              <a:gd name="connsiteY9" fmla="*/ 5136310 h 5136310"/>
              <a:gd name="connsiteX10" fmla="*/ 0 w 2366010"/>
              <a:gd name="connsiteY10" fmla="*/ 4891523 h 5136310"/>
              <a:gd name="connsiteX11" fmla="*/ 0 w 2366010"/>
              <a:gd name="connsiteY11" fmla="*/ 256647 h 5136310"/>
              <a:gd name="connsiteX0" fmla="*/ 0 w 2366010"/>
              <a:gd name="connsiteY0" fmla="*/ 256647 h 5136310"/>
              <a:gd name="connsiteX1" fmla="*/ 237167 w 2366010"/>
              <a:gd name="connsiteY1" fmla="*/ 9320 h 5136310"/>
              <a:gd name="connsiteX2" fmla="*/ 520700 w 2366010"/>
              <a:gd name="connsiteY2" fmla="*/ 8051 h 5136310"/>
              <a:gd name="connsiteX3" fmla="*/ 727710 w 2366010"/>
              <a:gd name="connsiteY3" fmla="*/ 194740 h 5136310"/>
              <a:gd name="connsiteX4" fmla="*/ 1364453 w 2366010"/>
              <a:gd name="connsiteY4" fmla="*/ 196013 h 5136310"/>
              <a:gd name="connsiteX5" fmla="*/ 2121223 w 2366010"/>
              <a:gd name="connsiteY5" fmla="*/ 11860 h 5136310"/>
              <a:gd name="connsiteX6" fmla="*/ 2366010 w 2366010"/>
              <a:gd name="connsiteY6" fmla="*/ 256647 h 5136310"/>
              <a:gd name="connsiteX7" fmla="*/ 2366010 w 2366010"/>
              <a:gd name="connsiteY7" fmla="*/ 4891523 h 5136310"/>
              <a:gd name="connsiteX8" fmla="*/ 2121223 w 2366010"/>
              <a:gd name="connsiteY8" fmla="*/ 5136310 h 5136310"/>
              <a:gd name="connsiteX9" fmla="*/ 244787 w 2366010"/>
              <a:gd name="connsiteY9" fmla="*/ 5136310 h 5136310"/>
              <a:gd name="connsiteX10" fmla="*/ 0 w 2366010"/>
              <a:gd name="connsiteY10" fmla="*/ 4891523 h 5136310"/>
              <a:gd name="connsiteX11" fmla="*/ 0 w 2366010"/>
              <a:gd name="connsiteY11" fmla="*/ 256647 h 5136310"/>
              <a:gd name="connsiteX0" fmla="*/ 0 w 2366010"/>
              <a:gd name="connsiteY0" fmla="*/ 256647 h 5136310"/>
              <a:gd name="connsiteX1" fmla="*/ 237167 w 2366010"/>
              <a:gd name="connsiteY1" fmla="*/ 9320 h 5136310"/>
              <a:gd name="connsiteX2" fmla="*/ 520700 w 2366010"/>
              <a:gd name="connsiteY2" fmla="*/ 8051 h 5136310"/>
              <a:gd name="connsiteX3" fmla="*/ 727710 w 2366010"/>
              <a:gd name="connsiteY3" fmla="*/ 194740 h 5136310"/>
              <a:gd name="connsiteX4" fmla="*/ 1364453 w 2366010"/>
              <a:gd name="connsiteY4" fmla="*/ 196013 h 5136310"/>
              <a:gd name="connsiteX5" fmla="*/ 2121223 w 2366010"/>
              <a:gd name="connsiteY5" fmla="*/ 11860 h 5136310"/>
              <a:gd name="connsiteX6" fmla="*/ 2366010 w 2366010"/>
              <a:gd name="connsiteY6" fmla="*/ 256647 h 5136310"/>
              <a:gd name="connsiteX7" fmla="*/ 2366010 w 2366010"/>
              <a:gd name="connsiteY7" fmla="*/ 4891523 h 5136310"/>
              <a:gd name="connsiteX8" fmla="*/ 2121223 w 2366010"/>
              <a:gd name="connsiteY8" fmla="*/ 5136310 h 5136310"/>
              <a:gd name="connsiteX9" fmla="*/ 244787 w 2366010"/>
              <a:gd name="connsiteY9" fmla="*/ 5136310 h 5136310"/>
              <a:gd name="connsiteX10" fmla="*/ 0 w 2366010"/>
              <a:gd name="connsiteY10" fmla="*/ 4891523 h 5136310"/>
              <a:gd name="connsiteX11" fmla="*/ 0 w 2366010"/>
              <a:gd name="connsiteY11" fmla="*/ 256647 h 5136310"/>
              <a:gd name="connsiteX0" fmla="*/ 0 w 2366010"/>
              <a:gd name="connsiteY0" fmla="*/ 256647 h 5136310"/>
              <a:gd name="connsiteX1" fmla="*/ 237167 w 2366010"/>
              <a:gd name="connsiteY1" fmla="*/ 9320 h 5136310"/>
              <a:gd name="connsiteX2" fmla="*/ 520700 w 2366010"/>
              <a:gd name="connsiteY2" fmla="*/ 8051 h 5136310"/>
              <a:gd name="connsiteX3" fmla="*/ 727710 w 2366010"/>
              <a:gd name="connsiteY3" fmla="*/ 194740 h 5136310"/>
              <a:gd name="connsiteX4" fmla="*/ 1364453 w 2366010"/>
              <a:gd name="connsiteY4" fmla="*/ 196013 h 5136310"/>
              <a:gd name="connsiteX5" fmla="*/ 1758153 w 2366010"/>
              <a:gd name="connsiteY5" fmla="*/ 137593 h 5136310"/>
              <a:gd name="connsiteX6" fmla="*/ 2121223 w 2366010"/>
              <a:gd name="connsiteY6" fmla="*/ 11860 h 5136310"/>
              <a:gd name="connsiteX7" fmla="*/ 2366010 w 2366010"/>
              <a:gd name="connsiteY7" fmla="*/ 256647 h 5136310"/>
              <a:gd name="connsiteX8" fmla="*/ 2366010 w 2366010"/>
              <a:gd name="connsiteY8" fmla="*/ 4891523 h 5136310"/>
              <a:gd name="connsiteX9" fmla="*/ 2121223 w 2366010"/>
              <a:gd name="connsiteY9" fmla="*/ 5136310 h 5136310"/>
              <a:gd name="connsiteX10" fmla="*/ 244787 w 2366010"/>
              <a:gd name="connsiteY10" fmla="*/ 5136310 h 5136310"/>
              <a:gd name="connsiteX11" fmla="*/ 0 w 2366010"/>
              <a:gd name="connsiteY11" fmla="*/ 4891523 h 5136310"/>
              <a:gd name="connsiteX12" fmla="*/ 0 w 2366010"/>
              <a:gd name="connsiteY12" fmla="*/ 256647 h 5136310"/>
              <a:gd name="connsiteX0" fmla="*/ 0 w 2366010"/>
              <a:gd name="connsiteY0" fmla="*/ 256647 h 5136310"/>
              <a:gd name="connsiteX1" fmla="*/ 237167 w 2366010"/>
              <a:gd name="connsiteY1" fmla="*/ 9320 h 5136310"/>
              <a:gd name="connsiteX2" fmla="*/ 520700 w 2366010"/>
              <a:gd name="connsiteY2" fmla="*/ 8051 h 5136310"/>
              <a:gd name="connsiteX3" fmla="*/ 727710 w 2366010"/>
              <a:gd name="connsiteY3" fmla="*/ 194740 h 5136310"/>
              <a:gd name="connsiteX4" fmla="*/ 1364453 w 2366010"/>
              <a:gd name="connsiteY4" fmla="*/ 196013 h 5136310"/>
              <a:gd name="connsiteX5" fmla="*/ 1765773 w 2366010"/>
              <a:gd name="connsiteY5" fmla="*/ 178233 h 5136310"/>
              <a:gd name="connsiteX6" fmla="*/ 2121223 w 2366010"/>
              <a:gd name="connsiteY6" fmla="*/ 11860 h 5136310"/>
              <a:gd name="connsiteX7" fmla="*/ 2366010 w 2366010"/>
              <a:gd name="connsiteY7" fmla="*/ 256647 h 5136310"/>
              <a:gd name="connsiteX8" fmla="*/ 2366010 w 2366010"/>
              <a:gd name="connsiteY8" fmla="*/ 4891523 h 5136310"/>
              <a:gd name="connsiteX9" fmla="*/ 2121223 w 2366010"/>
              <a:gd name="connsiteY9" fmla="*/ 5136310 h 5136310"/>
              <a:gd name="connsiteX10" fmla="*/ 244787 w 2366010"/>
              <a:gd name="connsiteY10" fmla="*/ 5136310 h 5136310"/>
              <a:gd name="connsiteX11" fmla="*/ 0 w 2366010"/>
              <a:gd name="connsiteY11" fmla="*/ 4891523 h 5136310"/>
              <a:gd name="connsiteX12" fmla="*/ 0 w 2366010"/>
              <a:gd name="connsiteY12" fmla="*/ 256647 h 5136310"/>
              <a:gd name="connsiteX0" fmla="*/ 0 w 2366010"/>
              <a:gd name="connsiteY0" fmla="*/ 256647 h 5136310"/>
              <a:gd name="connsiteX1" fmla="*/ 237167 w 2366010"/>
              <a:gd name="connsiteY1" fmla="*/ 9320 h 5136310"/>
              <a:gd name="connsiteX2" fmla="*/ 520700 w 2366010"/>
              <a:gd name="connsiteY2" fmla="*/ 8051 h 5136310"/>
              <a:gd name="connsiteX3" fmla="*/ 727710 w 2366010"/>
              <a:gd name="connsiteY3" fmla="*/ 194740 h 5136310"/>
              <a:gd name="connsiteX4" fmla="*/ 1364453 w 2366010"/>
              <a:gd name="connsiteY4" fmla="*/ 196013 h 5136310"/>
              <a:gd name="connsiteX5" fmla="*/ 1773393 w 2366010"/>
              <a:gd name="connsiteY5" fmla="*/ 211253 h 5136310"/>
              <a:gd name="connsiteX6" fmla="*/ 2121223 w 2366010"/>
              <a:gd name="connsiteY6" fmla="*/ 11860 h 5136310"/>
              <a:gd name="connsiteX7" fmla="*/ 2366010 w 2366010"/>
              <a:gd name="connsiteY7" fmla="*/ 256647 h 5136310"/>
              <a:gd name="connsiteX8" fmla="*/ 2366010 w 2366010"/>
              <a:gd name="connsiteY8" fmla="*/ 4891523 h 5136310"/>
              <a:gd name="connsiteX9" fmla="*/ 2121223 w 2366010"/>
              <a:gd name="connsiteY9" fmla="*/ 5136310 h 5136310"/>
              <a:gd name="connsiteX10" fmla="*/ 244787 w 2366010"/>
              <a:gd name="connsiteY10" fmla="*/ 5136310 h 5136310"/>
              <a:gd name="connsiteX11" fmla="*/ 0 w 2366010"/>
              <a:gd name="connsiteY11" fmla="*/ 4891523 h 5136310"/>
              <a:gd name="connsiteX12" fmla="*/ 0 w 2366010"/>
              <a:gd name="connsiteY12" fmla="*/ 256647 h 5136310"/>
              <a:gd name="connsiteX0" fmla="*/ 0 w 2366010"/>
              <a:gd name="connsiteY0" fmla="*/ 256647 h 5136310"/>
              <a:gd name="connsiteX1" fmla="*/ 237167 w 2366010"/>
              <a:gd name="connsiteY1" fmla="*/ 9320 h 5136310"/>
              <a:gd name="connsiteX2" fmla="*/ 520700 w 2366010"/>
              <a:gd name="connsiteY2" fmla="*/ 8051 h 5136310"/>
              <a:gd name="connsiteX3" fmla="*/ 727710 w 2366010"/>
              <a:gd name="connsiteY3" fmla="*/ 194740 h 5136310"/>
              <a:gd name="connsiteX4" fmla="*/ 1364453 w 2366010"/>
              <a:gd name="connsiteY4" fmla="*/ 196013 h 5136310"/>
              <a:gd name="connsiteX5" fmla="*/ 1760693 w 2366010"/>
              <a:gd name="connsiteY5" fmla="*/ 188393 h 5136310"/>
              <a:gd name="connsiteX6" fmla="*/ 2121223 w 2366010"/>
              <a:gd name="connsiteY6" fmla="*/ 11860 h 5136310"/>
              <a:gd name="connsiteX7" fmla="*/ 2366010 w 2366010"/>
              <a:gd name="connsiteY7" fmla="*/ 256647 h 5136310"/>
              <a:gd name="connsiteX8" fmla="*/ 2366010 w 2366010"/>
              <a:gd name="connsiteY8" fmla="*/ 4891523 h 5136310"/>
              <a:gd name="connsiteX9" fmla="*/ 2121223 w 2366010"/>
              <a:gd name="connsiteY9" fmla="*/ 5136310 h 5136310"/>
              <a:gd name="connsiteX10" fmla="*/ 244787 w 2366010"/>
              <a:gd name="connsiteY10" fmla="*/ 5136310 h 5136310"/>
              <a:gd name="connsiteX11" fmla="*/ 0 w 2366010"/>
              <a:gd name="connsiteY11" fmla="*/ 4891523 h 5136310"/>
              <a:gd name="connsiteX12" fmla="*/ 0 w 2366010"/>
              <a:gd name="connsiteY12" fmla="*/ 256647 h 5136310"/>
              <a:gd name="connsiteX0" fmla="*/ 0 w 2366010"/>
              <a:gd name="connsiteY0" fmla="*/ 256647 h 5136310"/>
              <a:gd name="connsiteX1" fmla="*/ 237167 w 2366010"/>
              <a:gd name="connsiteY1" fmla="*/ 9320 h 5136310"/>
              <a:gd name="connsiteX2" fmla="*/ 520700 w 2366010"/>
              <a:gd name="connsiteY2" fmla="*/ 8051 h 5136310"/>
              <a:gd name="connsiteX3" fmla="*/ 727710 w 2366010"/>
              <a:gd name="connsiteY3" fmla="*/ 194740 h 5136310"/>
              <a:gd name="connsiteX4" fmla="*/ 1364453 w 2366010"/>
              <a:gd name="connsiteY4" fmla="*/ 196013 h 5136310"/>
              <a:gd name="connsiteX5" fmla="*/ 1760693 w 2366010"/>
              <a:gd name="connsiteY5" fmla="*/ 188393 h 5136310"/>
              <a:gd name="connsiteX6" fmla="*/ 2121223 w 2366010"/>
              <a:gd name="connsiteY6" fmla="*/ 11860 h 5136310"/>
              <a:gd name="connsiteX7" fmla="*/ 2366010 w 2366010"/>
              <a:gd name="connsiteY7" fmla="*/ 256647 h 5136310"/>
              <a:gd name="connsiteX8" fmla="*/ 2366010 w 2366010"/>
              <a:gd name="connsiteY8" fmla="*/ 4891523 h 5136310"/>
              <a:gd name="connsiteX9" fmla="*/ 2121223 w 2366010"/>
              <a:gd name="connsiteY9" fmla="*/ 5136310 h 5136310"/>
              <a:gd name="connsiteX10" fmla="*/ 244787 w 2366010"/>
              <a:gd name="connsiteY10" fmla="*/ 5136310 h 5136310"/>
              <a:gd name="connsiteX11" fmla="*/ 0 w 2366010"/>
              <a:gd name="connsiteY11" fmla="*/ 4891523 h 5136310"/>
              <a:gd name="connsiteX12" fmla="*/ 0 w 2366010"/>
              <a:gd name="connsiteY12" fmla="*/ 256647 h 5136310"/>
              <a:gd name="connsiteX0" fmla="*/ 0 w 2366010"/>
              <a:gd name="connsiteY0" fmla="*/ 258231 h 5137894"/>
              <a:gd name="connsiteX1" fmla="*/ 237167 w 2366010"/>
              <a:gd name="connsiteY1" fmla="*/ 10904 h 5137894"/>
              <a:gd name="connsiteX2" fmla="*/ 520700 w 2366010"/>
              <a:gd name="connsiteY2" fmla="*/ 9635 h 5137894"/>
              <a:gd name="connsiteX3" fmla="*/ 727710 w 2366010"/>
              <a:gd name="connsiteY3" fmla="*/ 196324 h 5137894"/>
              <a:gd name="connsiteX4" fmla="*/ 1364453 w 2366010"/>
              <a:gd name="connsiteY4" fmla="*/ 197597 h 5137894"/>
              <a:gd name="connsiteX5" fmla="*/ 1760693 w 2366010"/>
              <a:gd name="connsiteY5" fmla="*/ 189977 h 5137894"/>
              <a:gd name="connsiteX6" fmla="*/ 1877533 w 2366010"/>
              <a:gd name="connsiteY6" fmla="*/ 37577 h 5137894"/>
              <a:gd name="connsiteX7" fmla="*/ 2121223 w 2366010"/>
              <a:gd name="connsiteY7" fmla="*/ 13444 h 5137894"/>
              <a:gd name="connsiteX8" fmla="*/ 2366010 w 2366010"/>
              <a:gd name="connsiteY8" fmla="*/ 258231 h 5137894"/>
              <a:gd name="connsiteX9" fmla="*/ 2366010 w 2366010"/>
              <a:gd name="connsiteY9" fmla="*/ 4893107 h 5137894"/>
              <a:gd name="connsiteX10" fmla="*/ 2121223 w 2366010"/>
              <a:gd name="connsiteY10" fmla="*/ 5137894 h 5137894"/>
              <a:gd name="connsiteX11" fmla="*/ 244787 w 2366010"/>
              <a:gd name="connsiteY11" fmla="*/ 5137894 h 5137894"/>
              <a:gd name="connsiteX12" fmla="*/ 0 w 2366010"/>
              <a:gd name="connsiteY12" fmla="*/ 4893107 h 5137894"/>
              <a:gd name="connsiteX13" fmla="*/ 0 w 2366010"/>
              <a:gd name="connsiteY13" fmla="*/ 258231 h 5137894"/>
              <a:gd name="connsiteX0" fmla="*/ 0 w 2366010"/>
              <a:gd name="connsiteY0" fmla="*/ 258231 h 5137894"/>
              <a:gd name="connsiteX1" fmla="*/ 237167 w 2366010"/>
              <a:gd name="connsiteY1" fmla="*/ 10904 h 5137894"/>
              <a:gd name="connsiteX2" fmla="*/ 520700 w 2366010"/>
              <a:gd name="connsiteY2" fmla="*/ 9635 h 5137894"/>
              <a:gd name="connsiteX3" fmla="*/ 727710 w 2366010"/>
              <a:gd name="connsiteY3" fmla="*/ 196324 h 5137894"/>
              <a:gd name="connsiteX4" fmla="*/ 1364453 w 2366010"/>
              <a:gd name="connsiteY4" fmla="*/ 197597 h 5137894"/>
              <a:gd name="connsiteX5" fmla="*/ 1760693 w 2366010"/>
              <a:gd name="connsiteY5" fmla="*/ 189977 h 5137894"/>
              <a:gd name="connsiteX6" fmla="*/ 1877533 w 2366010"/>
              <a:gd name="connsiteY6" fmla="*/ 37577 h 5137894"/>
              <a:gd name="connsiteX7" fmla="*/ 2121223 w 2366010"/>
              <a:gd name="connsiteY7" fmla="*/ 13444 h 5137894"/>
              <a:gd name="connsiteX8" fmla="*/ 2366010 w 2366010"/>
              <a:gd name="connsiteY8" fmla="*/ 258231 h 5137894"/>
              <a:gd name="connsiteX9" fmla="*/ 2366010 w 2366010"/>
              <a:gd name="connsiteY9" fmla="*/ 4893107 h 5137894"/>
              <a:gd name="connsiteX10" fmla="*/ 2121223 w 2366010"/>
              <a:gd name="connsiteY10" fmla="*/ 5137894 h 5137894"/>
              <a:gd name="connsiteX11" fmla="*/ 244787 w 2366010"/>
              <a:gd name="connsiteY11" fmla="*/ 5137894 h 5137894"/>
              <a:gd name="connsiteX12" fmla="*/ 0 w 2366010"/>
              <a:gd name="connsiteY12" fmla="*/ 4893107 h 5137894"/>
              <a:gd name="connsiteX13" fmla="*/ 0 w 2366010"/>
              <a:gd name="connsiteY13" fmla="*/ 258231 h 5137894"/>
              <a:gd name="connsiteX0" fmla="*/ 0 w 2366010"/>
              <a:gd name="connsiteY0" fmla="*/ 263996 h 5143659"/>
              <a:gd name="connsiteX1" fmla="*/ 237167 w 2366010"/>
              <a:gd name="connsiteY1" fmla="*/ 16669 h 5143659"/>
              <a:gd name="connsiteX2" fmla="*/ 520700 w 2366010"/>
              <a:gd name="connsiteY2" fmla="*/ 15400 h 5143659"/>
              <a:gd name="connsiteX3" fmla="*/ 727710 w 2366010"/>
              <a:gd name="connsiteY3" fmla="*/ 202089 h 5143659"/>
              <a:gd name="connsiteX4" fmla="*/ 1364453 w 2366010"/>
              <a:gd name="connsiteY4" fmla="*/ 203362 h 5143659"/>
              <a:gd name="connsiteX5" fmla="*/ 1760693 w 2366010"/>
              <a:gd name="connsiteY5" fmla="*/ 195742 h 5143659"/>
              <a:gd name="connsiteX6" fmla="*/ 1864833 w 2366010"/>
              <a:gd name="connsiteY6" fmla="*/ 25562 h 5143659"/>
              <a:gd name="connsiteX7" fmla="*/ 2121223 w 2366010"/>
              <a:gd name="connsiteY7" fmla="*/ 19209 h 5143659"/>
              <a:gd name="connsiteX8" fmla="*/ 2366010 w 2366010"/>
              <a:gd name="connsiteY8" fmla="*/ 263996 h 5143659"/>
              <a:gd name="connsiteX9" fmla="*/ 2366010 w 2366010"/>
              <a:gd name="connsiteY9" fmla="*/ 4898872 h 5143659"/>
              <a:gd name="connsiteX10" fmla="*/ 2121223 w 2366010"/>
              <a:gd name="connsiteY10" fmla="*/ 5143659 h 5143659"/>
              <a:gd name="connsiteX11" fmla="*/ 244787 w 2366010"/>
              <a:gd name="connsiteY11" fmla="*/ 5143659 h 5143659"/>
              <a:gd name="connsiteX12" fmla="*/ 0 w 2366010"/>
              <a:gd name="connsiteY12" fmla="*/ 4898872 h 5143659"/>
              <a:gd name="connsiteX13" fmla="*/ 0 w 2366010"/>
              <a:gd name="connsiteY13" fmla="*/ 263996 h 5143659"/>
              <a:gd name="connsiteX0" fmla="*/ 0 w 2366010"/>
              <a:gd name="connsiteY0" fmla="*/ 256648 h 5136311"/>
              <a:gd name="connsiteX1" fmla="*/ 237167 w 2366010"/>
              <a:gd name="connsiteY1" fmla="*/ 9321 h 5136311"/>
              <a:gd name="connsiteX2" fmla="*/ 520700 w 2366010"/>
              <a:gd name="connsiteY2" fmla="*/ 8052 h 5136311"/>
              <a:gd name="connsiteX3" fmla="*/ 727710 w 2366010"/>
              <a:gd name="connsiteY3" fmla="*/ 194741 h 5136311"/>
              <a:gd name="connsiteX4" fmla="*/ 1364453 w 2366010"/>
              <a:gd name="connsiteY4" fmla="*/ 196014 h 5136311"/>
              <a:gd name="connsiteX5" fmla="*/ 1760693 w 2366010"/>
              <a:gd name="connsiteY5" fmla="*/ 188394 h 5136311"/>
              <a:gd name="connsiteX6" fmla="*/ 1864833 w 2366010"/>
              <a:gd name="connsiteY6" fmla="*/ 18214 h 5136311"/>
              <a:gd name="connsiteX7" fmla="*/ 2121223 w 2366010"/>
              <a:gd name="connsiteY7" fmla="*/ 11861 h 5136311"/>
              <a:gd name="connsiteX8" fmla="*/ 2366010 w 2366010"/>
              <a:gd name="connsiteY8" fmla="*/ 256648 h 5136311"/>
              <a:gd name="connsiteX9" fmla="*/ 2366010 w 2366010"/>
              <a:gd name="connsiteY9" fmla="*/ 4891524 h 5136311"/>
              <a:gd name="connsiteX10" fmla="*/ 2121223 w 2366010"/>
              <a:gd name="connsiteY10" fmla="*/ 5136311 h 5136311"/>
              <a:gd name="connsiteX11" fmla="*/ 244787 w 2366010"/>
              <a:gd name="connsiteY11" fmla="*/ 5136311 h 5136311"/>
              <a:gd name="connsiteX12" fmla="*/ 0 w 2366010"/>
              <a:gd name="connsiteY12" fmla="*/ 4891524 h 5136311"/>
              <a:gd name="connsiteX13" fmla="*/ 0 w 2366010"/>
              <a:gd name="connsiteY13" fmla="*/ 256648 h 5136311"/>
              <a:gd name="connsiteX0" fmla="*/ 0 w 2366010"/>
              <a:gd name="connsiteY0" fmla="*/ 258309 h 5137972"/>
              <a:gd name="connsiteX1" fmla="*/ 237167 w 2366010"/>
              <a:gd name="connsiteY1" fmla="*/ 10982 h 5137972"/>
              <a:gd name="connsiteX2" fmla="*/ 520700 w 2366010"/>
              <a:gd name="connsiteY2" fmla="*/ 9713 h 5137972"/>
              <a:gd name="connsiteX3" fmla="*/ 727710 w 2366010"/>
              <a:gd name="connsiteY3" fmla="*/ 196402 h 5137972"/>
              <a:gd name="connsiteX4" fmla="*/ 1364453 w 2366010"/>
              <a:gd name="connsiteY4" fmla="*/ 197675 h 5137972"/>
              <a:gd name="connsiteX5" fmla="*/ 1760693 w 2366010"/>
              <a:gd name="connsiteY5" fmla="*/ 190055 h 5137972"/>
              <a:gd name="connsiteX6" fmla="*/ 1864833 w 2366010"/>
              <a:gd name="connsiteY6" fmla="*/ 19875 h 5137972"/>
              <a:gd name="connsiteX7" fmla="*/ 2121223 w 2366010"/>
              <a:gd name="connsiteY7" fmla="*/ 13522 h 5137972"/>
              <a:gd name="connsiteX8" fmla="*/ 2366010 w 2366010"/>
              <a:gd name="connsiteY8" fmla="*/ 258309 h 5137972"/>
              <a:gd name="connsiteX9" fmla="*/ 2366010 w 2366010"/>
              <a:gd name="connsiteY9" fmla="*/ 4893185 h 5137972"/>
              <a:gd name="connsiteX10" fmla="*/ 2121223 w 2366010"/>
              <a:gd name="connsiteY10" fmla="*/ 5137972 h 5137972"/>
              <a:gd name="connsiteX11" fmla="*/ 244787 w 2366010"/>
              <a:gd name="connsiteY11" fmla="*/ 5137972 h 5137972"/>
              <a:gd name="connsiteX12" fmla="*/ 0 w 2366010"/>
              <a:gd name="connsiteY12" fmla="*/ 4893185 h 5137972"/>
              <a:gd name="connsiteX13" fmla="*/ 0 w 2366010"/>
              <a:gd name="connsiteY13" fmla="*/ 258309 h 5137972"/>
              <a:gd name="connsiteX0" fmla="*/ 0 w 2366010"/>
              <a:gd name="connsiteY0" fmla="*/ 258309 h 5137972"/>
              <a:gd name="connsiteX1" fmla="*/ 237167 w 2366010"/>
              <a:gd name="connsiteY1" fmla="*/ 10982 h 5137972"/>
              <a:gd name="connsiteX2" fmla="*/ 520700 w 2366010"/>
              <a:gd name="connsiteY2" fmla="*/ 9713 h 5137972"/>
              <a:gd name="connsiteX3" fmla="*/ 727710 w 2366010"/>
              <a:gd name="connsiteY3" fmla="*/ 196402 h 5137972"/>
              <a:gd name="connsiteX4" fmla="*/ 1364453 w 2366010"/>
              <a:gd name="connsiteY4" fmla="*/ 197675 h 5137972"/>
              <a:gd name="connsiteX5" fmla="*/ 1753073 w 2366010"/>
              <a:gd name="connsiteY5" fmla="*/ 190055 h 5137972"/>
              <a:gd name="connsiteX6" fmla="*/ 1864833 w 2366010"/>
              <a:gd name="connsiteY6" fmla="*/ 19875 h 5137972"/>
              <a:gd name="connsiteX7" fmla="*/ 2121223 w 2366010"/>
              <a:gd name="connsiteY7" fmla="*/ 13522 h 5137972"/>
              <a:gd name="connsiteX8" fmla="*/ 2366010 w 2366010"/>
              <a:gd name="connsiteY8" fmla="*/ 258309 h 5137972"/>
              <a:gd name="connsiteX9" fmla="*/ 2366010 w 2366010"/>
              <a:gd name="connsiteY9" fmla="*/ 4893185 h 5137972"/>
              <a:gd name="connsiteX10" fmla="*/ 2121223 w 2366010"/>
              <a:gd name="connsiteY10" fmla="*/ 5137972 h 5137972"/>
              <a:gd name="connsiteX11" fmla="*/ 244787 w 2366010"/>
              <a:gd name="connsiteY11" fmla="*/ 5137972 h 5137972"/>
              <a:gd name="connsiteX12" fmla="*/ 0 w 2366010"/>
              <a:gd name="connsiteY12" fmla="*/ 4893185 h 5137972"/>
              <a:gd name="connsiteX13" fmla="*/ 0 w 2366010"/>
              <a:gd name="connsiteY13" fmla="*/ 258309 h 5137972"/>
              <a:gd name="connsiteX0" fmla="*/ 0 w 2366010"/>
              <a:gd name="connsiteY0" fmla="*/ 258309 h 5137972"/>
              <a:gd name="connsiteX1" fmla="*/ 237167 w 2366010"/>
              <a:gd name="connsiteY1" fmla="*/ 10982 h 5137972"/>
              <a:gd name="connsiteX2" fmla="*/ 520700 w 2366010"/>
              <a:gd name="connsiteY2" fmla="*/ 9713 h 5137972"/>
              <a:gd name="connsiteX3" fmla="*/ 727710 w 2366010"/>
              <a:gd name="connsiteY3" fmla="*/ 196402 h 5137972"/>
              <a:gd name="connsiteX4" fmla="*/ 1364453 w 2366010"/>
              <a:gd name="connsiteY4" fmla="*/ 197675 h 5137972"/>
              <a:gd name="connsiteX5" fmla="*/ 1753073 w 2366010"/>
              <a:gd name="connsiteY5" fmla="*/ 190055 h 5137972"/>
              <a:gd name="connsiteX6" fmla="*/ 1864833 w 2366010"/>
              <a:gd name="connsiteY6" fmla="*/ 19875 h 5137972"/>
              <a:gd name="connsiteX7" fmla="*/ 2121223 w 2366010"/>
              <a:gd name="connsiteY7" fmla="*/ 13522 h 5137972"/>
              <a:gd name="connsiteX8" fmla="*/ 2366010 w 2366010"/>
              <a:gd name="connsiteY8" fmla="*/ 258309 h 5137972"/>
              <a:gd name="connsiteX9" fmla="*/ 2366010 w 2366010"/>
              <a:gd name="connsiteY9" fmla="*/ 4893185 h 5137972"/>
              <a:gd name="connsiteX10" fmla="*/ 2121223 w 2366010"/>
              <a:gd name="connsiteY10" fmla="*/ 5137972 h 5137972"/>
              <a:gd name="connsiteX11" fmla="*/ 244787 w 2366010"/>
              <a:gd name="connsiteY11" fmla="*/ 5137972 h 5137972"/>
              <a:gd name="connsiteX12" fmla="*/ 0 w 2366010"/>
              <a:gd name="connsiteY12" fmla="*/ 4893185 h 5137972"/>
              <a:gd name="connsiteX13" fmla="*/ 0 w 2366010"/>
              <a:gd name="connsiteY13" fmla="*/ 258309 h 5137972"/>
              <a:gd name="connsiteX0" fmla="*/ 0 w 2366010"/>
              <a:gd name="connsiteY0" fmla="*/ 258309 h 5137972"/>
              <a:gd name="connsiteX1" fmla="*/ 237167 w 2366010"/>
              <a:gd name="connsiteY1" fmla="*/ 10982 h 5137972"/>
              <a:gd name="connsiteX2" fmla="*/ 520700 w 2366010"/>
              <a:gd name="connsiteY2" fmla="*/ 9713 h 5137972"/>
              <a:gd name="connsiteX3" fmla="*/ 727710 w 2366010"/>
              <a:gd name="connsiteY3" fmla="*/ 196402 h 5137972"/>
              <a:gd name="connsiteX4" fmla="*/ 1364453 w 2366010"/>
              <a:gd name="connsiteY4" fmla="*/ 197675 h 5137972"/>
              <a:gd name="connsiteX5" fmla="*/ 1753073 w 2366010"/>
              <a:gd name="connsiteY5" fmla="*/ 190055 h 5137972"/>
              <a:gd name="connsiteX6" fmla="*/ 1864833 w 2366010"/>
              <a:gd name="connsiteY6" fmla="*/ 19875 h 5137972"/>
              <a:gd name="connsiteX7" fmla="*/ 2121223 w 2366010"/>
              <a:gd name="connsiteY7" fmla="*/ 13522 h 5137972"/>
              <a:gd name="connsiteX8" fmla="*/ 2366010 w 2366010"/>
              <a:gd name="connsiteY8" fmla="*/ 258309 h 5137972"/>
              <a:gd name="connsiteX9" fmla="*/ 2366010 w 2366010"/>
              <a:gd name="connsiteY9" fmla="*/ 4893185 h 5137972"/>
              <a:gd name="connsiteX10" fmla="*/ 2121223 w 2366010"/>
              <a:gd name="connsiteY10" fmla="*/ 5137972 h 5137972"/>
              <a:gd name="connsiteX11" fmla="*/ 244787 w 2366010"/>
              <a:gd name="connsiteY11" fmla="*/ 5137972 h 5137972"/>
              <a:gd name="connsiteX12" fmla="*/ 0 w 2366010"/>
              <a:gd name="connsiteY12" fmla="*/ 4893185 h 5137972"/>
              <a:gd name="connsiteX13" fmla="*/ 0 w 2366010"/>
              <a:gd name="connsiteY13" fmla="*/ 258309 h 5137972"/>
              <a:gd name="connsiteX0" fmla="*/ 0 w 2366010"/>
              <a:gd name="connsiteY0" fmla="*/ 258309 h 5137972"/>
              <a:gd name="connsiteX1" fmla="*/ 237167 w 2366010"/>
              <a:gd name="connsiteY1" fmla="*/ 10982 h 5137972"/>
              <a:gd name="connsiteX2" fmla="*/ 520700 w 2366010"/>
              <a:gd name="connsiteY2" fmla="*/ 9713 h 5137972"/>
              <a:gd name="connsiteX3" fmla="*/ 727710 w 2366010"/>
              <a:gd name="connsiteY3" fmla="*/ 196402 h 5137972"/>
              <a:gd name="connsiteX4" fmla="*/ 1364453 w 2366010"/>
              <a:gd name="connsiteY4" fmla="*/ 197675 h 5137972"/>
              <a:gd name="connsiteX5" fmla="*/ 1753073 w 2366010"/>
              <a:gd name="connsiteY5" fmla="*/ 190055 h 5137972"/>
              <a:gd name="connsiteX6" fmla="*/ 1864833 w 2366010"/>
              <a:gd name="connsiteY6" fmla="*/ 19875 h 5137972"/>
              <a:gd name="connsiteX7" fmla="*/ 2121223 w 2366010"/>
              <a:gd name="connsiteY7" fmla="*/ 13522 h 5137972"/>
              <a:gd name="connsiteX8" fmla="*/ 2366010 w 2366010"/>
              <a:gd name="connsiteY8" fmla="*/ 258309 h 5137972"/>
              <a:gd name="connsiteX9" fmla="*/ 2366010 w 2366010"/>
              <a:gd name="connsiteY9" fmla="*/ 4893185 h 5137972"/>
              <a:gd name="connsiteX10" fmla="*/ 2121223 w 2366010"/>
              <a:gd name="connsiteY10" fmla="*/ 5137972 h 5137972"/>
              <a:gd name="connsiteX11" fmla="*/ 244787 w 2366010"/>
              <a:gd name="connsiteY11" fmla="*/ 5137972 h 5137972"/>
              <a:gd name="connsiteX12" fmla="*/ 0 w 2366010"/>
              <a:gd name="connsiteY12" fmla="*/ 4893185 h 5137972"/>
              <a:gd name="connsiteX13" fmla="*/ 0 w 2366010"/>
              <a:gd name="connsiteY13" fmla="*/ 258309 h 5137972"/>
              <a:gd name="connsiteX0" fmla="*/ 0 w 2366010"/>
              <a:gd name="connsiteY0" fmla="*/ 260632 h 5140295"/>
              <a:gd name="connsiteX1" fmla="*/ 237167 w 2366010"/>
              <a:gd name="connsiteY1" fmla="*/ 13305 h 5140295"/>
              <a:gd name="connsiteX2" fmla="*/ 520700 w 2366010"/>
              <a:gd name="connsiteY2" fmla="*/ 12036 h 5140295"/>
              <a:gd name="connsiteX3" fmla="*/ 727710 w 2366010"/>
              <a:gd name="connsiteY3" fmla="*/ 198725 h 5140295"/>
              <a:gd name="connsiteX4" fmla="*/ 1364453 w 2366010"/>
              <a:gd name="connsiteY4" fmla="*/ 199998 h 5140295"/>
              <a:gd name="connsiteX5" fmla="*/ 1753073 w 2366010"/>
              <a:gd name="connsiteY5" fmla="*/ 192378 h 5140295"/>
              <a:gd name="connsiteX6" fmla="*/ 1857213 w 2366010"/>
              <a:gd name="connsiteY6" fmla="*/ 14578 h 5140295"/>
              <a:gd name="connsiteX7" fmla="*/ 2121223 w 2366010"/>
              <a:gd name="connsiteY7" fmla="*/ 15845 h 5140295"/>
              <a:gd name="connsiteX8" fmla="*/ 2366010 w 2366010"/>
              <a:gd name="connsiteY8" fmla="*/ 260632 h 5140295"/>
              <a:gd name="connsiteX9" fmla="*/ 2366010 w 2366010"/>
              <a:gd name="connsiteY9" fmla="*/ 4895508 h 5140295"/>
              <a:gd name="connsiteX10" fmla="*/ 2121223 w 2366010"/>
              <a:gd name="connsiteY10" fmla="*/ 5140295 h 5140295"/>
              <a:gd name="connsiteX11" fmla="*/ 244787 w 2366010"/>
              <a:gd name="connsiteY11" fmla="*/ 5140295 h 5140295"/>
              <a:gd name="connsiteX12" fmla="*/ 0 w 2366010"/>
              <a:gd name="connsiteY12" fmla="*/ 4895508 h 5140295"/>
              <a:gd name="connsiteX13" fmla="*/ 0 w 2366010"/>
              <a:gd name="connsiteY13" fmla="*/ 260632 h 5140295"/>
              <a:gd name="connsiteX0" fmla="*/ 0 w 2366010"/>
              <a:gd name="connsiteY0" fmla="*/ 262169 h 5141832"/>
              <a:gd name="connsiteX1" fmla="*/ 237167 w 2366010"/>
              <a:gd name="connsiteY1" fmla="*/ 14842 h 5141832"/>
              <a:gd name="connsiteX2" fmla="*/ 520700 w 2366010"/>
              <a:gd name="connsiteY2" fmla="*/ 13573 h 5141832"/>
              <a:gd name="connsiteX3" fmla="*/ 727710 w 2366010"/>
              <a:gd name="connsiteY3" fmla="*/ 200262 h 5141832"/>
              <a:gd name="connsiteX4" fmla="*/ 1364453 w 2366010"/>
              <a:gd name="connsiteY4" fmla="*/ 201535 h 5141832"/>
              <a:gd name="connsiteX5" fmla="*/ 1753073 w 2366010"/>
              <a:gd name="connsiteY5" fmla="*/ 193915 h 5141832"/>
              <a:gd name="connsiteX6" fmla="*/ 1857213 w 2366010"/>
              <a:gd name="connsiteY6" fmla="*/ 16115 h 5141832"/>
              <a:gd name="connsiteX7" fmla="*/ 2121223 w 2366010"/>
              <a:gd name="connsiteY7" fmla="*/ 17382 h 5141832"/>
              <a:gd name="connsiteX8" fmla="*/ 2366010 w 2366010"/>
              <a:gd name="connsiteY8" fmla="*/ 262169 h 5141832"/>
              <a:gd name="connsiteX9" fmla="*/ 2366010 w 2366010"/>
              <a:gd name="connsiteY9" fmla="*/ 4897045 h 5141832"/>
              <a:gd name="connsiteX10" fmla="*/ 2121223 w 2366010"/>
              <a:gd name="connsiteY10" fmla="*/ 5141832 h 5141832"/>
              <a:gd name="connsiteX11" fmla="*/ 244787 w 2366010"/>
              <a:gd name="connsiteY11" fmla="*/ 5141832 h 5141832"/>
              <a:gd name="connsiteX12" fmla="*/ 0 w 2366010"/>
              <a:gd name="connsiteY12" fmla="*/ 4897045 h 5141832"/>
              <a:gd name="connsiteX13" fmla="*/ 0 w 2366010"/>
              <a:gd name="connsiteY13" fmla="*/ 262169 h 5141832"/>
              <a:gd name="connsiteX0" fmla="*/ 0 w 2366010"/>
              <a:gd name="connsiteY0" fmla="*/ 259044 h 5138707"/>
              <a:gd name="connsiteX1" fmla="*/ 237167 w 2366010"/>
              <a:gd name="connsiteY1" fmla="*/ 11717 h 5138707"/>
              <a:gd name="connsiteX2" fmla="*/ 520700 w 2366010"/>
              <a:gd name="connsiteY2" fmla="*/ 10448 h 5138707"/>
              <a:gd name="connsiteX3" fmla="*/ 727710 w 2366010"/>
              <a:gd name="connsiteY3" fmla="*/ 197137 h 5138707"/>
              <a:gd name="connsiteX4" fmla="*/ 1364453 w 2366010"/>
              <a:gd name="connsiteY4" fmla="*/ 198410 h 5138707"/>
              <a:gd name="connsiteX5" fmla="*/ 1753073 w 2366010"/>
              <a:gd name="connsiteY5" fmla="*/ 190790 h 5138707"/>
              <a:gd name="connsiteX6" fmla="*/ 1857213 w 2366010"/>
              <a:gd name="connsiteY6" fmla="*/ 12990 h 5138707"/>
              <a:gd name="connsiteX7" fmla="*/ 2121223 w 2366010"/>
              <a:gd name="connsiteY7" fmla="*/ 14257 h 5138707"/>
              <a:gd name="connsiteX8" fmla="*/ 2366010 w 2366010"/>
              <a:gd name="connsiteY8" fmla="*/ 259044 h 5138707"/>
              <a:gd name="connsiteX9" fmla="*/ 2366010 w 2366010"/>
              <a:gd name="connsiteY9" fmla="*/ 4893920 h 5138707"/>
              <a:gd name="connsiteX10" fmla="*/ 2121223 w 2366010"/>
              <a:gd name="connsiteY10" fmla="*/ 5138707 h 5138707"/>
              <a:gd name="connsiteX11" fmla="*/ 244787 w 2366010"/>
              <a:gd name="connsiteY11" fmla="*/ 5138707 h 5138707"/>
              <a:gd name="connsiteX12" fmla="*/ 0 w 2366010"/>
              <a:gd name="connsiteY12" fmla="*/ 4893920 h 5138707"/>
              <a:gd name="connsiteX13" fmla="*/ 0 w 2366010"/>
              <a:gd name="connsiteY13" fmla="*/ 259044 h 5138707"/>
              <a:gd name="connsiteX0" fmla="*/ 0 w 2366010"/>
              <a:gd name="connsiteY0" fmla="*/ 259044 h 5138707"/>
              <a:gd name="connsiteX1" fmla="*/ 237167 w 2366010"/>
              <a:gd name="connsiteY1" fmla="*/ 11717 h 5138707"/>
              <a:gd name="connsiteX2" fmla="*/ 520700 w 2366010"/>
              <a:gd name="connsiteY2" fmla="*/ 10448 h 5138707"/>
              <a:gd name="connsiteX3" fmla="*/ 727710 w 2366010"/>
              <a:gd name="connsiteY3" fmla="*/ 197137 h 5138707"/>
              <a:gd name="connsiteX4" fmla="*/ 1364453 w 2366010"/>
              <a:gd name="connsiteY4" fmla="*/ 198410 h 5138707"/>
              <a:gd name="connsiteX5" fmla="*/ 1753073 w 2366010"/>
              <a:gd name="connsiteY5" fmla="*/ 190790 h 5138707"/>
              <a:gd name="connsiteX6" fmla="*/ 1857213 w 2366010"/>
              <a:gd name="connsiteY6" fmla="*/ 12990 h 5138707"/>
              <a:gd name="connsiteX7" fmla="*/ 2121223 w 2366010"/>
              <a:gd name="connsiteY7" fmla="*/ 14257 h 5138707"/>
              <a:gd name="connsiteX8" fmla="*/ 2366010 w 2366010"/>
              <a:gd name="connsiteY8" fmla="*/ 259044 h 5138707"/>
              <a:gd name="connsiteX9" fmla="*/ 2366010 w 2366010"/>
              <a:gd name="connsiteY9" fmla="*/ 4893920 h 5138707"/>
              <a:gd name="connsiteX10" fmla="*/ 2121223 w 2366010"/>
              <a:gd name="connsiteY10" fmla="*/ 5138707 h 5138707"/>
              <a:gd name="connsiteX11" fmla="*/ 244787 w 2366010"/>
              <a:gd name="connsiteY11" fmla="*/ 5138707 h 5138707"/>
              <a:gd name="connsiteX12" fmla="*/ 0 w 2366010"/>
              <a:gd name="connsiteY12" fmla="*/ 4893920 h 5138707"/>
              <a:gd name="connsiteX13" fmla="*/ 0 w 2366010"/>
              <a:gd name="connsiteY13" fmla="*/ 259044 h 5138707"/>
              <a:gd name="connsiteX0" fmla="*/ 0 w 2366010"/>
              <a:gd name="connsiteY0" fmla="*/ 262169 h 5141832"/>
              <a:gd name="connsiteX1" fmla="*/ 237167 w 2366010"/>
              <a:gd name="connsiteY1" fmla="*/ 14842 h 5141832"/>
              <a:gd name="connsiteX2" fmla="*/ 520700 w 2366010"/>
              <a:gd name="connsiteY2" fmla="*/ 13573 h 5141832"/>
              <a:gd name="connsiteX3" fmla="*/ 727710 w 2366010"/>
              <a:gd name="connsiteY3" fmla="*/ 200262 h 5141832"/>
              <a:gd name="connsiteX4" fmla="*/ 1364453 w 2366010"/>
              <a:gd name="connsiteY4" fmla="*/ 201535 h 5141832"/>
              <a:gd name="connsiteX5" fmla="*/ 1753073 w 2366010"/>
              <a:gd name="connsiteY5" fmla="*/ 193915 h 5141832"/>
              <a:gd name="connsiteX6" fmla="*/ 1857213 w 2366010"/>
              <a:gd name="connsiteY6" fmla="*/ 16115 h 5141832"/>
              <a:gd name="connsiteX7" fmla="*/ 2121223 w 2366010"/>
              <a:gd name="connsiteY7" fmla="*/ 17382 h 5141832"/>
              <a:gd name="connsiteX8" fmla="*/ 2366010 w 2366010"/>
              <a:gd name="connsiteY8" fmla="*/ 262169 h 5141832"/>
              <a:gd name="connsiteX9" fmla="*/ 2366010 w 2366010"/>
              <a:gd name="connsiteY9" fmla="*/ 4897045 h 5141832"/>
              <a:gd name="connsiteX10" fmla="*/ 2121223 w 2366010"/>
              <a:gd name="connsiteY10" fmla="*/ 5141832 h 5141832"/>
              <a:gd name="connsiteX11" fmla="*/ 244787 w 2366010"/>
              <a:gd name="connsiteY11" fmla="*/ 5141832 h 5141832"/>
              <a:gd name="connsiteX12" fmla="*/ 0 w 2366010"/>
              <a:gd name="connsiteY12" fmla="*/ 4897045 h 5141832"/>
              <a:gd name="connsiteX13" fmla="*/ 0 w 2366010"/>
              <a:gd name="connsiteY13" fmla="*/ 262169 h 5141832"/>
              <a:gd name="connsiteX0" fmla="*/ 0 w 2366010"/>
              <a:gd name="connsiteY0" fmla="*/ 262169 h 5141832"/>
              <a:gd name="connsiteX1" fmla="*/ 237167 w 2366010"/>
              <a:gd name="connsiteY1" fmla="*/ 14842 h 5141832"/>
              <a:gd name="connsiteX2" fmla="*/ 520700 w 2366010"/>
              <a:gd name="connsiteY2" fmla="*/ 13573 h 5141832"/>
              <a:gd name="connsiteX3" fmla="*/ 727710 w 2366010"/>
              <a:gd name="connsiteY3" fmla="*/ 200262 h 5141832"/>
              <a:gd name="connsiteX4" fmla="*/ 1364453 w 2366010"/>
              <a:gd name="connsiteY4" fmla="*/ 201535 h 5141832"/>
              <a:gd name="connsiteX5" fmla="*/ 1755613 w 2366010"/>
              <a:gd name="connsiteY5" fmla="*/ 186299 h 5141832"/>
              <a:gd name="connsiteX6" fmla="*/ 1857213 w 2366010"/>
              <a:gd name="connsiteY6" fmla="*/ 16115 h 5141832"/>
              <a:gd name="connsiteX7" fmla="*/ 2121223 w 2366010"/>
              <a:gd name="connsiteY7" fmla="*/ 17382 h 5141832"/>
              <a:gd name="connsiteX8" fmla="*/ 2366010 w 2366010"/>
              <a:gd name="connsiteY8" fmla="*/ 262169 h 5141832"/>
              <a:gd name="connsiteX9" fmla="*/ 2366010 w 2366010"/>
              <a:gd name="connsiteY9" fmla="*/ 4897045 h 5141832"/>
              <a:gd name="connsiteX10" fmla="*/ 2121223 w 2366010"/>
              <a:gd name="connsiteY10" fmla="*/ 5141832 h 5141832"/>
              <a:gd name="connsiteX11" fmla="*/ 244787 w 2366010"/>
              <a:gd name="connsiteY11" fmla="*/ 5141832 h 5141832"/>
              <a:gd name="connsiteX12" fmla="*/ 0 w 2366010"/>
              <a:gd name="connsiteY12" fmla="*/ 4897045 h 5141832"/>
              <a:gd name="connsiteX13" fmla="*/ 0 w 2366010"/>
              <a:gd name="connsiteY13" fmla="*/ 262169 h 5141832"/>
              <a:gd name="connsiteX0" fmla="*/ 0 w 2366010"/>
              <a:gd name="connsiteY0" fmla="*/ 262169 h 5141832"/>
              <a:gd name="connsiteX1" fmla="*/ 237167 w 2366010"/>
              <a:gd name="connsiteY1" fmla="*/ 14842 h 5141832"/>
              <a:gd name="connsiteX2" fmla="*/ 520700 w 2366010"/>
              <a:gd name="connsiteY2" fmla="*/ 13573 h 5141832"/>
              <a:gd name="connsiteX3" fmla="*/ 727710 w 2366010"/>
              <a:gd name="connsiteY3" fmla="*/ 200262 h 5141832"/>
              <a:gd name="connsiteX4" fmla="*/ 1364453 w 2366010"/>
              <a:gd name="connsiteY4" fmla="*/ 201535 h 5141832"/>
              <a:gd name="connsiteX5" fmla="*/ 1755613 w 2366010"/>
              <a:gd name="connsiteY5" fmla="*/ 186299 h 5141832"/>
              <a:gd name="connsiteX6" fmla="*/ 1857213 w 2366010"/>
              <a:gd name="connsiteY6" fmla="*/ 16115 h 5141832"/>
              <a:gd name="connsiteX7" fmla="*/ 2121223 w 2366010"/>
              <a:gd name="connsiteY7" fmla="*/ 17382 h 5141832"/>
              <a:gd name="connsiteX8" fmla="*/ 2366010 w 2366010"/>
              <a:gd name="connsiteY8" fmla="*/ 262169 h 5141832"/>
              <a:gd name="connsiteX9" fmla="*/ 2366010 w 2366010"/>
              <a:gd name="connsiteY9" fmla="*/ 4897045 h 5141832"/>
              <a:gd name="connsiteX10" fmla="*/ 2121223 w 2366010"/>
              <a:gd name="connsiteY10" fmla="*/ 5141832 h 5141832"/>
              <a:gd name="connsiteX11" fmla="*/ 244787 w 2366010"/>
              <a:gd name="connsiteY11" fmla="*/ 5141832 h 5141832"/>
              <a:gd name="connsiteX12" fmla="*/ 0 w 2366010"/>
              <a:gd name="connsiteY12" fmla="*/ 4897045 h 5141832"/>
              <a:gd name="connsiteX13" fmla="*/ 0 w 2366010"/>
              <a:gd name="connsiteY13" fmla="*/ 262169 h 5141832"/>
              <a:gd name="connsiteX0" fmla="*/ 0 w 2366010"/>
              <a:gd name="connsiteY0" fmla="*/ 261383 h 5141046"/>
              <a:gd name="connsiteX1" fmla="*/ 237167 w 2366010"/>
              <a:gd name="connsiteY1" fmla="*/ 14056 h 5141046"/>
              <a:gd name="connsiteX2" fmla="*/ 520700 w 2366010"/>
              <a:gd name="connsiteY2" fmla="*/ 12787 h 5141046"/>
              <a:gd name="connsiteX3" fmla="*/ 727710 w 2366010"/>
              <a:gd name="connsiteY3" fmla="*/ 199476 h 5141046"/>
              <a:gd name="connsiteX4" fmla="*/ 1364453 w 2366010"/>
              <a:gd name="connsiteY4" fmla="*/ 200749 h 5141046"/>
              <a:gd name="connsiteX5" fmla="*/ 1755613 w 2366010"/>
              <a:gd name="connsiteY5" fmla="*/ 185513 h 5141046"/>
              <a:gd name="connsiteX6" fmla="*/ 1857213 w 2366010"/>
              <a:gd name="connsiteY6" fmla="*/ 15329 h 5141046"/>
              <a:gd name="connsiteX7" fmla="*/ 2121223 w 2366010"/>
              <a:gd name="connsiteY7" fmla="*/ 16596 h 5141046"/>
              <a:gd name="connsiteX8" fmla="*/ 2366010 w 2366010"/>
              <a:gd name="connsiteY8" fmla="*/ 261383 h 5141046"/>
              <a:gd name="connsiteX9" fmla="*/ 2366010 w 2366010"/>
              <a:gd name="connsiteY9" fmla="*/ 4896259 h 5141046"/>
              <a:gd name="connsiteX10" fmla="*/ 2121223 w 2366010"/>
              <a:gd name="connsiteY10" fmla="*/ 5141046 h 5141046"/>
              <a:gd name="connsiteX11" fmla="*/ 244787 w 2366010"/>
              <a:gd name="connsiteY11" fmla="*/ 5141046 h 5141046"/>
              <a:gd name="connsiteX12" fmla="*/ 0 w 2366010"/>
              <a:gd name="connsiteY12" fmla="*/ 4896259 h 5141046"/>
              <a:gd name="connsiteX13" fmla="*/ 0 w 2366010"/>
              <a:gd name="connsiteY13" fmla="*/ 261383 h 5141046"/>
              <a:gd name="connsiteX0" fmla="*/ 0 w 2366010"/>
              <a:gd name="connsiteY0" fmla="*/ 261383 h 5141046"/>
              <a:gd name="connsiteX1" fmla="*/ 237167 w 2366010"/>
              <a:gd name="connsiteY1" fmla="*/ 14056 h 5141046"/>
              <a:gd name="connsiteX2" fmla="*/ 520700 w 2366010"/>
              <a:gd name="connsiteY2" fmla="*/ 12787 h 5141046"/>
              <a:gd name="connsiteX3" fmla="*/ 727710 w 2366010"/>
              <a:gd name="connsiteY3" fmla="*/ 199476 h 5141046"/>
              <a:gd name="connsiteX4" fmla="*/ 1364453 w 2366010"/>
              <a:gd name="connsiteY4" fmla="*/ 200749 h 5141046"/>
              <a:gd name="connsiteX5" fmla="*/ 1755613 w 2366010"/>
              <a:gd name="connsiteY5" fmla="*/ 185513 h 5141046"/>
              <a:gd name="connsiteX6" fmla="*/ 1857213 w 2366010"/>
              <a:gd name="connsiteY6" fmla="*/ 15329 h 5141046"/>
              <a:gd name="connsiteX7" fmla="*/ 2121223 w 2366010"/>
              <a:gd name="connsiteY7" fmla="*/ 16596 h 5141046"/>
              <a:gd name="connsiteX8" fmla="*/ 2366010 w 2366010"/>
              <a:gd name="connsiteY8" fmla="*/ 261383 h 5141046"/>
              <a:gd name="connsiteX9" fmla="*/ 2366010 w 2366010"/>
              <a:gd name="connsiteY9" fmla="*/ 4896259 h 5141046"/>
              <a:gd name="connsiteX10" fmla="*/ 2121223 w 2366010"/>
              <a:gd name="connsiteY10" fmla="*/ 5141046 h 5141046"/>
              <a:gd name="connsiteX11" fmla="*/ 244787 w 2366010"/>
              <a:gd name="connsiteY11" fmla="*/ 5141046 h 5141046"/>
              <a:gd name="connsiteX12" fmla="*/ 0 w 2366010"/>
              <a:gd name="connsiteY12" fmla="*/ 4896259 h 5141046"/>
              <a:gd name="connsiteX13" fmla="*/ 0 w 2366010"/>
              <a:gd name="connsiteY13" fmla="*/ 261383 h 5141046"/>
              <a:gd name="connsiteX0" fmla="*/ 0 w 2366010"/>
              <a:gd name="connsiteY0" fmla="*/ 266517 h 5146180"/>
              <a:gd name="connsiteX1" fmla="*/ 237167 w 2366010"/>
              <a:gd name="connsiteY1" fmla="*/ 19190 h 5146180"/>
              <a:gd name="connsiteX2" fmla="*/ 520700 w 2366010"/>
              <a:gd name="connsiteY2" fmla="*/ 17921 h 5146180"/>
              <a:gd name="connsiteX3" fmla="*/ 727710 w 2366010"/>
              <a:gd name="connsiteY3" fmla="*/ 204610 h 5146180"/>
              <a:gd name="connsiteX4" fmla="*/ 1364453 w 2366010"/>
              <a:gd name="connsiteY4" fmla="*/ 205883 h 5146180"/>
              <a:gd name="connsiteX5" fmla="*/ 1755613 w 2366010"/>
              <a:gd name="connsiteY5" fmla="*/ 190647 h 5146180"/>
              <a:gd name="connsiteX6" fmla="*/ 1857213 w 2366010"/>
              <a:gd name="connsiteY6" fmla="*/ 20463 h 5146180"/>
              <a:gd name="connsiteX7" fmla="*/ 2133923 w 2366010"/>
              <a:gd name="connsiteY7" fmla="*/ 14114 h 5146180"/>
              <a:gd name="connsiteX8" fmla="*/ 2366010 w 2366010"/>
              <a:gd name="connsiteY8" fmla="*/ 266517 h 5146180"/>
              <a:gd name="connsiteX9" fmla="*/ 2366010 w 2366010"/>
              <a:gd name="connsiteY9" fmla="*/ 4901393 h 5146180"/>
              <a:gd name="connsiteX10" fmla="*/ 2121223 w 2366010"/>
              <a:gd name="connsiteY10" fmla="*/ 5146180 h 5146180"/>
              <a:gd name="connsiteX11" fmla="*/ 244787 w 2366010"/>
              <a:gd name="connsiteY11" fmla="*/ 5146180 h 5146180"/>
              <a:gd name="connsiteX12" fmla="*/ 0 w 2366010"/>
              <a:gd name="connsiteY12" fmla="*/ 4901393 h 5146180"/>
              <a:gd name="connsiteX13" fmla="*/ 0 w 2366010"/>
              <a:gd name="connsiteY13" fmla="*/ 266517 h 5146180"/>
              <a:gd name="connsiteX0" fmla="*/ 0 w 2366010"/>
              <a:gd name="connsiteY0" fmla="*/ 266517 h 5146180"/>
              <a:gd name="connsiteX1" fmla="*/ 237167 w 2366010"/>
              <a:gd name="connsiteY1" fmla="*/ 19190 h 5146180"/>
              <a:gd name="connsiteX2" fmla="*/ 520700 w 2366010"/>
              <a:gd name="connsiteY2" fmla="*/ 17921 h 5146180"/>
              <a:gd name="connsiteX3" fmla="*/ 727710 w 2366010"/>
              <a:gd name="connsiteY3" fmla="*/ 204610 h 5146180"/>
              <a:gd name="connsiteX4" fmla="*/ 1364453 w 2366010"/>
              <a:gd name="connsiteY4" fmla="*/ 205883 h 5146180"/>
              <a:gd name="connsiteX5" fmla="*/ 1755613 w 2366010"/>
              <a:gd name="connsiteY5" fmla="*/ 190647 h 5146180"/>
              <a:gd name="connsiteX6" fmla="*/ 1857213 w 2366010"/>
              <a:gd name="connsiteY6" fmla="*/ 20463 h 5146180"/>
              <a:gd name="connsiteX7" fmla="*/ 2133923 w 2366010"/>
              <a:gd name="connsiteY7" fmla="*/ 14114 h 5146180"/>
              <a:gd name="connsiteX8" fmla="*/ 2366010 w 2366010"/>
              <a:gd name="connsiteY8" fmla="*/ 266517 h 5146180"/>
              <a:gd name="connsiteX9" fmla="*/ 2366010 w 2366010"/>
              <a:gd name="connsiteY9" fmla="*/ 4901393 h 5146180"/>
              <a:gd name="connsiteX10" fmla="*/ 2121223 w 2366010"/>
              <a:gd name="connsiteY10" fmla="*/ 5146180 h 5146180"/>
              <a:gd name="connsiteX11" fmla="*/ 244787 w 2366010"/>
              <a:gd name="connsiteY11" fmla="*/ 5146180 h 5146180"/>
              <a:gd name="connsiteX12" fmla="*/ 0 w 2366010"/>
              <a:gd name="connsiteY12" fmla="*/ 4901393 h 5146180"/>
              <a:gd name="connsiteX13" fmla="*/ 0 w 2366010"/>
              <a:gd name="connsiteY13" fmla="*/ 266517 h 5146180"/>
              <a:gd name="connsiteX0" fmla="*/ 0 w 2366010"/>
              <a:gd name="connsiteY0" fmla="*/ 267643 h 5147306"/>
              <a:gd name="connsiteX1" fmla="*/ 237167 w 2366010"/>
              <a:gd name="connsiteY1" fmla="*/ 20316 h 5147306"/>
              <a:gd name="connsiteX2" fmla="*/ 520700 w 2366010"/>
              <a:gd name="connsiteY2" fmla="*/ 19047 h 5147306"/>
              <a:gd name="connsiteX3" fmla="*/ 727710 w 2366010"/>
              <a:gd name="connsiteY3" fmla="*/ 205736 h 5147306"/>
              <a:gd name="connsiteX4" fmla="*/ 1364453 w 2366010"/>
              <a:gd name="connsiteY4" fmla="*/ 207009 h 5147306"/>
              <a:gd name="connsiteX5" fmla="*/ 1755613 w 2366010"/>
              <a:gd name="connsiteY5" fmla="*/ 191773 h 5147306"/>
              <a:gd name="connsiteX6" fmla="*/ 1857213 w 2366010"/>
              <a:gd name="connsiteY6" fmla="*/ 21589 h 5147306"/>
              <a:gd name="connsiteX7" fmla="*/ 2133923 w 2366010"/>
              <a:gd name="connsiteY7" fmla="*/ 15240 h 5147306"/>
              <a:gd name="connsiteX8" fmla="*/ 2366010 w 2366010"/>
              <a:gd name="connsiteY8" fmla="*/ 267643 h 5147306"/>
              <a:gd name="connsiteX9" fmla="*/ 2366010 w 2366010"/>
              <a:gd name="connsiteY9" fmla="*/ 4902519 h 5147306"/>
              <a:gd name="connsiteX10" fmla="*/ 2121223 w 2366010"/>
              <a:gd name="connsiteY10" fmla="*/ 5147306 h 5147306"/>
              <a:gd name="connsiteX11" fmla="*/ 244787 w 2366010"/>
              <a:gd name="connsiteY11" fmla="*/ 5147306 h 5147306"/>
              <a:gd name="connsiteX12" fmla="*/ 0 w 2366010"/>
              <a:gd name="connsiteY12" fmla="*/ 4902519 h 5147306"/>
              <a:gd name="connsiteX13" fmla="*/ 0 w 2366010"/>
              <a:gd name="connsiteY13" fmla="*/ 267643 h 5147306"/>
              <a:gd name="connsiteX0" fmla="*/ 0 w 2366010"/>
              <a:gd name="connsiteY0" fmla="*/ 267643 h 5147306"/>
              <a:gd name="connsiteX1" fmla="*/ 237167 w 2366010"/>
              <a:gd name="connsiteY1" fmla="*/ 20316 h 5147306"/>
              <a:gd name="connsiteX2" fmla="*/ 520700 w 2366010"/>
              <a:gd name="connsiteY2" fmla="*/ 19047 h 5147306"/>
              <a:gd name="connsiteX3" fmla="*/ 727710 w 2366010"/>
              <a:gd name="connsiteY3" fmla="*/ 205736 h 5147306"/>
              <a:gd name="connsiteX4" fmla="*/ 1274918 w 2366010"/>
              <a:gd name="connsiteY4" fmla="*/ 205105 h 5147306"/>
              <a:gd name="connsiteX5" fmla="*/ 1755613 w 2366010"/>
              <a:gd name="connsiteY5" fmla="*/ 191773 h 5147306"/>
              <a:gd name="connsiteX6" fmla="*/ 1857213 w 2366010"/>
              <a:gd name="connsiteY6" fmla="*/ 21589 h 5147306"/>
              <a:gd name="connsiteX7" fmla="*/ 2133923 w 2366010"/>
              <a:gd name="connsiteY7" fmla="*/ 15240 h 5147306"/>
              <a:gd name="connsiteX8" fmla="*/ 2366010 w 2366010"/>
              <a:gd name="connsiteY8" fmla="*/ 267643 h 5147306"/>
              <a:gd name="connsiteX9" fmla="*/ 2366010 w 2366010"/>
              <a:gd name="connsiteY9" fmla="*/ 4902519 h 5147306"/>
              <a:gd name="connsiteX10" fmla="*/ 2121223 w 2366010"/>
              <a:gd name="connsiteY10" fmla="*/ 5147306 h 5147306"/>
              <a:gd name="connsiteX11" fmla="*/ 244787 w 2366010"/>
              <a:gd name="connsiteY11" fmla="*/ 5147306 h 5147306"/>
              <a:gd name="connsiteX12" fmla="*/ 0 w 2366010"/>
              <a:gd name="connsiteY12" fmla="*/ 4902519 h 5147306"/>
              <a:gd name="connsiteX13" fmla="*/ 0 w 2366010"/>
              <a:gd name="connsiteY13" fmla="*/ 267643 h 5147306"/>
              <a:gd name="connsiteX0" fmla="*/ 0 w 2366010"/>
              <a:gd name="connsiteY0" fmla="*/ 267643 h 5147306"/>
              <a:gd name="connsiteX1" fmla="*/ 237167 w 2366010"/>
              <a:gd name="connsiteY1" fmla="*/ 20316 h 5147306"/>
              <a:gd name="connsiteX2" fmla="*/ 520700 w 2366010"/>
              <a:gd name="connsiteY2" fmla="*/ 19047 h 5147306"/>
              <a:gd name="connsiteX3" fmla="*/ 727710 w 2366010"/>
              <a:gd name="connsiteY3" fmla="*/ 205736 h 5147306"/>
              <a:gd name="connsiteX4" fmla="*/ 1274918 w 2366010"/>
              <a:gd name="connsiteY4" fmla="*/ 205105 h 5147306"/>
              <a:gd name="connsiteX5" fmla="*/ 1755613 w 2366010"/>
              <a:gd name="connsiteY5" fmla="*/ 191773 h 5147306"/>
              <a:gd name="connsiteX6" fmla="*/ 1857213 w 2366010"/>
              <a:gd name="connsiteY6" fmla="*/ 21589 h 5147306"/>
              <a:gd name="connsiteX7" fmla="*/ 2133923 w 2366010"/>
              <a:gd name="connsiteY7" fmla="*/ 15240 h 5147306"/>
              <a:gd name="connsiteX8" fmla="*/ 2366010 w 2366010"/>
              <a:gd name="connsiteY8" fmla="*/ 267643 h 5147306"/>
              <a:gd name="connsiteX9" fmla="*/ 2366010 w 2366010"/>
              <a:gd name="connsiteY9" fmla="*/ 4902519 h 5147306"/>
              <a:gd name="connsiteX10" fmla="*/ 2121223 w 2366010"/>
              <a:gd name="connsiteY10" fmla="*/ 5147306 h 5147306"/>
              <a:gd name="connsiteX11" fmla="*/ 244787 w 2366010"/>
              <a:gd name="connsiteY11" fmla="*/ 5147306 h 5147306"/>
              <a:gd name="connsiteX12" fmla="*/ 0 w 2366010"/>
              <a:gd name="connsiteY12" fmla="*/ 4902519 h 5147306"/>
              <a:gd name="connsiteX13" fmla="*/ 0 w 2366010"/>
              <a:gd name="connsiteY13" fmla="*/ 267643 h 5147306"/>
              <a:gd name="connsiteX0" fmla="*/ 0 w 2366010"/>
              <a:gd name="connsiteY0" fmla="*/ 267643 h 5147306"/>
              <a:gd name="connsiteX1" fmla="*/ 237167 w 2366010"/>
              <a:gd name="connsiteY1" fmla="*/ 20316 h 5147306"/>
              <a:gd name="connsiteX2" fmla="*/ 520700 w 2366010"/>
              <a:gd name="connsiteY2" fmla="*/ 19047 h 5147306"/>
              <a:gd name="connsiteX3" fmla="*/ 727710 w 2366010"/>
              <a:gd name="connsiteY3" fmla="*/ 205736 h 5147306"/>
              <a:gd name="connsiteX4" fmla="*/ 1274918 w 2366010"/>
              <a:gd name="connsiteY4" fmla="*/ 205105 h 5147306"/>
              <a:gd name="connsiteX5" fmla="*/ 1753708 w 2366010"/>
              <a:gd name="connsiteY5" fmla="*/ 189869 h 5147306"/>
              <a:gd name="connsiteX6" fmla="*/ 1857213 w 2366010"/>
              <a:gd name="connsiteY6" fmla="*/ 21589 h 5147306"/>
              <a:gd name="connsiteX7" fmla="*/ 2133923 w 2366010"/>
              <a:gd name="connsiteY7" fmla="*/ 15240 h 5147306"/>
              <a:gd name="connsiteX8" fmla="*/ 2366010 w 2366010"/>
              <a:gd name="connsiteY8" fmla="*/ 267643 h 5147306"/>
              <a:gd name="connsiteX9" fmla="*/ 2366010 w 2366010"/>
              <a:gd name="connsiteY9" fmla="*/ 4902519 h 5147306"/>
              <a:gd name="connsiteX10" fmla="*/ 2121223 w 2366010"/>
              <a:gd name="connsiteY10" fmla="*/ 5147306 h 5147306"/>
              <a:gd name="connsiteX11" fmla="*/ 244787 w 2366010"/>
              <a:gd name="connsiteY11" fmla="*/ 5147306 h 5147306"/>
              <a:gd name="connsiteX12" fmla="*/ 0 w 2366010"/>
              <a:gd name="connsiteY12" fmla="*/ 4902519 h 5147306"/>
              <a:gd name="connsiteX13" fmla="*/ 0 w 2366010"/>
              <a:gd name="connsiteY13" fmla="*/ 267643 h 5147306"/>
              <a:gd name="connsiteX0" fmla="*/ 0 w 2366010"/>
              <a:gd name="connsiteY0" fmla="*/ 267643 h 5147306"/>
              <a:gd name="connsiteX1" fmla="*/ 237167 w 2366010"/>
              <a:gd name="connsiteY1" fmla="*/ 20316 h 5147306"/>
              <a:gd name="connsiteX2" fmla="*/ 520700 w 2366010"/>
              <a:gd name="connsiteY2" fmla="*/ 19047 h 5147306"/>
              <a:gd name="connsiteX3" fmla="*/ 727710 w 2366010"/>
              <a:gd name="connsiteY3" fmla="*/ 205736 h 5147306"/>
              <a:gd name="connsiteX4" fmla="*/ 1274918 w 2366010"/>
              <a:gd name="connsiteY4" fmla="*/ 205105 h 5147306"/>
              <a:gd name="connsiteX5" fmla="*/ 1753708 w 2366010"/>
              <a:gd name="connsiteY5" fmla="*/ 189869 h 5147306"/>
              <a:gd name="connsiteX6" fmla="*/ 1857213 w 2366010"/>
              <a:gd name="connsiteY6" fmla="*/ 21589 h 5147306"/>
              <a:gd name="connsiteX7" fmla="*/ 2133923 w 2366010"/>
              <a:gd name="connsiteY7" fmla="*/ 15240 h 5147306"/>
              <a:gd name="connsiteX8" fmla="*/ 2366010 w 2366010"/>
              <a:gd name="connsiteY8" fmla="*/ 267643 h 5147306"/>
              <a:gd name="connsiteX9" fmla="*/ 2366010 w 2366010"/>
              <a:gd name="connsiteY9" fmla="*/ 4902519 h 5147306"/>
              <a:gd name="connsiteX10" fmla="*/ 2121223 w 2366010"/>
              <a:gd name="connsiteY10" fmla="*/ 5147306 h 5147306"/>
              <a:gd name="connsiteX11" fmla="*/ 244787 w 2366010"/>
              <a:gd name="connsiteY11" fmla="*/ 5147306 h 5147306"/>
              <a:gd name="connsiteX12" fmla="*/ 0 w 2366010"/>
              <a:gd name="connsiteY12" fmla="*/ 4902519 h 5147306"/>
              <a:gd name="connsiteX13" fmla="*/ 0 w 2366010"/>
              <a:gd name="connsiteY13" fmla="*/ 267643 h 5147306"/>
              <a:gd name="connsiteX0" fmla="*/ 0 w 2366010"/>
              <a:gd name="connsiteY0" fmla="*/ 256648 h 5136311"/>
              <a:gd name="connsiteX1" fmla="*/ 237167 w 2366010"/>
              <a:gd name="connsiteY1" fmla="*/ 9321 h 5136311"/>
              <a:gd name="connsiteX2" fmla="*/ 520700 w 2366010"/>
              <a:gd name="connsiteY2" fmla="*/ 8052 h 5136311"/>
              <a:gd name="connsiteX3" fmla="*/ 727710 w 2366010"/>
              <a:gd name="connsiteY3" fmla="*/ 194741 h 5136311"/>
              <a:gd name="connsiteX4" fmla="*/ 1274918 w 2366010"/>
              <a:gd name="connsiteY4" fmla="*/ 194110 h 5136311"/>
              <a:gd name="connsiteX5" fmla="*/ 1753708 w 2366010"/>
              <a:gd name="connsiteY5" fmla="*/ 178874 h 5136311"/>
              <a:gd name="connsiteX6" fmla="*/ 1857213 w 2366010"/>
              <a:gd name="connsiteY6" fmla="*/ 10594 h 5136311"/>
              <a:gd name="connsiteX7" fmla="*/ 2133923 w 2366010"/>
              <a:gd name="connsiteY7" fmla="*/ 4245 h 5136311"/>
              <a:gd name="connsiteX8" fmla="*/ 2366010 w 2366010"/>
              <a:gd name="connsiteY8" fmla="*/ 256648 h 5136311"/>
              <a:gd name="connsiteX9" fmla="*/ 2366010 w 2366010"/>
              <a:gd name="connsiteY9" fmla="*/ 4891524 h 5136311"/>
              <a:gd name="connsiteX10" fmla="*/ 2121223 w 2366010"/>
              <a:gd name="connsiteY10" fmla="*/ 5136311 h 5136311"/>
              <a:gd name="connsiteX11" fmla="*/ 244787 w 2366010"/>
              <a:gd name="connsiteY11" fmla="*/ 5136311 h 5136311"/>
              <a:gd name="connsiteX12" fmla="*/ 0 w 2366010"/>
              <a:gd name="connsiteY12" fmla="*/ 4891524 h 5136311"/>
              <a:gd name="connsiteX13" fmla="*/ 0 w 2366010"/>
              <a:gd name="connsiteY13" fmla="*/ 256648 h 5136311"/>
              <a:gd name="connsiteX0" fmla="*/ 0 w 2366010"/>
              <a:gd name="connsiteY0" fmla="*/ 256648 h 5136311"/>
              <a:gd name="connsiteX1" fmla="*/ 237167 w 2366010"/>
              <a:gd name="connsiteY1" fmla="*/ 9321 h 5136311"/>
              <a:gd name="connsiteX2" fmla="*/ 520700 w 2366010"/>
              <a:gd name="connsiteY2" fmla="*/ 8052 h 5136311"/>
              <a:gd name="connsiteX3" fmla="*/ 727710 w 2366010"/>
              <a:gd name="connsiteY3" fmla="*/ 194741 h 5136311"/>
              <a:gd name="connsiteX4" fmla="*/ 1274918 w 2366010"/>
              <a:gd name="connsiteY4" fmla="*/ 194110 h 5136311"/>
              <a:gd name="connsiteX5" fmla="*/ 1753708 w 2366010"/>
              <a:gd name="connsiteY5" fmla="*/ 178874 h 5136311"/>
              <a:gd name="connsiteX6" fmla="*/ 1857213 w 2366010"/>
              <a:gd name="connsiteY6" fmla="*/ 10594 h 5136311"/>
              <a:gd name="connsiteX7" fmla="*/ 2133923 w 2366010"/>
              <a:gd name="connsiteY7" fmla="*/ 4245 h 5136311"/>
              <a:gd name="connsiteX8" fmla="*/ 2366010 w 2366010"/>
              <a:gd name="connsiteY8" fmla="*/ 256648 h 5136311"/>
              <a:gd name="connsiteX9" fmla="*/ 2366010 w 2366010"/>
              <a:gd name="connsiteY9" fmla="*/ 4891524 h 5136311"/>
              <a:gd name="connsiteX10" fmla="*/ 2121223 w 2366010"/>
              <a:gd name="connsiteY10" fmla="*/ 5136311 h 5136311"/>
              <a:gd name="connsiteX11" fmla="*/ 244787 w 2366010"/>
              <a:gd name="connsiteY11" fmla="*/ 5136311 h 5136311"/>
              <a:gd name="connsiteX12" fmla="*/ 0 w 2366010"/>
              <a:gd name="connsiteY12" fmla="*/ 4891524 h 5136311"/>
              <a:gd name="connsiteX13" fmla="*/ 0 w 2366010"/>
              <a:gd name="connsiteY13" fmla="*/ 256648 h 5136311"/>
              <a:gd name="connsiteX0" fmla="*/ 0 w 2366010"/>
              <a:gd name="connsiteY0" fmla="*/ 256648 h 5136311"/>
              <a:gd name="connsiteX1" fmla="*/ 237167 w 2366010"/>
              <a:gd name="connsiteY1" fmla="*/ 9321 h 5136311"/>
              <a:gd name="connsiteX2" fmla="*/ 520700 w 2366010"/>
              <a:gd name="connsiteY2" fmla="*/ 8052 h 5136311"/>
              <a:gd name="connsiteX3" fmla="*/ 727710 w 2366010"/>
              <a:gd name="connsiteY3" fmla="*/ 194741 h 5136311"/>
              <a:gd name="connsiteX4" fmla="*/ 1274918 w 2366010"/>
              <a:gd name="connsiteY4" fmla="*/ 194110 h 5136311"/>
              <a:gd name="connsiteX5" fmla="*/ 1753708 w 2366010"/>
              <a:gd name="connsiteY5" fmla="*/ 178874 h 5136311"/>
              <a:gd name="connsiteX6" fmla="*/ 1857213 w 2366010"/>
              <a:gd name="connsiteY6" fmla="*/ 10594 h 5136311"/>
              <a:gd name="connsiteX7" fmla="*/ 2133923 w 2366010"/>
              <a:gd name="connsiteY7" fmla="*/ 4245 h 5136311"/>
              <a:gd name="connsiteX8" fmla="*/ 2366010 w 2366010"/>
              <a:gd name="connsiteY8" fmla="*/ 256648 h 5136311"/>
              <a:gd name="connsiteX9" fmla="*/ 2366010 w 2366010"/>
              <a:gd name="connsiteY9" fmla="*/ 4891524 h 5136311"/>
              <a:gd name="connsiteX10" fmla="*/ 2121223 w 2366010"/>
              <a:gd name="connsiteY10" fmla="*/ 5136311 h 5136311"/>
              <a:gd name="connsiteX11" fmla="*/ 244787 w 2366010"/>
              <a:gd name="connsiteY11" fmla="*/ 5136311 h 5136311"/>
              <a:gd name="connsiteX12" fmla="*/ 0 w 2366010"/>
              <a:gd name="connsiteY12" fmla="*/ 4891524 h 5136311"/>
              <a:gd name="connsiteX13" fmla="*/ 0 w 2366010"/>
              <a:gd name="connsiteY13" fmla="*/ 256648 h 5136311"/>
              <a:gd name="connsiteX0" fmla="*/ 0 w 2366010"/>
              <a:gd name="connsiteY0" fmla="*/ 256648 h 5136311"/>
              <a:gd name="connsiteX1" fmla="*/ 237167 w 2366010"/>
              <a:gd name="connsiteY1" fmla="*/ 9321 h 5136311"/>
              <a:gd name="connsiteX2" fmla="*/ 520700 w 2366010"/>
              <a:gd name="connsiteY2" fmla="*/ 8052 h 5136311"/>
              <a:gd name="connsiteX3" fmla="*/ 727710 w 2366010"/>
              <a:gd name="connsiteY3" fmla="*/ 194741 h 5136311"/>
              <a:gd name="connsiteX4" fmla="*/ 1274918 w 2366010"/>
              <a:gd name="connsiteY4" fmla="*/ 194110 h 5136311"/>
              <a:gd name="connsiteX5" fmla="*/ 1753708 w 2366010"/>
              <a:gd name="connsiteY5" fmla="*/ 178874 h 5136311"/>
              <a:gd name="connsiteX6" fmla="*/ 1857213 w 2366010"/>
              <a:gd name="connsiteY6" fmla="*/ 10594 h 5136311"/>
              <a:gd name="connsiteX7" fmla="*/ 2133923 w 2366010"/>
              <a:gd name="connsiteY7" fmla="*/ 4245 h 5136311"/>
              <a:gd name="connsiteX8" fmla="*/ 2366010 w 2366010"/>
              <a:gd name="connsiteY8" fmla="*/ 256648 h 5136311"/>
              <a:gd name="connsiteX9" fmla="*/ 2366010 w 2366010"/>
              <a:gd name="connsiteY9" fmla="*/ 4891524 h 5136311"/>
              <a:gd name="connsiteX10" fmla="*/ 2121223 w 2366010"/>
              <a:gd name="connsiteY10" fmla="*/ 5136311 h 5136311"/>
              <a:gd name="connsiteX11" fmla="*/ 244787 w 2366010"/>
              <a:gd name="connsiteY11" fmla="*/ 5136311 h 5136311"/>
              <a:gd name="connsiteX12" fmla="*/ 0 w 2366010"/>
              <a:gd name="connsiteY12" fmla="*/ 4891524 h 5136311"/>
              <a:gd name="connsiteX13" fmla="*/ 0 w 2366010"/>
              <a:gd name="connsiteY13" fmla="*/ 256648 h 5136311"/>
              <a:gd name="connsiteX0" fmla="*/ 0 w 2366010"/>
              <a:gd name="connsiteY0" fmla="*/ 256648 h 5136311"/>
              <a:gd name="connsiteX1" fmla="*/ 237167 w 2366010"/>
              <a:gd name="connsiteY1" fmla="*/ 9321 h 5136311"/>
              <a:gd name="connsiteX2" fmla="*/ 520700 w 2366010"/>
              <a:gd name="connsiteY2" fmla="*/ 8052 h 5136311"/>
              <a:gd name="connsiteX3" fmla="*/ 727710 w 2366010"/>
              <a:gd name="connsiteY3" fmla="*/ 194741 h 5136311"/>
              <a:gd name="connsiteX4" fmla="*/ 1274918 w 2366010"/>
              <a:gd name="connsiteY4" fmla="*/ 194110 h 5136311"/>
              <a:gd name="connsiteX5" fmla="*/ 1758788 w 2366010"/>
              <a:gd name="connsiteY5" fmla="*/ 173797 h 5136311"/>
              <a:gd name="connsiteX6" fmla="*/ 1857213 w 2366010"/>
              <a:gd name="connsiteY6" fmla="*/ 10594 h 5136311"/>
              <a:gd name="connsiteX7" fmla="*/ 2133923 w 2366010"/>
              <a:gd name="connsiteY7" fmla="*/ 4245 h 5136311"/>
              <a:gd name="connsiteX8" fmla="*/ 2366010 w 2366010"/>
              <a:gd name="connsiteY8" fmla="*/ 256648 h 5136311"/>
              <a:gd name="connsiteX9" fmla="*/ 2366010 w 2366010"/>
              <a:gd name="connsiteY9" fmla="*/ 4891524 h 5136311"/>
              <a:gd name="connsiteX10" fmla="*/ 2121223 w 2366010"/>
              <a:gd name="connsiteY10" fmla="*/ 5136311 h 5136311"/>
              <a:gd name="connsiteX11" fmla="*/ 244787 w 2366010"/>
              <a:gd name="connsiteY11" fmla="*/ 5136311 h 5136311"/>
              <a:gd name="connsiteX12" fmla="*/ 0 w 2366010"/>
              <a:gd name="connsiteY12" fmla="*/ 4891524 h 5136311"/>
              <a:gd name="connsiteX13" fmla="*/ 0 w 2366010"/>
              <a:gd name="connsiteY13" fmla="*/ 256648 h 5136311"/>
              <a:gd name="connsiteX0" fmla="*/ 0 w 2366010"/>
              <a:gd name="connsiteY0" fmla="*/ 256648 h 5136311"/>
              <a:gd name="connsiteX1" fmla="*/ 237167 w 2366010"/>
              <a:gd name="connsiteY1" fmla="*/ 9321 h 5136311"/>
              <a:gd name="connsiteX2" fmla="*/ 520700 w 2366010"/>
              <a:gd name="connsiteY2" fmla="*/ 8052 h 5136311"/>
              <a:gd name="connsiteX3" fmla="*/ 732790 w 2366010"/>
              <a:gd name="connsiteY3" fmla="*/ 189664 h 5136311"/>
              <a:gd name="connsiteX4" fmla="*/ 1274918 w 2366010"/>
              <a:gd name="connsiteY4" fmla="*/ 194110 h 5136311"/>
              <a:gd name="connsiteX5" fmla="*/ 1758788 w 2366010"/>
              <a:gd name="connsiteY5" fmla="*/ 173797 h 5136311"/>
              <a:gd name="connsiteX6" fmla="*/ 1857213 w 2366010"/>
              <a:gd name="connsiteY6" fmla="*/ 10594 h 5136311"/>
              <a:gd name="connsiteX7" fmla="*/ 2133923 w 2366010"/>
              <a:gd name="connsiteY7" fmla="*/ 4245 h 5136311"/>
              <a:gd name="connsiteX8" fmla="*/ 2366010 w 2366010"/>
              <a:gd name="connsiteY8" fmla="*/ 256648 h 5136311"/>
              <a:gd name="connsiteX9" fmla="*/ 2366010 w 2366010"/>
              <a:gd name="connsiteY9" fmla="*/ 4891524 h 5136311"/>
              <a:gd name="connsiteX10" fmla="*/ 2121223 w 2366010"/>
              <a:gd name="connsiteY10" fmla="*/ 5136311 h 5136311"/>
              <a:gd name="connsiteX11" fmla="*/ 244787 w 2366010"/>
              <a:gd name="connsiteY11" fmla="*/ 5136311 h 5136311"/>
              <a:gd name="connsiteX12" fmla="*/ 0 w 2366010"/>
              <a:gd name="connsiteY12" fmla="*/ 4891524 h 5136311"/>
              <a:gd name="connsiteX13" fmla="*/ 0 w 2366010"/>
              <a:gd name="connsiteY13" fmla="*/ 256648 h 51363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366010" h="5136311">
                <a:moveTo>
                  <a:pt x="0" y="256648"/>
                </a:moveTo>
                <a:cubicBezTo>
                  <a:pt x="0" y="121456"/>
                  <a:pt x="101975" y="14401"/>
                  <a:pt x="237167" y="9321"/>
                </a:cubicBezTo>
                <a:cubicBezTo>
                  <a:pt x="333052" y="-1632"/>
                  <a:pt x="444023" y="-4013"/>
                  <a:pt x="520700" y="8052"/>
                </a:cubicBezTo>
                <a:cubicBezTo>
                  <a:pt x="570707" y="42977"/>
                  <a:pt x="486568" y="204269"/>
                  <a:pt x="732790" y="189664"/>
                </a:cubicBezTo>
                <a:cubicBezTo>
                  <a:pt x="889925" y="194321"/>
                  <a:pt x="1103918" y="196755"/>
                  <a:pt x="1274918" y="194110"/>
                </a:cubicBezTo>
                <a:cubicBezTo>
                  <a:pt x="1445918" y="191466"/>
                  <a:pt x="1661739" y="204383"/>
                  <a:pt x="1758788" y="173797"/>
                </a:cubicBezTo>
                <a:cubicBezTo>
                  <a:pt x="1855837" y="143211"/>
                  <a:pt x="1797125" y="37475"/>
                  <a:pt x="1857213" y="10594"/>
                </a:cubicBezTo>
                <a:cubicBezTo>
                  <a:pt x="1896981" y="-1049"/>
                  <a:pt x="2008907" y="688"/>
                  <a:pt x="2133923" y="4245"/>
                </a:cubicBezTo>
                <a:cubicBezTo>
                  <a:pt x="2258939" y="7802"/>
                  <a:pt x="2366010" y="121456"/>
                  <a:pt x="2366010" y="256648"/>
                </a:cubicBezTo>
                <a:lnTo>
                  <a:pt x="2366010" y="4891524"/>
                </a:lnTo>
                <a:cubicBezTo>
                  <a:pt x="2366010" y="5026716"/>
                  <a:pt x="2256415" y="5136311"/>
                  <a:pt x="2121223" y="5136311"/>
                </a:cubicBezTo>
                <a:lnTo>
                  <a:pt x="244787" y="5136311"/>
                </a:lnTo>
                <a:cubicBezTo>
                  <a:pt x="109595" y="5136311"/>
                  <a:pt x="0" y="5026716"/>
                  <a:pt x="0" y="4891524"/>
                </a:cubicBezTo>
                <a:lnTo>
                  <a:pt x="0" y="256648"/>
                </a:lnTo>
                <a:close/>
              </a:path>
            </a:pathLst>
          </a:custGeom>
          <a:solidFill>
            <a:schemeClr val="tx1"/>
          </a:solidFill>
        </p:spPr>
        <p:txBody>
          <a:bodyPr lIns="252000" tIns="612000" bIns="90000" anchor="t">
            <a:normAutofit/>
          </a:bodyPr>
          <a:lstStyle>
            <a:lvl1pPr marL="0" indent="0" algn="l">
              <a:buNone/>
              <a:defRPr lang="fr-FR" sz="2800" kern="1200" dirty="0">
                <a:solidFill>
                  <a:schemeClr val="accent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lvl1pPr>
          </a:lstStyle>
          <a:p>
            <a:r>
              <a:rPr lang="fr-FR" dirty="0"/>
              <a:t>Click </a:t>
            </a:r>
            <a:br>
              <a:rPr lang="fr-FR" dirty="0"/>
            </a:br>
            <a:r>
              <a:rPr lang="fr-FR" dirty="0"/>
              <a:t>to </a:t>
            </a:r>
            <a:r>
              <a:rPr lang="fr-FR" dirty="0" err="1"/>
              <a:t>add</a:t>
            </a:r>
            <a:r>
              <a:rPr lang="fr-FR" dirty="0"/>
              <a:t> </a:t>
            </a:r>
            <a:br>
              <a:rPr lang="fr-FR" dirty="0"/>
            </a:br>
            <a:r>
              <a:rPr lang="fr-FR" dirty="0"/>
              <a:t>a </a:t>
            </a:r>
            <a:r>
              <a:rPr lang="fr-FR" dirty="0" err="1"/>
              <a:t>picture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3992701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Phone X Zo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2">
            <a:extLst>
              <a:ext uri="{FF2B5EF4-FFF2-40B4-BE49-F238E27FC236}">
                <a16:creationId xmlns:a16="http://schemas.microsoft.com/office/drawing/2014/main" id="{1908C951-434A-4DD1-AFA3-1AF87D704742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103086" y="1534810"/>
            <a:ext cx="3795555" cy="5334729"/>
          </a:xfrm>
          <a:custGeom>
            <a:avLst/>
            <a:gdLst>
              <a:gd name="connsiteX0" fmla="*/ 0 w 2366010"/>
              <a:gd name="connsiteY0" fmla="*/ 244787 h 5124450"/>
              <a:gd name="connsiteX1" fmla="*/ 244787 w 2366010"/>
              <a:gd name="connsiteY1" fmla="*/ 0 h 5124450"/>
              <a:gd name="connsiteX2" fmla="*/ 2121223 w 2366010"/>
              <a:gd name="connsiteY2" fmla="*/ 0 h 5124450"/>
              <a:gd name="connsiteX3" fmla="*/ 2366010 w 2366010"/>
              <a:gd name="connsiteY3" fmla="*/ 244787 h 5124450"/>
              <a:gd name="connsiteX4" fmla="*/ 2366010 w 2366010"/>
              <a:gd name="connsiteY4" fmla="*/ 4879663 h 5124450"/>
              <a:gd name="connsiteX5" fmla="*/ 2121223 w 2366010"/>
              <a:gd name="connsiteY5" fmla="*/ 5124450 h 5124450"/>
              <a:gd name="connsiteX6" fmla="*/ 244787 w 2366010"/>
              <a:gd name="connsiteY6" fmla="*/ 5124450 h 5124450"/>
              <a:gd name="connsiteX7" fmla="*/ 0 w 2366010"/>
              <a:gd name="connsiteY7" fmla="*/ 4879663 h 5124450"/>
              <a:gd name="connsiteX8" fmla="*/ 0 w 2366010"/>
              <a:gd name="connsiteY8" fmla="*/ 244787 h 5124450"/>
              <a:gd name="connsiteX0" fmla="*/ 0 w 2366010"/>
              <a:gd name="connsiteY0" fmla="*/ 244793 h 5124456"/>
              <a:gd name="connsiteX1" fmla="*/ 244787 w 2366010"/>
              <a:gd name="connsiteY1" fmla="*/ 6 h 5124456"/>
              <a:gd name="connsiteX2" fmla="*/ 659130 w 2366010"/>
              <a:gd name="connsiteY2" fmla="*/ 186696 h 5124456"/>
              <a:gd name="connsiteX3" fmla="*/ 2121223 w 2366010"/>
              <a:gd name="connsiteY3" fmla="*/ 6 h 5124456"/>
              <a:gd name="connsiteX4" fmla="*/ 2366010 w 2366010"/>
              <a:gd name="connsiteY4" fmla="*/ 244793 h 5124456"/>
              <a:gd name="connsiteX5" fmla="*/ 2366010 w 2366010"/>
              <a:gd name="connsiteY5" fmla="*/ 4879669 h 5124456"/>
              <a:gd name="connsiteX6" fmla="*/ 2121223 w 2366010"/>
              <a:gd name="connsiteY6" fmla="*/ 5124456 h 5124456"/>
              <a:gd name="connsiteX7" fmla="*/ 244787 w 2366010"/>
              <a:gd name="connsiteY7" fmla="*/ 5124456 h 5124456"/>
              <a:gd name="connsiteX8" fmla="*/ 0 w 2366010"/>
              <a:gd name="connsiteY8" fmla="*/ 4879669 h 5124456"/>
              <a:gd name="connsiteX9" fmla="*/ 0 w 2366010"/>
              <a:gd name="connsiteY9" fmla="*/ 244793 h 5124456"/>
              <a:gd name="connsiteX0" fmla="*/ 0 w 2366010"/>
              <a:gd name="connsiteY0" fmla="*/ 244794 h 5124457"/>
              <a:gd name="connsiteX1" fmla="*/ 244787 w 2366010"/>
              <a:gd name="connsiteY1" fmla="*/ 7 h 5124457"/>
              <a:gd name="connsiteX2" fmla="*/ 659130 w 2366010"/>
              <a:gd name="connsiteY2" fmla="*/ 186697 h 5124457"/>
              <a:gd name="connsiteX3" fmla="*/ 2121223 w 2366010"/>
              <a:gd name="connsiteY3" fmla="*/ 7 h 5124457"/>
              <a:gd name="connsiteX4" fmla="*/ 2366010 w 2366010"/>
              <a:gd name="connsiteY4" fmla="*/ 244794 h 5124457"/>
              <a:gd name="connsiteX5" fmla="*/ 2366010 w 2366010"/>
              <a:gd name="connsiteY5" fmla="*/ 4879670 h 5124457"/>
              <a:gd name="connsiteX6" fmla="*/ 2121223 w 2366010"/>
              <a:gd name="connsiteY6" fmla="*/ 5124457 h 5124457"/>
              <a:gd name="connsiteX7" fmla="*/ 244787 w 2366010"/>
              <a:gd name="connsiteY7" fmla="*/ 5124457 h 5124457"/>
              <a:gd name="connsiteX8" fmla="*/ 0 w 2366010"/>
              <a:gd name="connsiteY8" fmla="*/ 4879670 h 5124457"/>
              <a:gd name="connsiteX9" fmla="*/ 0 w 2366010"/>
              <a:gd name="connsiteY9" fmla="*/ 244794 h 5124457"/>
              <a:gd name="connsiteX0" fmla="*/ 0 w 2366010"/>
              <a:gd name="connsiteY0" fmla="*/ 253683 h 5133346"/>
              <a:gd name="connsiteX1" fmla="*/ 244787 w 2366010"/>
              <a:gd name="connsiteY1" fmla="*/ 8896 h 5133346"/>
              <a:gd name="connsiteX2" fmla="*/ 502920 w 2366010"/>
              <a:gd name="connsiteY2" fmla="*/ 50807 h 5133346"/>
              <a:gd name="connsiteX3" fmla="*/ 659130 w 2366010"/>
              <a:gd name="connsiteY3" fmla="*/ 195586 h 5133346"/>
              <a:gd name="connsiteX4" fmla="*/ 2121223 w 2366010"/>
              <a:gd name="connsiteY4" fmla="*/ 8896 h 5133346"/>
              <a:gd name="connsiteX5" fmla="*/ 2366010 w 2366010"/>
              <a:gd name="connsiteY5" fmla="*/ 253683 h 5133346"/>
              <a:gd name="connsiteX6" fmla="*/ 2366010 w 2366010"/>
              <a:gd name="connsiteY6" fmla="*/ 4888559 h 5133346"/>
              <a:gd name="connsiteX7" fmla="*/ 2121223 w 2366010"/>
              <a:gd name="connsiteY7" fmla="*/ 5133346 h 5133346"/>
              <a:gd name="connsiteX8" fmla="*/ 244787 w 2366010"/>
              <a:gd name="connsiteY8" fmla="*/ 5133346 h 5133346"/>
              <a:gd name="connsiteX9" fmla="*/ 0 w 2366010"/>
              <a:gd name="connsiteY9" fmla="*/ 4888559 h 5133346"/>
              <a:gd name="connsiteX10" fmla="*/ 0 w 2366010"/>
              <a:gd name="connsiteY10" fmla="*/ 253683 h 5133346"/>
              <a:gd name="connsiteX0" fmla="*/ 0 w 2366010"/>
              <a:gd name="connsiteY0" fmla="*/ 253683 h 5133346"/>
              <a:gd name="connsiteX1" fmla="*/ 244787 w 2366010"/>
              <a:gd name="connsiteY1" fmla="*/ 8896 h 5133346"/>
              <a:gd name="connsiteX2" fmla="*/ 502920 w 2366010"/>
              <a:gd name="connsiteY2" fmla="*/ 50807 h 5133346"/>
              <a:gd name="connsiteX3" fmla="*/ 659130 w 2366010"/>
              <a:gd name="connsiteY3" fmla="*/ 195586 h 5133346"/>
              <a:gd name="connsiteX4" fmla="*/ 2121223 w 2366010"/>
              <a:gd name="connsiteY4" fmla="*/ 8896 h 5133346"/>
              <a:gd name="connsiteX5" fmla="*/ 2366010 w 2366010"/>
              <a:gd name="connsiteY5" fmla="*/ 253683 h 5133346"/>
              <a:gd name="connsiteX6" fmla="*/ 2366010 w 2366010"/>
              <a:gd name="connsiteY6" fmla="*/ 4888559 h 5133346"/>
              <a:gd name="connsiteX7" fmla="*/ 2121223 w 2366010"/>
              <a:gd name="connsiteY7" fmla="*/ 5133346 h 5133346"/>
              <a:gd name="connsiteX8" fmla="*/ 244787 w 2366010"/>
              <a:gd name="connsiteY8" fmla="*/ 5133346 h 5133346"/>
              <a:gd name="connsiteX9" fmla="*/ 0 w 2366010"/>
              <a:gd name="connsiteY9" fmla="*/ 4888559 h 5133346"/>
              <a:gd name="connsiteX10" fmla="*/ 0 w 2366010"/>
              <a:gd name="connsiteY10" fmla="*/ 253683 h 5133346"/>
              <a:gd name="connsiteX0" fmla="*/ 0 w 2366010"/>
              <a:gd name="connsiteY0" fmla="*/ 253683 h 5133346"/>
              <a:gd name="connsiteX1" fmla="*/ 244787 w 2366010"/>
              <a:gd name="connsiteY1" fmla="*/ 8896 h 5133346"/>
              <a:gd name="connsiteX2" fmla="*/ 502920 w 2366010"/>
              <a:gd name="connsiteY2" fmla="*/ 50807 h 5133346"/>
              <a:gd name="connsiteX3" fmla="*/ 735330 w 2366010"/>
              <a:gd name="connsiteY3" fmla="*/ 195586 h 5133346"/>
              <a:gd name="connsiteX4" fmla="*/ 2121223 w 2366010"/>
              <a:gd name="connsiteY4" fmla="*/ 8896 h 5133346"/>
              <a:gd name="connsiteX5" fmla="*/ 2366010 w 2366010"/>
              <a:gd name="connsiteY5" fmla="*/ 253683 h 5133346"/>
              <a:gd name="connsiteX6" fmla="*/ 2366010 w 2366010"/>
              <a:gd name="connsiteY6" fmla="*/ 4888559 h 5133346"/>
              <a:gd name="connsiteX7" fmla="*/ 2121223 w 2366010"/>
              <a:gd name="connsiteY7" fmla="*/ 5133346 h 5133346"/>
              <a:gd name="connsiteX8" fmla="*/ 244787 w 2366010"/>
              <a:gd name="connsiteY8" fmla="*/ 5133346 h 5133346"/>
              <a:gd name="connsiteX9" fmla="*/ 0 w 2366010"/>
              <a:gd name="connsiteY9" fmla="*/ 4888559 h 5133346"/>
              <a:gd name="connsiteX10" fmla="*/ 0 w 2366010"/>
              <a:gd name="connsiteY10" fmla="*/ 253683 h 5133346"/>
              <a:gd name="connsiteX0" fmla="*/ 0 w 2366010"/>
              <a:gd name="connsiteY0" fmla="*/ 259704 h 5139367"/>
              <a:gd name="connsiteX1" fmla="*/ 244787 w 2366010"/>
              <a:gd name="connsiteY1" fmla="*/ 14917 h 5139367"/>
              <a:gd name="connsiteX2" fmla="*/ 499110 w 2366010"/>
              <a:gd name="connsiteY2" fmla="*/ 30158 h 5139367"/>
              <a:gd name="connsiteX3" fmla="*/ 735330 w 2366010"/>
              <a:gd name="connsiteY3" fmla="*/ 201607 h 5139367"/>
              <a:gd name="connsiteX4" fmla="*/ 2121223 w 2366010"/>
              <a:gd name="connsiteY4" fmla="*/ 14917 h 5139367"/>
              <a:gd name="connsiteX5" fmla="*/ 2366010 w 2366010"/>
              <a:gd name="connsiteY5" fmla="*/ 259704 h 5139367"/>
              <a:gd name="connsiteX6" fmla="*/ 2366010 w 2366010"/>
              <a:gd name="connsiteY6" fmla="*/ 4894580 h 5139367"/>
              <a:gd name="connsiteX7" fmla="*/ 2121223 w 2366010"/>
              <a:gd name="connsiteY7" fmla="*/ 5139367 h 5139367"/>
              <a:gd name="connsiteX8" fmla="*/ 244787 w 2366010"/>
              <a:gd name="connsiteY8" fmla="*/ 5139367 h 5139367"/>
              <a:gd name="connsiteX9" fmla="*/ 0 w 2366010"/>
              <a:gd name="connsiteY9" fmla="*/ 4894580 h 5139367"/>
              <a:gd name="connsiteX10" fmla="*/ 0 w 2366010"/>
              <a:gd name="connsiteY10" fmla="*/ 259704 h 5139367"/>
              <a:gd name="connsiteX0" fmla="*/ 0 w 2366010"/>
              <a:gd name="connsiteY0" fmla="*/ 255334 h 5134997"/>
              <a:gd name="connsiteX1" fmla="*/ 244787 w 2366010"/>
              <a:gd name="connsiteY1" fmla="*/ 10547 h 5134997"/>
              <a:gd name="connsiteX2" fmla="*/ 499110 w 2366010"/>
              <a:gd name="connsiteY2" fmla="*/ 25788 h 5134997"/>
              <a:gd name="connsiteX3" fmla="*/ 735330 w 2366010"/>
              <a:gd name="connsiteY3" fmla="*/ 197237 h 5134997"/>
              <a:gd name="connsiteX4" fmla="*/ 2121223 w 2366010"/>
              <a:gd name="connsiteY4" fmla="*/ 10547 h 5134997"/>
              <a:gd name="connsiteX5" fmla="*/ 2366010 w 2366010"/>
              <a:gd name="connsiteY5" fmla="*/ 255334 h 5134997"/>
              <a:gd name="connsiteX6" fmla="*/ 2366010 w 2366010"/>
              <a:gd name="connsiteY6" fmla="*/ 4890210 h 5134997"/>
              <a:gd name="connsiteX7" fmla="*/ 2121223 w 2366010"/>
              <a:gd name="connsiteY7" fmla="*/ 5134997 h 5134997"/>
              <a:gd name="connsiteX8" fmla="*/ 244787 w 2366010"/>
              <a:gd name="connsiteY8" fmla="*/ 5134997 h 5134997"/>
              <a:gd name="connsiteX9" fmla="*/ 0 w 2366010"/>
              <a:gd name="connsiteY9" fmla="*/ 4890210 h 5134997"/>
              <a:gd name="connsiteX10" fmla="*/ 0 w 2366010"/>
              <a:gd name="connsiteY10" fmla="*/ 255334 h 5134997"/>
              <a:gd name="connsiteX0" fmla="*/ 0 w 2366010"/>
              <a:gd name="connsiteY0" fmla="*/ 255334 h 5134997"/>
              <a:gd name="connsiteX1" fmla="*/ 244787 w 2366010"/>
              <a:gd name="connsiteY1" fmla="*/ 10547 h 5134997"/>
              <a:gd name="connsiteX2" fmla="*/ 499110 w 2366010"/>
              <a:gd name="connsiteY2" fmla="*/ 25788 h 5134997"/>
              <a:gd name="connsiteX3" fmla="*/ 731520 w 2366010"/>
              <a:gd name="connsiteY3" fmla="*/ 193427 h 5134997"/>
              <a:gd name="connsiteX4" fmla="*/ 2121223 w 2366010"/>
              <a:gd name="connsiteY4" fmla="*/ 10547 h 5134997"/>
              <a:gd name="connsiteX5" fmla="*/ 2366010 w 2366010"/>
              <a:gd name="connsiteY5" fmla="*/ 255334 h 5134997"/>
              <a:gd name="connsiteX6" fmla="*/ 2366010 w 2366010"/>
              <a:gd name="connsiteY6" fmla="*/ 4890210 h 5134997"/>
              <a:gd name="connsiteX7" fmla="*/ 2121223 w 2366010"/>
              <a:gd name="connsiteY7" fmla="*/ 5134997 h 5134997"/>
              <a:gd name="connsiteX8" fmla="*/ 244787 w 2366010"/>
              <a:gd name="connsiteY8" fmla="*/ 5134997 h 5134997"/>
              <a:gd name="connsiteX9" fmla="*/ 0 w 2366010"/>
              <a:gd name="connsiteY9" fmla="*/ 4890210 h 5134997"/>
              <a:gd name="connsiteX10" fmla="*/ 0 w 2366010"/>
              <a:gd name="connsiteY10" fmla="*/ 255334 h 5134997"/>
              <a:gd name="connsiteX0" fmla="*/ 0 w 2366010"/>
              <a:gd name="connsiteY0" fmla="*/ 258273 h 5137936"/>
              <a:gd name="connsiteX1" fmla="*/ 244787 w 2366010"/>
              <a:gd name="connsiteY1" fmla="*/ 13486 h 5137936"/>
              <a:gd name="connsiteX2" fmla="*/ 510540 w 2366010"/>
              <a:gd name="connsiteY2" fmla="*/ 17297 h 5137936"/>
              <a:gd name="connsiteX3" fmla="*/ 731520 w 2366010"/>
              <a:gd name="connsiteY3" fmla="*/ 196366 h 5137936"/>
              <a:gd name="connsiteX4" fmla="*/ 2121223 w 2366010"/>
              <a:gd name="connsiteY4" fmla="*/ 13486 h 5137936"/>
              <a:gd name="connsiteX5" fmla="*/ 2366010 w 2366010"/>
              <a:gd name="connsiteY5" fmla="*/ 258273 h 5137936"/>
              <a:gd name="connsiteX6" fmla="*/ 2366010 w 2366010"/>
              <a:gd name="connsiteY6" fmla="*/ 4893149 h 5137936"/>
              <a:gd name="connsiteX7" fmla="*/ 2121223 w 2366010"/>
              <a:gd name="connsiteY7" fmla="*/ 5137936 h 5137936"/>
              <a:gd name="connsiteX8" fmla="*/ 244787 w 2366010"/>
              <a:gd name="connsiteY8" fmla="*/ 5137936 h 5137936"/>
              <a:gd name="connsiteX9" fmla="*/ 0 w 2366010"/>
              <a:gd name="connsiteY9" fmla="*/ 4893149 h 5137936"/>
              <a:gd name="connsiteX10" fmla="*/ 0 w 2366010"/>
              <a:gd name="connsiteY10" fmla="*/ 258273 h 5137936"/>
              <a:gd name="connsiteX0" fmla="*/ 0 w 2366010"/>
              <a:gd name="connsiteY0" fmla="*/ 258273 h 5137936"/>
              <a:gd name="connsiteX1" fmla="*/ 244787 w 2366010"/>
              <a:gd name="connsiteY1" fmla="*/ 13486 h 5137936"/>
              <a:gd name="connsiteX2" fmla="*/ 510540 w 2366010"/>
              <a:gd name="connsiteY2" fmla="*/ 17297 h 5137936"/>
              <a:gd name="connsiteX3" fmla="*/ 731520 w 2366010"/>
              <a:gd name="connsiteY3" fmla="*/ 196366 h 5137936"/>
              <a:gd name="connsiteX4" fmla="*/ 2121223 w 2366010"/>
              <a:gd name="connsiteY4" fmla="*/ 13486 h 5137936"/>
              <a:gd name="connsiteX5" fmla="*/ 2366010 w 2366010"/>
              <a:gd name="connsiteY5" fmla="*/ 258273 h 5137936"/>
              <a:gd name="connsiteX6" fmla="*/ 2366010 w 2366010"/>
              <a:gd name="connsiteY6" fmla="*/ 4893149 h 5137936"/>
              <a:gd name="connsiteX7" fmla="*/ 2121223 w 2366010"/>
              <a:gd name="connsiteY7" fmla="*/ 5137936 h 5137936"/>
              <a:gd name="connsiteX8" fmla="*/ 244787 w 2366010"/>
              <a:gd name="connsiteY8" fmla="*/ 5137936 h 5137936"/>
              <a:gd name="connsiteX9" fmla="*/ 0 w 2366010"/>
              <a:gd name="connsiteY9" fmla="*/ 4893149 h 5137936"/>
              <a:gd name="connsiteX10" fmla="*/ 0 w 2366010"/>
              <a:gd name="connsiteY10" fmla="*/ 258273 h 5137936"/>
              <a:gd name="connsiteX0" fmla="*/ 0 w 2366010"/>
              <a:gd name="connsiteY0" fmla="*/ 258273 h 5137936"/>
              <a:gd name="connsiteX1" fmla="*/ 244787 w 2366010"/>
              <a:gd name="connsiteY1" fmla="*/ 13486 h 5137936"/>
              <a:gd name="connsiteX2" fmla="*/ 510540 w 2366010"/>
              <a:gd name="connsiteY2" fmla="*/ 17297 h 5137936"/>
              <a:gd name="connsiteX3" fmla="*/ 739140 w 2366010"/>
              <a:gd name="connsiteY3" fmla="*/ 196366 h 5137936"/>
              <a:gd name="connsiteX4" fmla="*/ 2121223 w 2366010"/>
              <a:gd name="connsiteY4" fmla="*/ 13486 h 5137936"/>
              <a:gd name="connsiteX5" fmla="*/ 2366010 w 2366010"/>
              <a:gd name="connsiteY5" fmla="*/ 258273 h 5137936"/>
              <a:gd name="connsiteX6" fmla="*/ 2366010 w 2366010"/>
              <a:gd name="connsiteY6" fmla="*/ 4893149 h 5137936"/>
              <a:gd name="connsiteX7" fmla="*/ 2121223 w 2366010"/>
              <a:gd name="connsiteY7" fmla="*/ 5137936 h 5137936"/>
              <a:gd name="connsiteX8" fmla="*/ 244787 w 2366010"/>
              <a:gd name="connsiteY8" fmla="*/ 5137936 h 5137936"/>
              <a:gd name="connsiteX9" fmla="*/ 0 w 2366010"/>
              <a:gd name="connsiteY9" fmla="*/ 4893149 h 5137936"/>
              <a:gd name="connsiteX10" fmla="*/ 0 w 2366010"/>
              <a:gd name="connsiteY10" fmla="*/ 258273 h 5137936"/>
              <a:gd name="connsiteX0" fmla="*/ 0 w 2366010"/>
              <a:gd name="connsiteY0" fmla="*/ 258273 h 5137936"/>
              <a:gd name="connsiteX1" fmla="*/ 244787 w 2366010"/>
              <a:gd name="connsiteY1" fmla="*/ 13486 h 5137936"/>
              <a:gd name="connsiteX2" fmla="*/ 510540 w 2366010"/>
              <a:gd name="connsiteY2" fmla="*/ 17297 h 5137936"/>
              <a:gd name="connsiteX3" fmla="*/ 739140 w 2366010"/>
              <a:gd name="connsiteY3" fmla="*/ 196366 h 5137936"/>
              <a:gd name="connsiteX4" fmla="*/ 2121223 w 2366010"/>
              <a:gd name="connsiteY4" fmla="*/ 13486 h 5137936"/>
              <a:gd name="connsiteX5" fmla="*/ 2366010 w 2366010"/>
              <a:gd name="connsiteY5" fmla="*/ 258273 h 5137936"/>
              <a:gd name="connsiteX6" fmla="*/ 2366010 w 2366010"/>
              <a:gd name="connsiteY6" fmla="*/ 4893149 h 5137936"/>
              <a:gd name="connsiteX7" fmla="*/ 2121223 w 2366010"/>
              <a:gd name="connsiteY7" fmla="*/ 5137936 h 5137936"/>
              <a:gd name="connsiteX8" fmla="*/ 244787 w 2366010"/>
              <a:gd name="connsiteY8" fmla="*/ 5137936 h 5137936"/>
              <a:gd name="connsiteX9" fmla="*/ 0 w 2366010"/>
              <a:gd name="connsiteY9" fmla="*/ 4893149 h 5137936"/>
              <a:gd name="connsiteX10" fmla="*/ 0 w 2366010"/>
              <a:gd name="connsiteY10" fmla="*/ 258273 h 5137936"/>
              <a:gd name="connsiteX0" fmla="*/ 0 w 2366010"/>
              <a:gd name="connsiteY0" fmla="*/ 251685 h 5131348"/>
              <a:gd name="connsiteX1" fmla="*/ 244787 w 2366010"/>
              <a:gd name="connsiteY1" fmla="*/ 6898 h 5131348"/>
              <a:gd name="connsiteX2" fmla="*/ 510540 w 2366010"/>
              <a:gd name="connsiteY2" fmla="*/ 10709 h 5131348"/>
              <a:gd name="connsiteX3" fmla="*/ 739140 w 2366010"/>
              <a:gd name="connsiteY3" fmla="*/ 189778 h 5131348"/>
              <a:gd name="connsiteX4" fmla="*/ 2121223 w 2366010"/>
              <a:gd name="connsiteY4" fmla="*/ 6898 h 5131348"/>
              <a:gd name="connsiteX5" fmla="*/ 2366010 w 2366010"/>
              <a:gd name="connsiteY5" fmla="*/ 251685 h 5131348"/>
              <a:gd name="connsiteX6" fmla="*/ 2366010 w 2366010"/>
              <a:gd name="connsiteY6" fmla="*/ 4886561 h 5131348"/>
              <a:gd name="connsiteX7" fmla="*/ 2121223 w 2366010"/>
              <a:gd name="connsiteY7" fmla="*/ 5131348 h 5131348"/>
              <a:gd name="connsiteX8" fmla="*/ 244787 w 2366010"/>
              <a:gd name="connsiteY8" fmla="*/ 5131348 h 5131348"/>
              <a:gd name="connsiteX9" fmla="*/ 0 w 2366010"/>
              <a:gd name="connsiteY9" fmla="*/ 4886561 h 5131348"/>
              <a:gd name="connsiteX10" fmla="*/ 0 w 2366010"/>
              <a:gd name="connsiteY10" fmla="*/ 251685 h 5131348"/>
              <a:gd name="connsiteX0" fmla="*/ 0 w 2366010"/>
              <a:gd name="connsiteY0" fmla="*/ 251685 h 5131348"/>
              <a:gd name="connsiteX1" fmla="*/ 244787 w 2366010"/>
              <a:gd name="connsiteY1" fmla="*/ 6898 h 5131348"/>
              <a:gd name="connsiteX2" fmla="*/ 510540 w 2366010"/>
              <a:gd name="connsiteY2" fmla="*/ 10709 h 5131348"/>
              <a:gd name="connsiteX3" fmla="*/ 727710 w 2366010"/>
              <a:gd name="connsiteY3" fmla="*/ 189778 h 5131348"/>
              <a:gd name="connsiteX4" fmla="*/ 2121223 w 2366010"/>
              <a:gd name="connsiteY4" fmla="*/ 6898 h 5131348"/>
              <a:gd name="connsiteX5" fmla="*/ 2366010 w 2366010"/>
              <a:gd name="connsiteY5" fmla="*/ 251685 h 5131348"/>
              <a:gd name="connsiteX6" fmla="*/ 2366010 w 2366010"/>
              <a:gd name="connsiteY6" fmla="*/ 4886561 h 5131348"/>
              <a:gd name="connsiteX7" fmla="*/ 2121223 w 2366010"/>
              <a:gd name="connsiteY7" fmla="*/ 5131348 h 5131348"/>
              <a:gd name="connsiteX8" fmla="*/ 244787 w 2366010"/>
              <a:gd name="connsiteY8" fmla="*/ 5131348 h 5131348"/>
              <a:gd name="connsiteX9" fmla="*/ 0 w 2366010"/>
              <a:gd name="connsiteY9" fmla="*/ 4886561 h 5131348"/>
              <a:gd name="connsiteX10" fmla="*/ 0 w 2366010"/>
              <a:gd name="connsiteY10" fmla="*/ 251685 h 5131348"/>
              <a:gd name="connsiteX0" fmla="*/ 0 w 2366010"/>
              <a:gd name="connsiteY0" fmla="*/ 255624 h 5135287"/>
              <a:gd name="connsiteX1" fmla="*/ 244787 w 2366010"/>
              <a:gd name="connsiteY1" fmla="*/ 10837 h 5135287"/>
              <a:gd name="connsiteX2" fmla="*/ 520700 w 2366010"/>
              <a:gd name="connsiteY2" fmla="*/ 7028 h 5135287"/>
              <a:gd name="connsiteX3" fmla="*/ 727710 w 2366010"/>
              <a:gd name="connsiteY3" fmla="*/ 193717 h 5135287"/>
              <a:gd name="connsiteX4" fmla="*/ 2121223 w 2366010"/>
              <a:gd name="connsiteY4" fmla="*/ 10837 h 5135287"/>
              <a:gd name="connsiteX5" fmla="*/ 2366010 w 2366010"/>
              <a:gd name="connsiteY5" fmla="*/ 255624 h 5135287"/>
              <a:gd name="connsiteX6" fmla="*/ 2366010 w 2366010"/>
              <a:gd name="connsiteY6" fmla="*/ 4890500 h 5135287"/>
              <a:gd name="connsiteX7" fmla="*/ 2121223 w 2366010"/>
              <a:gd name="connsiteY7" fmla="*/ 5135287 h 5135287"/>
              <a:gd name="connsiteX8" fmla="*/ 244787 w 2366010"/>
              <a:gd name="connsiteY8" fmla="*/ 5135287 h 5135287"/>
              <a:gd name="connsiteX9" fmla="*/ 0 w 2366010"/>
              <a:gd name="connsiteY9" fmla="*/ 4890500 h 5135287"/>
              <a:gd name="connsiteX10" fmla="*/ 0 w 2366010"/>
              <a:gd name="connsiteY10" fmla="*/ 255624 h 5135287"/>
              <a:gd name="connsiteX0" fmla="*/ 0 w 2366010"/>
              <a:gd name="connsiteY0" fmla="*/ 256647 h 5136310"/>
              <a:gd name="connsiteX1" fmla="*/ 237167 w 2366010"/>
              <a:gd name="connsiteY1" fmla="*/ 9320 h 5136310"/>
              <a:gd name="connsiteX2" fmla="*/ 520700 w 2366010"/>
              <a:gd name="connsiteY2" fmla="*/ 8051 h 5136310"/>
              <a:gd name="connsiteX3" fmla="*/ 727710 w 2366010"/>
              <a:gd name="connsiteY3" fmla="*/ 194740 h 5136310"/>
              <a:gd name="connsiteX4" fmla="*/ 2121223 w 2366010"/>
              <a:gd name="connsiteY4" fmla="*/ 11860 h 5136310"/>
              <a:gd name="connsiteX5" fmla="*/ 2366010 w 2366010"/>
              <a:gd name="connsiteY5" fmla="*/ 256647 h 5136310"/>
              <a:gd name="connsiteX6" fmla="*/ 2366010 w 2366010"/>
              <a:gd name="connsiteY6" fmla="*/ 4891523 h 5136310"/>
              <a:gd name="connsiteX7" fmla="*/ 2121223 w 2366010"/>
              <a:gd name="connsiteY7" fmla="*/ 5136310 h 5136310"/>
              <a:gd name="connsiteX8" fmla="*/ 244787 w 2366010"/>
              <a:gd name="connsiteY8" fmla="*/ 5136310 h 5136310"/>
              <a:gd name="connsiteX9" fmla="*/ 0 w 2366010"/>
              <a:gd name="connsiteY9" fmla="*/ 4891523 h 5136310"/>
              <a:gd name="connsiteX10" fmla="*/ 0 w 2366010"/>
              <a:gd name="connsiteY10" fmla="*/ 256647 h 5136310"/>
              <a:gd name="connsiteX0" fmla="*/ 0 w 2366010"/>
              <a:gd name="connsiteY0" fmla="*/ 256647 h 5136310"/>
              <a:gd name="connsiteX1" fmla="*/ 237167 w 2366010"/>
              <a:gd name="connsiteY1" fmla="*/ 9320 h 5136310"/>
              <a:gd name="connsiteX2" fmla="*/ 520700 w 2366010"/>
              <a:gd name="connsiteY2" fmla="*/ 8051 h 5136310"/>
              <a:gd name="connsiteX3" fmla="*/ 727710 w 2366010"/>
              <a:gd name="connsiteY3" fmla="*/ 194740 h 5136310"/>
              <a:gd name="connsiteX4" fmla="*/ 2121223 w 2366010"/>
              <a:gd name="connsiteY4" fmla="*/ 11860 h 5136310"/>
              <a:gd name="connsiteX5" fmla="*/ 2366010 w 2366010"/>
              <a:gd name="connsiteY5" fmla="*/ 256647 h 5136310"/>
              <a:gd name="connsiteX6" fmla="*/ 2366010 w 2366010"/>
              <a:gd name="connsiteY6" fmla="*/ 4891523 h 5136310"/>
              <a:gd name="connsiteX7" fmla="*/ 2121223 w 2366010"/>
              <a:gd name="connsiteY7" fmla="*/ 5136310 h 5136310"/>
              <a:gd name="connsiteX8" fmla="*/ 244787 w 2366010"/>
              <a:gd name="connsiteY8" fmla="*/ 5136310 h 5136310"/>
              <a:gd name="connsiteX9" fmla="*/ 0 w 2366010"/>
              <a:gd name="connsiteY9" fmla="*/ 4891523 h 5136310"/>
              <a:gd name="connsiteX10" fmla="*/ 0 w 2366010"/>
              <a:gd name="connsiteY10" fmla="*/ 256647 h 5136310"/>
              <a:gd name="connsiteX0" fmla="*/ 0 w 2366010"/>
              <a:gd name="connsiteY0" fmla="*/ 256647 h 5136310"/>
              <a:gd name="connsiteX1" fmla="*/ 237167 w 2366010"/>
              <a:gd name="connsiteY1" fmla="*/ 9320 h 5136310"/>
              <a:gd name="connsiteX2" fmla="*/ 520700 w 2366010"/>
              <a:gd name="connsiteY2" fmla="*/ 8051 h 5136310"/>
              <a:gd name="connsiteX3" fmla="*/ 727710 w 2366010"/>
              <a:gd name="connsiteY3" fmla="*/ 194740 h 5136310"/>
              <a:gd name="connsiteX4" fmla="*/ 1323813 w 2366010"/>
              <a:gd name="connsiteY4" fmla="*/ 196013 h 5136310"/>
              <a:gd name="connsiteX5" fmla="*/ 2121223 w 2366010"/>
              <a:gd name="connsiteY5" fmla="*/ 11860 h 5136310"/>
              <a:gd name="connsiteX6" fmla="*/ 2366010 w 2366010"/>
              <a:gd name="connsiteY6" fmla="*/ 256647 h 5136310"/>
              <a:gd name="connsiteX7" fmla="*/ 2366010 w 2366010"/>
              <a:gd name="connsiteY7" fmla="*/ 4891523 h 5136310"/>
              <a:gd name="connsiteX8" fmla="*/ 2121223 w 2366010"/>
              <a:gd name="connsiteY8" fmla="*/ 5136310 h 5136310"/>
              <a:gd name="connsiteX9" fmla="*/ 244787 w 2366010"/>
              <a:gd name="connsiteY9" fmla="*/ 5136310 h 5136310"/>
              <a:gd name="connsiteX10" fmla="*/ 0 w 2366010"/>
              <a:gd name="connsiteY10" fmla="*/ 4891523 h 5136310"/>
              <a:gd name="connsiteX11" fmla="*/ 0 w 2366010"/>
              <a:gd name="connsiteY11" fmla="*/ 256647 h 5136310"/>
              <a:gd name="connsiteX0" fmla="*/ 0 w 2366010"/>
              <a:gd name="connsiteY0" fmla="*/ 256647 h 5136310"/>
              <a:gd name="connsiteX1" fmla="*/ 237167 w 2366010"/>
              <a:gd name="connsiteY1" fmla="*/ 9320 h 5136310"/>
              <a:gd name="connsiteX2" fmla="*/ 520700 w 2366010"/>
              <a:gd name="connsiteY2" fmla="*/ 8051 h 5136310"/>
              <a:gd name="connsiteX3" fmla="*/ 727710 w 2366010"/>
              <a:gd name="connsiteY3" fmla="*/ 194740 h 5136310"/>
              <a:gd name="connsiteX4" fmla="*/ 1364453 w 2366010"/>
              <a:gd name="connsiteY4" fmla="*/ 196013 h 5136310"/>
              <a:gd name="connsiteX5" fmla="*/ 2121223 w 2366010"/>
              <a:gd name="connsiteY5" fmla="*/ 11860 h 5136310"/>
              <a:gd name="connsiteX6" fmla="*/ 2366010 w 2366010"/>
              <a:gd name="connsiteY6" fmla="*/ 256647 h 5136310"/>
              <a:gd name="connsiteX7" fmla="*/ 2366010 w 2366010"/>
              <a:gd name="connsiteY7" fmla="*/ 4891523 h 5136310"/>
              <a:gd name="connsiteX8" fmla="*/ 2121223 w 2366010"/>
              <a:gd name="connsiteY8" fmla="*/ 5136310 h 5136310"/>
              <a:gd name="connsiteX9" fmla="*/ 244787 w 2366010"/>
              <a:gd name="connsiteY9" fmla="*/ 5136310 h 5136310"/>
              <a:gd name="connsiteX10" fmla="*/ 0 w 2366010"/>
              <a:gd name="connsiteY10" fmla="*/ 4891523 h 5136310"/>
              <a:gd name="connsiteX11" fmla="*/ 0 w 2366010"/>
              <a:gd name="connsiteY11" fmla="*/ 256647 h 5136310"/>
              <a:gd name="connsiteX0" fmla="*/ 0 w 2366010"/>
              <a:gd name="connsiteY0" fmla="*/ 256647 h 5136310"/>
              <a:gd name="connsiteX1" fmla="*/ 237167 w 2366010"/>
              <a:gd name="connsiteY1" fmla="*/ 9320 h 5136310"/>
              <a:gd name="connsiteX2" fmla="*/ 520700 w 2366010"/>
              <a:gd name="connsiteY2" fmla="*/ 8051 h 5136310"/>
              <a:gd name="connsiteX3" fmla="*/ 727710 w 2366010"/>
              <a:gd name="connsiteY3" fmla="*/ 194740 h 5136310"/>
              <a:gd name="connsiteX4" fmla="*/ 1364453 w 2366010"/>
              <a:gd name="connsiteY4" fmla="*/ 196013 h 5136310"/>
              <a:gd name="connsiteX5" fmla="*/ 2121223 w 2366010"/>
              <a:gd name="connsiteY5" fmla="*/ 11860 h 5136310"/>
              <a:gd name="connsiteX6" fmla="*/ 2366010 w 2366010"/>
              <a:gd name="connsiteY6" fmla="*/ 256647 h 5136310"/>
              <a:gd name="connsiteX7" fmla="*/ 2366010 w 2366010"/>
              <a:gd name="connsiteY7" fmla="*/ 4891523 h 5136310"/>
              <a:gd name="connsiteX8" fmla="*/ 2121223 w 2366010"/>
              <a:gd name="connsiteY8" fmla="*/ 5136310 h 5136310"/>
              <a:gd name="connsiteX9" fmla="*/ 244787 w 2366010"/>
              <a:gd name="connsiteY9" fmla="*/ 5136310 h 5136310"/>
              <a:gd name="connsiteX10" fmla="*/ 0 w 2366010"/>
              <a:gd name="connsiteY10" fmla="*/ 4891523 h 5136310"/>
              <a:gd name="connsiteX11" fmla="*/ 0 w 2366010"/>
              <a:gd name="connsiteY11" fmla="*/ 256647 h 5136310"/>
              <a:gd name="connsiteX0" fmla="*/ 0 w 2366010"/>
              <a:gd name="connsiteY0" fmla="*/ 256647 h 5136310"/>
              <a:gd name="connsiteX1" fmla="*/ 237167 w 2366010"/>
              <a:gd name="connsiteY1" fmla="*/ 9320 h 5136310"/>
              <a:gd name="connsiteX2" fmla="*/ 520700 w 2366010"/>
              <a:gd name="connsiteY2" fmla="*/ 8051 h 5136310"/>
              <a:gd name="connsiteX3" fmla="*/ 727710 w 2366010"/>
              <a:gd name="connsiteY3" fmla="*/ 194740 h 5136310"/>
              <a:gd name="connsiteX4" fmla="*/ 1364453 w 2366010"/>
              <a:gd name="connsiteY4" fmla="*/ 196013 h 5136310"/>
              <a:gd name="connsiteX5" fmla="*/ 2121223 w 2366010"/>
              <a:gd name="connsiteY5" fmla="*/ 11860 h 5136310"/>
              <a:gd name="connsiteX6" fmla="*/ 2366010 w 2366010"/>
              <a:gd name="connsiteY6" fmla="*/ 256647 h 5136310"/>
              <a:gd name="connsiteX7" fmla="*/ 2366010 w 2366010"/>
              <a:gd name="connsiteY7" fmla="*/ 4891523 h 5136310"/>
              <a:gd name="connsiteX8" fmla="*/ 2121223 w 2366010"/>
              <a:gd name="connsiteY8" fmla="*/ 5136310 h 5136310"/>
              <a:gd name="connsiteX9" fmla="*/ 244787 w 2366010"/>
              <a:gd name="connsiteY9" fmla="*/ 5136310 h 5136310"/>
              <a:gd name="connsiteX10" fmla="*/ 0 w 2366010"/>
              <a:gd name="connsiteY10" fmla="*/ 4891523 h 5136310"/>
              <a:gd name="connsiteX11" fmla="*/ 0 w 2366010"/>
              <a:gd name="connsiteY11" fmla="*/ 256647 h 5136310"/>
              <a:gd name="connsiteX0" fmla="*/ 0 w 2366010"/>
              <a:gd name="connsiteY0" fmla="*/ 256647 h 5136310"/>
              <a:gd name="connsiteX1" fmla="*/ 237167 w 2366010"/>
              <a:gd name="connsiteY1" fmla="*/ 9320 h 5136310"/>
              <a:gd name="connsiteX2" fmla="*/ 520700 w 2366010"/>
              <a:gd name="connsiteY2" fmla="*/ 8051 h 5136310"/>
              <a:gd name="connsiteX3" fmla="*/ 727710 w 2366010"/>
              <a:gd name="connsiteY3" fmla="*/ 194740 h 5136310"/>
              <a:gd name="connsiteX4" fmla="*/ 1364453 w 2366010"/>
              <a:gd name="connsiteY4" fmla="*/ 196013 h 5136310"/>
              <a:gd name="connsiteX5" fmla="*/ 2121223 w 2366010"/>
              <a:gd name="connsiteY5" fmla="*/ 11860 h 5136310"/>
              <a:gd name="connsiteX6" fmla="*/ 2366010 w 2366010"/>
              <a:gd name="connsiteY6" fmla="*/ 256647 h 5136310"/>
              <a:gd name="connsiteX7" fmla="*/ 2366010 w 2366010"/>
              <a:gd name="connsiteY7" fmla="*/ 4891523 h 5136310"/>
              <a:gd name="connsiteX8" fmla="*/ 2121223 w 2366010"/>
              <a:gd name="connsiteY8" fmla="*/ 5136310 h 5136310"/>
              <a:gd name="connsiteX9" fmla="*/ 244787 w 2366010"/>
              <a:gd name="connsiteY9" fmla="*/ 5136310 h 5136310"/>
              <a:gd name="connsiteX10" fmla="*/ 0 w 2366010"/>
              <a:gd name="connsiteY10" fmla="*/ 4891523 h 5136310"/>
              <a:gd name="connsiteX11" fmla="*/ 0 w 2366010"/>
              <a:gd name="connsiteY11" fmla="*/ 256647 h 5136310"/>
              <a:gd name="connsiteX0" fmla="*/ 0 w 2366010"/>
              <a:gd name="connsiteY0" fmla="*/ 256647 h 5136310"/>
              <a:gd name="connsiteX1" fmla="*/ 237167 w 2366010"/>
              <a:gd name="connsiteY1" fmla="*/ 9320 h 5136310"/>
              <a:gd name="connsiteX2" fmla="*/ 520700 w 2366010"/>
              <a:gd name="connsiteY2" fmla="*/ 8051 h 5136310"/>
              <a:gd name="connsiteX3" fmla="*/ 727710 w 2366010"/>
              <a:gd name="connsiteY3" fmla="*/ 194740 h 5136310"/>
              <a:gd name="connsiteX4" fmla="*/ 1364453 w 2366010"/>
              <a:gd name="connsiteY4" fmla="*/ 196013 h 5136310"/>
              <a:gd name="connsiteX5" fmla="*/ 2121223 w 2366010"/>
              <a:gd name="connsiteY5" fmla="*/ 11860 h 5136310"/>
              <a:gd name="connsiteX6" fmla="*/ 2366010 w 2366010"/>
              <a:gd name="connsiteY6" fmla="*/ 256647 h 5136310"/>
              <a:gd name="connsiteX7" fmla="*/ 2366010 w 2366010"/>
              <a:gd name="connsiteY7" fmla="*/ 4891523 h 5136310"/>
              <a:gd name="connsiteX8" fmla="*/ 2121223 w 2366010"/>
              <a:gd name="connsiteY8" fmla="*/ 5136310 h 5136310"/>
              <a:gd name="connsiteX9" fmla="*/ 244787 w 2366010"/>
              <a:gd name="connsiteY9" fmla="*/ 5136310 h 5136310"/>
              <a:gd name="connsiteX10" fmla="*/ 0 w 2366010"/>
              <a:gd name="connsiteY10" fmla="*/ 4891523 h 5136310"/>
              <a:gd name="connsiteX11" fmla="*/ 0 w 2366010"/>
              <a:gd name="connsiteY11" fmla="*/ 256647 h 5136310"/>
              <a:gd name="connsiteX0" fmla="*/ 0 w 2366010"/>
              <a:gd name="connsiteY0" fmla="*/ 256647 h 5136310"/>
              <a:gd name="connsiteX1" fmla="*/ 237167 w 2366010"/>
              <a:gd name="connsiteY1" fmla="*/ 9320 h 5136310"/>
              <a:gd name="connsiteX2" fmla="*/ 520700 w 2366010"/>
              <a:gd name="connsiteY2" fmla="*/ 8051 h 5136310"/>
              <a:gd name="connsiteX3" fmla="*/ 727710 w 2366010"/>
              <a:gd name="connsiteY3" fmla="*/ 194740 h 5136310"/>
              <a:gd name="connsiteX4" fmla="*/ 1364453 w 2366010"/>
              <a:gd name="connsiteY4" fmla="*/ 196013 h 5136310"/>
              <a:gd name="connsiteX5" fmla="*/ 2121223 w 2366010"/>
              <a:gd name="connsiteY5" fmla="*/ 11860 h 5136310"/>
              <a:gd name="connsiteX6" fmla="*/ 2366010 w 2366010"/>
              <a:gd name="connsiteY6" fmla="*/ 256647 h 5136310"/>
              <a:gd name="connsiteX7" fmla="*/ 2366010 w 2366010"/>
              <a:gd name="connsiteY7" fmla="*/ 4891523 h 5136310"/>
              <a:gd name="connsiteX8" fmla="*/ 2121223 w 2366010"/>
              <a:gd name="connsiteY8" fmla="*/ 5136310 h 5136310"/>
              <a:gd name="connsiteX9" fmla="*/ 244787 w 2366010"/>
              <a:gd name="connsiteY9" fmla="*/ 5136310 h 5136310"/>
              <a:gd name="connsiteX10" fmla="*/ 0 w 2366010"/>
              <a:gd name="connsiteY10" fmla="*/ 4891523 h 5136310"/>
              <a:gd name="connsiteX11" fmla="*/ 0 w 2366010"/>
              <a:gd name="connsiteY11" fmla="*/ 256647 h 5136310"/>
              <a:gd name="connsiteX0" fmla="*/ 0 w 2366010"/>
              <a:gd name="connsiteY0" fmla="*/ 256647 h 5136310"/>
              <a:gd name="connsiteX1" fmla="*/ 237167 w 2366010"/>
              <a:gd name="connsiteY1" fmla="*/ 9320 h 5136310"/>
              <a:gd name="connsiteX2" fmla="*/ 520700 w 2366010"/>
              <a:gd name="connsiteY2" fmla="*/ 8051 h 5136310"/>
              <a:gd name="connsiteX3" fmla="*/ 727710 w 2366010"/>
              <a:gd name="connsiteY3" fmla="*/ 194740 h 5136310"/>
              <a:gd name="connsiteX4" fmla="*/ 1364453 w 2366010"/>
              <a:gd name="connsiteY4" fmla="*/ 196013 h 5136310"/>
              <a:gd name="connsiteX5" fmla="*/ 1758153 w 2366010"/>
              <a:gd name="connsiteY5" fmla="*/ 137593 h 5136310"/>
              <a:gd name="connsiteX6" fmla="*/ 2121223 w 2366010"/>
              <a:gd name="connsiteY6" fmla="*/ 11860 h 5136310"/>
              <a:gd name="connsiteX7" fmla="*/ 2366010 w 2366010"/>
              <a:gd name="connsiteY7" fmla="*/ 256647 h 5136310"/>
              <a:gd name="connsiteX8" fmla="*/ 2366010 w 2366010"/>
              <a:gd name="connsiteY8" fmla="*/ 4891523 h 5136310"/>
              <a:gd name="connsiteX9" fmla="*/ 2121223 w 2366010"/>
              <a:gd name="connsiteY9" fmla="*/ 5136310 h 5136310"/>
              <a:gd name="connsiteX10" fmla="*/ 244787 w 2366010"/>
              <a:gd name="connsiteY10" fmla="*/ 5136310 h 5136310"/>
              <a:gd name="connsiteX11" fmla="*/ 0 w 2366010"/>
              <a:gd name="connsiteY11" fmla="*/ 4891523 h 5136310"/>
              <a:gd name="connsiteX12" fmla="*/ 0 w 2366010"/>
              <a:gd name="connsiteY12" fmla="*/ 256647 h 5136310"/>
              <a:gd name="connsiteX0" fmla="*/ 0 w 2366010"/>
              <a:gd name="connsiteY0" fmla="*/ 256647 h 5136310"/>
              <a:gd name="connsiteX1" fmla="*/ 237167 w 2366010"/>
              <a:gd name="connsiteY1" fmla="*/ 9320 h 5136310"/>
              <a:gd name="connsiteX2" fmla="*/ 520700 w 2366010"/>
              <a:gd name="connsiteY2" fmla="*/ 8051 h 5136310"/>
              <a:gd name="connsiteX3" fmla="*/ 727710 w 2366010"/>
              <a:gd name="connsiteY3" fmla="*/ 194740 h 5136310"/>
              <a:gd name="connsiteX4" fmla="*/ 1364453 w 2366010"/>
              <a:gd name="connsiteY4" fmla="*/ 196013 h 5136310"/>
              <a:gd name="connsiteX5" fmla="*/ 1765773 w 2366010"/>
              <a:gd name="connsiteY5" fmla="*/ 178233 h 5136310"/>
              <a:gd name="connsiteX6" fmla="*/ 2121223 w 2366010"/>
              <a:gd name="connsiteY6" fmla="*/ 11860 h 5136310"/>
              <a:gd name="connsiteX7" fmla="*/ 2366010 w 2366010"/>
              <a:gd name="connsiteY7" fmla="*/ 256647 h 5136310"/>
              <a:gd name="connsiteX8" fmla="*/ 2366010 w 2366010"/>
              <a:gd name="connsiteY8" fmla="*/ 4891523 h 5136310"/>
              <a:gd name="connsiteX9" fmla="*/ 2121223 w 2366010"/>
              <a:gd name="connsiteY9" fmla="*/ 5136310 h 5136310"/>
              <a:gd name="connsiteX10" fmla="*/ 244787 w 2366010"/>
              <a:gd name="connsiteY10" fmla="*/ 5136310 h 5136310"/>
              <a:gd name="connsiteX11" fmla="*/ 0 w 2366010"/>
              <a:gd name="connsiteY11" fmla="*/ 4891523 h 5136310"/>
              <a:gd name="connsiteX12" fmla="*/ 0 w 2366010"/>
              <a:gd name="connsiteY12" fmla="*/ 256647 h 5136310"/>
              <a:gd name="connsiteX0" fmla="*/ 0 w 2366010"/>
              <a:gd name="connsiteY0" fmla="*/ 256647 h 5136310"/>
              <a:gd name="connsiteX1" fmla="*/ 237167 w 2366010"/>
              <a:gd name="connsiteY1" fmla="*/ 9320 h 5136310"/>
              <a:gd name="connsiteX2" fmla="*/ 520700 w 2366010"/>
              <a:gd name="connsiteY2" fmla="*/ 8051 h 5136310"/>
              <a:gd name="connsiteX3" fmla="*/ 727710 w 2366010"/>
              <a:gd name="connsiteY3" fmla="*/ 194740 h 5136310"/>
              <a:gd name="connsiteX4" fmla="*/ 1364453 w 2366010"/>
              <a:gd name="connsiteY4" fmla="*/ 196013 h 5136310"/>
              <a:gd name="connsiteX5" fmla="*/ 1773393 w 2366010"/>
              <a:gd name="connsiteY5" fmla="*/ 211253 h 5136310"/>
              <a:gd name="connsiteX6" fmla="*/ 2121223 w 2366010"/>
              <a:gd name="connsiteY6" fmla="*/ 11860 h 5136310"/>
              <a:gd name="connsiteX7" fmla="*/ 2366010 w 2366010"/>
              <a:gd name="connsiteY7" fmla="*/ 256647 h 5136310"/>
              <a:gd name="connsiteX8" fmla="*/ 2366010 w 2366010"/>
              <a:gd name="connsiteY8" fmla="*/ 4891523 h 5136310"/>
              <a:gd name="connsiteX9" fmla="*/ 2121223 w 2366010"/>
              <a:gd name="connsiteY9" fmla="*/ 5136310 h 5136310"/>
              <a:gd name="connsiteX10" fmla="*/ 244787 w 2366010"/>
              <a:gd name="connsiteY10" fmla="*/ 5136310 h 5136310"/>
              <a:gd name="connsiteX11" fmla="*/ 0 w 2366010"/>
              <a:gd name="connsiteY11" fmla="*/ 4891523 h 5136310"/>
              <a:gd name="connsiteX12" fmla="*/ 0 w 2366010"/>
              <a:gd name="connsiteY12" fmla="*/ 256647 h 5136310"/>
              <a:gd name="connsiteX0" fmla="*/ 0 w 2366010"/>
              <a:gd name="connsiteY0" fmla="*/ 256647 h 5136310"/>
              <a:gd name="connsiteX1" fmla="*/ 237167 w 2366010"/>
              <a:gd name="connsiteY1" fmla="*/ 9320 h 5136310"/>
              <a:gd name="connsiteX2" fmla="*/ 520700 w 2366010"/>
              <a:gd name="connsiteY2" fmla="*/ 8051 h 5136310"/>
              <a:gd name="connsiteX3" fmla="*/ 727710 w 2366010"/>
              <a:gd name="connsiteY3" fmla="*/ 194740 h 5136310"/>
              <a:gd name="connsiteX4" fmla="*/ 1364453 w 2366010"/>
              <a:gd name="connsiteY4" fmla="*/ 196013 h 5136310"/>
              <a:gd name="connsiteX5" fmla="*/ 1760693 w 2366010"/>
              <a:gd name="connsiteY5" fmla="*/ 188393 h 5136310"/>
              <a:gd name="connsiteX6" fmla="*/ 2121223 w 2366010"/>
              <a:gd name="connsiteY6" fmla="*/ 11860 h 5136310"/>
              <a:gd name="connsiteX7" fmla="*/ 2366010 w 2366010"/>
              <a:gd name="connsiteY7" fmla="*/ 256647 h 5136310"/>
              <a:gd name="connsiteX8" fmla="*/ 2366010 w 2366010"/>
              <a:gd name="connsiteY8" fmla="*/ 4891523 h 5136310"/>
              <a:gd name="connsiteX9" fmla="*/ 2121223 w 2366010"/>
              <a:gd name="connsiteY9" fmla="*/ 5136310 h 5136310"/>
              <a:gd name="connsiteX10" fmla="*/ 244787 w 2366010"/>
              <a:gd name="connsiteY10" fmla="*/ 5136310 h 5136310"/>
              <a:gd name="connsiteX11" fmla="*/ 0 w 2366010"/>
              <a:gd name="connsiteY11" fmla="*/ 4891523 h 5136310"/>
              <a:gd name="connsiteX12" fmla="*/ 0 w 2366010"/>
              <a:gd name="connsiteY12" fmla="*/ 256647 h 5136310"/>
              <a:gd name="connsiteX0" fmla="*/ 0 w 2366010"/>
              <a:gd name="connsiteY0" fmla="*/ 256647 h 5136310"/>
              <a:gd name="connsiteX1" fmla="*/ 237167 w 2366010"/>
              <a:gd name="connsiteY1" fmla="*/ 9320 h 5136310"/>
              <a:gd name="connsiteX2" fmla="*/ 520700 w 2366010"/>
              <a:gd name="connsiteY2" fmla="*/ 8051 h 5136310"/>
              <a:gd name="connsiteX3" fmla="*/ 727710 w 2366010"/>
              <a:gd name="connsiteY3" fmla="*/ 194740 h 5136310"/>
              <a:gd name="connsiteX4" fmla="*/ 1364453 w 2366010"/>
              <a:gd name="connsiteY4" fmla="*/ 196013 h 5136310"/>
              <a:gd name="connsiteX5" fmla="*/ 1760693 w 2366010"/>
              <a:gd name="connsiteY5" fmla="*/ 188393 h 5136310"/>
              <a:gd name="connsiteX6" fmla="*/ 2121223 w 2366010"/>
              <a:gd name="connsiteY6" fmla="*/ 11860 h 5136310"/>
              <a:gd name="connsiteX7" fmla="*/ 2366010 w 2366010"/>
              <a:gd name="connsiteY7" fmla="*/ 256647 h 5136310"/>
              <a:gd name="connsiteX8" fmla="*/ 2366010 w 2366010"/>
              <a:gd name="connsiteY8" fmla="*/ 4891523 h 5136310"/>
              <a:gd name="connsiteX9" fmla="*/ 2121223 w 2366010"/>
              <a:gd name="connsiteY9" fmla="*/ 5136310 h 5136310"/>
              <a:gd name="connsiteX10" fmla="*/ 244787 w 2366010"/>
              <a:gd name="connsiteY10" fmla="*/ 5136310 h 5136310"/>
              <a:gd name="connsiteX11" fmla="*/ 0 w 2366010"/>
              <a:gd name="connsiteY11" fmla="*/ 4891523 h 5136310"/>
              <a:gd name="connsiteX12" fmla="*/ 0 w 2366010"/>
              <a:gd name="connsiteY12" fmla="*/ 256647 h 5136310"/>
              <a:gd name="connsiteX0" fmla="*/ 0 w 2366010"/>
              <a:gd name="connsiteY0" fmla="*/ 258231 h 5137894"/>
              <a:gd name="connsiteX1" fmla="*/ 237167 w 2366010"/>
              <a:gd name="connsiteY1" fmla="*/ 10904 h 5137894"/>
              <a:gd name="connsiteX2" fmla="*/ 520700 w 2366010"/>
              <a:gd name="connsiteY2" fmla="*/ 9635 h 5137894"/>
              <a:gd name="connsiteX3" fmla="*/ 727710 w 2366010"/>
              <a:gd name="connsiteY3" fmla="*/ 196324 h 5137894"/>
              <a:gd name="connsiteX4" fmla="*/ 1364453 w 2366010"/>
              <a:gd name="connsiteY4" fmla="*/ 197597 h 5137894"/>
              <a:gd name="connsiteX5" fmla="*/ 1760693 w 2366010"/>
              <a:gd name="connsiteY5" fmla="*/ 189977 h 5137894"/>
              <a:gd name="connsiteX6" fmla="*/ 1877533 w 2366010"/>
              <a:gd name="connsiteY6" fmla="*/ 37577 h 5137894"/>
              <a:gd name="connsiteX7" fmla="*/ 2121223 w 2366010"/>
              <a:gd name="connsiteY7" fmla="*/ 13444 h 5137894"/>
              <a:gd name="connsiteX8" fmla="*/ 2366010 w 2366010"/>
              <a:gd name="connsiteY8" fmla="*/ 258231 h 5137894"/>
              <a:gd name="connsiteX9" fmla="*/ 2366010 w 2366010"/>
              <a:gd name="connsiteY9" fmla="*/ 4893107 h 5137894"/>
              <a:gd name="connsiteX10" fmla="*/ 2121223 w 2366010"/>
              <a:gd name="connsiteY10" fmla="*/ 5137894 h 5137894"/>
              <a:gd name="connsiteX11" fmla="*/ 244787 w 2366010"/>
              <a:gd name="connsiteY11" fmla="*/ 5137894 h 5137894"/>
              <a:gd name="connsiteX12" fmla="*/ 0 w 2366010"/>
              <a:gd name="connsiteY12" fmla="*/ 4893107 h 5137894"/>
              <a:gd name="connsiteX13" fmla="*/ 0 w 2366010"/>
              <a:gd name="connsiteY13" fmla="*/ 258231 h 5137894"/>
              <a:gd name="connsiteX0" fmla="*/ 0 w 2366010"/>
              <a:gd name="connsiteY0" fmla="*/ 258231 h 5137894"/>
              <a:gd name="connsiteX1" fmla="*/ 237167 w 2366010"/>
              <a:gd name="connsiteY1" fmla="*/ 10904 h 5137894"/>
              <a:gd name="connsiteX2" fmla="*/ 520700 w 2366010"/>
              <a:gd name="connsiteY2" fmla="*/ 9635 h 5137894"/>
              <a:gd name="connsiteX3" fmla="*/ 727710 w 2366010"/>
              <a:gd name="connsiteY3" fmla="*/ 196324 h 5137894"/>
              <a:gd name="connsiteX4" fmla="*/ 1364453 w 2366010"/>
              <a:gd name="connsiteY4" fmla="*/ 197597 h 5137894"/>
              <a:gd name="connsiteX5" fmla="*/ 1760693 w 2366010"/>
              <a:gd name="connsiteY5" fmla="*/ 189977 h 5137894"/>
              <a:gd name="connsiteX6" fmla="*/ 1877533 w 2366010"/>
              <a:gd name="connsiteY6" fmla="*/ 37577 h 5137894"/>
              <a:gd name="connsiteX7" fmla="*/ 2121223 w 2366010"/>
              <a:gd name="connsiteY7" fmla="*/ 13444 h 5137894"/>
              <a:gd name="connsiteX8" fmla="*/ 2366010 w 2366010"/>
              <a:gd name="connsiteY8" fmla="*/ 258231 h 5137894"/>
              <a:gd name="connsiteX9" fmla="*/ 2366010 w 2366010"/>
              <a:gd name="connsiteY9" fmla="*/ 4893107 h 5137894"/>
              <a:gd name="connsiteX10" fmla="*/ 2121223 w 2366010"/>
              <a:gd name="connsiteY10" fmla="*/ 5137894 h 5137894"/>
              <a:gd name="connsiteX11" fmla="*/ 244787 w 2366010"/>
              <a:gd name="connsiteY11" fmla="*/ 5137894 h 5137894"/>
              <a:gd name="connsiteX12" fmla="*/ 0 w 2366010"/>
              <a:gd name="connsiteY12" fmla="*/ 4893107 h 5137894"/>
              <a:gd name="connsiteX13" fmla="*/ 0 w 2366010"/>
              <a:gd name="connsiteY13" fmla="*/ 258231 h 5137894"/>
              <a:gd name="connsiteX0" fmla="*/ 0 w 2366010"/>
              <a:gd name="connsiteY0" fmla="*/ 263996 h 5143659"/>
              <a:gd name="connsiteX1" fmla="*/ 237167 w 2366010"/>
              <a:gd name="connsiteY1" fmla="*/ 16669 h 5143659"/>
              <a:gd name="connsiteX2" fmla="*/ 520700 w 2366010"/>
              <a:gd name="connsiteY2" fmla="*/ 15400 h 5143659"/>
              <a:gd name="connsiteX3" fmla="*/ 727710 w 2366010"/>
              <a:gd name="connsiteY3" fmla="*/ 202089 h 5143659"/>
              <a:gd name="connsiteX4" fmla="*/ 1364453 w 2366010"/>
              <a:gd name="connsiteY4" fmla="*/ 203362 h 5143659"/>
              <a:gd name="connsiteX5" fmla="*/ 1760693 w 2366010"/>
              <a:gd name="connsiteY5" fmla="*/ 195742 h 5143659"/>
              <a:gd name="connsiteX6" fmla="*/ 1864833 w 2366010"/>
              <a:gd name="connsiteY6" fmla="*/ 25562 h 5143659"/>
              <a:gd name="connsiteX7" fmla="*/ 2121223 w 2366010"/>
              <a:gd name="connsiteY7" fmla="*/ 19209 h 5143659"/>
              <a:gd name="connsiteX8" fmla="*/ 2366010 w 2366010"/>
              <a:gd name="connsiteY8" fmla="*/ 263996 h 5143659"/>
              <a:gd name="connsiteX9" fmla="*/ 2366010 w 2366010"/>
              <a:gd name="connsiteY9" fmla="*/ 4898872 h 5143659"/>
              <a:gd name="connsiteX10" fmla="*/ 2121223 w 2366010"/>
              <a:gd name="connsiteY10" fmla="*/ 5143659 h 5143659"/>
              <a:gd name="connsiteX11" fmla="*/ 244787 w 2366010"/>
              <a:gd name="connsiteY11" fmla="*/ 5143659 h 5143659"/>
              <a:gd name="connsiteX12" fmla="*/ 0 w 2366010"/>
              <a:gd name="connsiteY12" fmla="*/ 4898872 h 5143659"/>
              <a:gd name="connsiteX13" fmla="*/ 0 w 2366010"/>
              <a:gd name="connsiteY13" fmla="*/ 263996 h 5143659"/>
              <a:gd name="connsiteX0" fmla="*/ 0 w 2366010"/>
              <a:gd name="connsiteY0" fmla="*/ 256648 h 5136311"/>
              <a:gd name="connsiteX1" fmla="*/ 237167 w 2366010"/>
              <a:gd name="connsiteY1" fmla="*/ 9321 h 5136311"/>
              <a:gd name="connsiteX2" fmla="*/ 520700 w 2366010"/>
              <a:gd name="connsiteY2" fmla="*/ 8052 h 5136311"/>
              <a:gd name="connsiteX3" fmla="*/ 727710 w 2366010"/>
              <a:gd name="connsiteY3" fmla="*/ 194741 h 5136311"/>
              <a:gd name="connsiteX4" fmla="*/ 1364453 w 2366010"/>
              <a:gd name="connsiteY4" fmla="*/ 196014 h 5136311"/>
              <a:gd name="connsiteX5" fmla="*/ 1760693 w 2366010"/>
              <a:gd name="connsiteY5" fmla="*/ 188394 h 5136311"/>
              <a:gd name="connsiteX6" fmla="*/ 1864833 w 2366010"/>
              <a:gd name="connsiteY6" fmla="*/ 18214 h 5136311"/>
              <a:gd name="connsiteX7" fmla="*/ 2121223 w 2366010"/>
              <a:gd name="connsiteY7" fmla="*/ 11861 h 5136311"/>
              <a:gd name="connsiteX8" fmla="*/ 2366010 w 2366010"/>
              <a:gd name="connsiteY8" fmla="*/ 256648 h 5136311"/>
              <a:gd name="connsiteX9" fmla="*/ 2366010 w 2366010"/>
              <a:gd name="connsiteY9" fmla="*/ 4891524 h 5136311"/>
              <a:gd name="connsiteX10" fmla="*/ 2121223 w 2366010"/>
              <a:gd name="connsiteY10" fmla="*/ 5136311 h 5136311"/>
              <a:gd name="connsiteX11" fmla="*/ 244787 w 2366010"/>
              <a:gd name="connsiteY11" fmla="*/ 5136311 h 5136311"/>
              <a:gd name="connsiteX12" fmla="*/ 0 w 2366010"/>
              <a:gd name="connsiteY12" fmla="*/ 4891524 h 5136311"/>
              <a:gd name="connsiteX13" fmla="*/ 0 w 2366010"/>
              <a:gd name="connsiteY13" fmla="*/ 256648 h 5136311"/>
              <a:gd name="connsiteX0" fmla="*/ 0 w 2366010"/>
              <a:gd name="connsiteY0" fmla="*/ 258309 h 5137972"/>
              <a:gd name="connsiteX1" fmla="*/ 237167 w 2366010"/>
              <a:gd name="connsiteY1" fmla="*/ 10982 h 5137972"/>
              <a:gd name="connsiteX2" fmla="*/ 520700 w 2366010"/>
              <a:gd name="connsiteY2" fmla="*/ 9713 h 5137972"/>
              <a:gd name="connsiteX3" fmla="*/ 727710 w 2366010"/>
              <a:gd name="connsiteY3" fmla="*/ 196402 h 5137972"/>
              <a:gd name="connsiteX4" fmla="*/ 1364453 w 2366010"/>
              <a:gd name="connsiteY4" fmla="*/ 197675 h 5137972"/>
              <a:gd name="connsiteX5" fmla="*/ 1760693 w 2366010"/>
              <a:gd name="connsiteY5" fmla="*/ 190055 h 5137972"/>
              <a:gd name="connsiteX6" fmla="*/ 1864833 w 2366010"/>
              <a:gd name="connsiteY6" fmla="*/ 19875 h 5137972"/>
              <a:gd name="connsiteX7" fmla="*/ 2121223 w 2366010"/>
              <a:gd name="connsiteY7" fmla="*/ 13522 h 5137972"/>
              <a:gd name="connsiteX8" fmla="*/ 2366010 w 2366010"/>
              <a:gd name="connsiteY8" fmla="*/ 258309 h 5137972"/>
              <a:gd name="connsiteX9" fmla="*/ 2366010 w 2366010"/>
              <a:gd name="connsiteY9" fmla="*/ 4893185 h 5137972"/>
              <a:gd name="connsiteX10" fmla="*/ 2121223 w 2366010"/>
              <a:gd name="connsiteY10" fmla="*/ 5137972 h 5137972"/>
              <a:gd name="connsiteX11" fmla="*/ 244787 w 2366010"/>
              <a:gd name="connsiteY11" fmla="*/ 5137972 h 5137972"/>
              <a:gd name="connsiteX12" fmla="*/ 0 w 2366010"/>
              <a:gd name="connsiteY12" fmla="*/ 4893185 h 5137972"/>
              <a:gd name="connsiteX13" fmla="*/ 0 w 2366010"/>
              <a:gd name="connsiteY13" fmla="*/ 258309 h 5137972"/>
              <a:gd name="connsiteX0" fmla="*/ 0 w 2366010"/>
              <a:gd name="connsiteY0" fmla="*/ 258309 h 5137972"/>
              <a:gd name="connsiteX1" fmla="*/ 237167 w 2366010"/>
              <a:gd name="connsiteY1" fmla="*/ 10982 h 5137972"/>
              <a:gd name="connsiteX2" fmla="*/ 520700 w 2366010"/>
              <a:gd name="connsiteY2" fmla="*/ 9713 h 5137972"/>
              <a:gd name="connsiteX3" fmla="*/ 727710 w 2366010"/>
              <a:gd name="connsiteY3" fmla="*/ 196402 h 5137972"/>
              <a:gd name="connsiteX4" fmla="*/ 1364453 w 2366010"/>
              <a:gd name="connsiteY4" fmla="*/ 197675 h 5137972"/>
              <a:gd name="connsiteX5" fmla="*/ 1753073 w 2366010"/>
              <a:gd name="connsiteY5" fmla="*/ 190055 h 5137972"/>
              <a:gd name="connsiteX6" fmla="*/ 1864833 w 2366010"/>
              <a:gd name="connsiteY6" fmla="*/ 19875 h 5137972"/>
              <a:gd name="connsiteX7" fmla="*/ 2121223 w 2366010"/>
              <a:gd name="connsiteY7" fmla="*/ 13522 h 5137972"/>
              <a:gd name="connsiteX8" fmla="*/ 2366010 w 2366010"/>
              <a:gd name="connsiteY8" fmla="*/ 258309 h 5137972"/>
              <a:gd name="connsiteX9" fmla="*/ 2366010 w 2366010"/>
              <a:gd name="connsiteY9" fmla="*/ 4893185 h 5137972"/>
              <a:gd name="connsiteX10" fmla="*/ 2121223 w 2366010"/>
              <a:gd name="connsiteY10" fmla="*/ 5137972 h 5137972"/>
              <a:gd name="connsiteX11" fmla="*/ 244787 w 2366010"/>
              <a:gd name="connsiteY11" fmla="*/ 5137972 h 5137972"/>
              <a:gd name="connsiteX12" fmla="*/ 0 w 2366010"/>
              <a:gd name="connsiteY12" fmla="*/ 4893185 h 5137972"/>
              <a:gd name="connsiteX13" fmla="*/ 0 w 2366010"/>
              <a:gd name="connsiteY13" fmla="*/ 258309 h 5137972"/>
              <a:gd name="connsiteX0" fmla="*/ 0 w 2366010"/>
              <a:gd name="connsiteY0" fmla="*/ 258309 h 5137972"/>
              <a:gd name="connsiteX1" fmla="*/ 237167 w 2366010"/>
              <a:gd name="connsiteY1" fmla="*/ 10982 h 5137972"/>
              <a:gd name="connsiteX2" fmla="*/ 520700 w 2366010"/>
              <a:gd name="connsiteY2" fmla="*/ 9713 h 5137972"/>
              <a:gd name="connsiteX3" fmla="*/ 727710 w 2366010"/>
              <a:gd name="connsiteY3" fmla="*/ 196402 h 5137972"/>
              <a:gd name="connsiteX4" fmla="*/ 1364453 w 2366010"/>
              <a:gd name="connsiteY4" fmla="*/ 197675 h 5137972"/>
              <a:gd name="connsiteX5" fmla="*/ 1753073 w 2366010"/>
              <a:gd name="connsiteY5" fmla="*/ 190055 h 5137972"/>
              <a:gd name="connsiteX6" fmla="*/ 1864833 w 2366010"/>
              <a:gd name="connsiteY6" fmla="*/ 19875 h 5137972"/>
              <a:gd name="connsiteX7" fmla="*/ 2121223 w 2366010"/>
              <a:gd name="connsiteY7" fmla="*/ 13522 h 5137972"/>
              <a:gd name="connsiteX8" fmla="*/ 2366010 w 2366010"/>
              <a:gd name="connsiteY8" fmla="*/ 258309 h 5137972"/>
              <a:gd name="connsiteX9" fmla="*/ 2366010 w 2366010"/>
              <a:gd name="connsiteY9" fmla="*/ 4893185 h 5137972"/>
              <a:gd name="connsiteX10" fmla="*/ 2121223 w 2366010"/>
              <a:gd name="connsiteY10" fmla="*/ 5137972 h 5137972"/>
              <a:gd name="connsiteX11" fmla="*/ 244787 w 2366010"/>
              <a:gd name="connsiteY11" fmla="*/ 5137972 h 5137972"/>
              <a:gd name="connsiteX12" fmla="*/ 0 w 2366010"/>
              <a:gd name="connsiteY12" fmla="*/ 4893185 h 5137972"/>
              <a:gd name="connsiteX13" fmla="*/ 0 w 2366010"/>
              <a:gd name="connsiteY13" fmla="*/ 258309 h 5137972"/>
              <a:gd name="connsiteX0" fmla="*/ 0 w 2366010"/>
              <a:gd name="connsiteY0" fmla="*/ 258309 h 5137972"/>
              <a:gd name="connsiteX1" fmla="*/ 237167 w 2366010"/>
              <a:gd name="connsiteY1" fmla="*/ 10982 h 5137972"/>
              <a:gd name="connsiteX2" fmla="*/ 520700 w 2366010"/>
              <a:gd name="connsiteY2" fmla="*/ 9713 h 5137972"/>
              <a:gd name="connsiteX3" fmla="*/ 727710 w 2366010"/>
              <a:gd name="connsiteY3" fmla="*/ 196402 h 5137972"/>
              <a:gd name="connsiteX4" fmla="*/ 1364453 w 2366010"/>
              <a:gd name="connsiteY4" fmla="*/ 197675 h 5137972"/>
              <a:gd name="connsiteX5" fmla="*/ 1753073 w 2366010"/>
              <a:gd name="connsiteY5" fmla="*/ 190055 h 5137972"/>
              <a:gd name="connsiteX6" fmla="*/ 1864833 w 2366010"/>
              <a:gd name="connsiteY6" fmla="*/ 19875 h 5137972"/>
              <a:gd name="connsiteX7" fmla="*/ 2121223 w 2366010"/>
              <a:gd name="connsiteY7" fmla="*/ 13522 h 5137972"/>
              <a:gd name="connsiteX8" fmla="*/ 2366010 w 2366010"/>
              <a:gd name="connsiteY8" fmla="*/ 258309 h 5137972"/>
              <a:gd name="connsiteX9" fmla="*/ 2366010 w 2366010"/>
              <a:gd name="connsiteY9" fmla="*/ 4893185 h 5137972"/>
              <a:gd name="connsiteX10" fmla="*/ 2121223 w 2366010"/>
              <a:gd name="connsiteY10" fmla="*/ 5137972 h 5137972"/>
              <a:gd name="connsiteX11" fmla="*/ 244787 w 2366010"/>
              <a:gd name="connsiteY11" fmla="*/ 5137972 h 5137972"/>
              <a:gd name="connsiteX12" fmla="*/ 0 w 2366010"/>
              <a:gd name="connsiteY12" fmla="*/ 4893185 h 5137972"/>
              <a:gd name="connsiteX13" fmla="*/ 0 w 2366010"/>
              <a:gd name="connsiteY13" fmla="*/ 258309 h 5137972"/>
              <a:gd name="connsiteX0" fmla="*/ 0 w 2366010"/>
              <a:gd name="connsiteY0" fmla="*/ 258309 h 5137972"/>
              <a:gd name="connsiteX1" fmla="*/ 237167 w 2366010"/>
              <a:gd name="connsiteY1" fmla="*/ 10982 h 5137972"/>
              <a:gd name="connsiteX2" fmla="*/ 520700 w 2366010"/>
              <a:gd name="connsiteY2" fmla="*/ 9713 h 5137972"/>
              <a:gd name="connsiteX3" fmla="*/ 727710 w 2366010"/>
              <a:gd name="connsiteY3" fmla="*/ 196402 h 5137972"/>
              <a:gd name="connsiteX4" fmla="*/ 1364453 w 2366010"/>
              <a:gd name="connsiteY4" fmla="*/ 197675 h 5137972"/>
              <a:gd name="connsiteX5" fmla="*/ 1753073 w 2366010"/>
              <a:gd name="connsiteY5" fmla="*/ 190055 h 5137972"/>
              <a:gd name="connsiteX6" fmla="*/ 1864833 w 2366010"/>
              <a:gd name="connsiteY6" fmla="*/ 19875 h 5137972"/>
              <a:gd name="connsiteX7" fmla="*/ 2121223 w 2366010"/>
              <a:gd name="connsiteY7" fmla="*/ 13522 h 5137972"/>
              <a:gd name="connsiteX8" fmla="*/ 2366010 w 2366010"/>
              <a:gd name="connsiteY8" fmla="*/ 258309 h 5137972"/>
              <a:gd name="connsiteX9" fmla="*/ 2366010 w 2366010"/>
              <a:gd name="connsiteY9" fmla="*/ 4893185 h 5137972"/>
              <a:gd name="connsiteX10" fmla="*/ 2121223 w 2366010"/>
              <a:gd name="connsiteY10" fmla="*/ 5137972 h 5137972"/>
              <a:gd name="connsiteX11" fmla="*/ 244787 w 2366010"/>
              <a:gd name="connsiteY11" fmla="*/ 5137972 h 5137972"/>
              <a:gd name="connsiteX12" fmla="*/ 0 w 2366010"/>
              <a:gd name="connsiteY12" fmla="*/ 4893185 h 5137972"/>
              <a:gd name="connsiteX13" fmla="*/ 0 w 2366010"/>
              <a:gd name="connsiteY13" fmla="*/ 258309 h 5137972"/>
              <a:gd name="connsiteX0" fmla="*/ 0 w 2366010"/>
              <a:gd name="connsiteY0" fmla="*/ 260632 h 5140295"/>
              <a:gd name="connsiteX1" fmla="*/ 237167 w 2366010"/>
              <a:gd name="connsiteY1" fmla="*/ 13305 h 5140295"/>
              <a:gd name="connsiteX2" fmla="*/ 520700 w 2366010"/>
              <a:gd name="connsiteY2" fmla="*/ 12036 h 5140295"/>
              <a:gd name="connsiteX3" fmla="*/ 727710 w 2366010"/>
              <a:gd name="connsiteY3" fmla="*/ 198725 h 5140295"/>
              <a:gd name="connsiteX4" fmla="*/ 1364453 w 2366010"/>
              <a:gd name="connsiteY4" fmla="*/ 199998 h 5140295"/>
              <a:gd name="connsiteX5" fmla="*/ 1753073 w 2366010"/>
              <a:gd name="connsiteY5" fmla="*/ 192378 h 5140295"/>
              <a:gd name="connsiteX6" fmla="*/ 1857213 w 2366010"/>
              <a:gd name="connsiteY6" fmla="*/ 14578 h 5140295"/>
              <a:gd name="connsiteX7" fmla="*/ 2121223 w 2366010"/>
              <a:gd name="connsiteY7" fmla="*/ 15845 h 5140295"/>
              <a:gd name="connsiteX8" fmla="*/ 2366010 w 2366010"/>
              <a:gd name="connsiteY8" fmla="*/ 260632 h 5140295"/>
              <a:gd name="connsiteX9" fmla="*/ 2366010 w 2366010"/>
              <a:gd name="connsiteY9" fmla="*/ 4895508 h 5140295"/>
              <a:gd name="connsiteX10" fmla="*/ 2121223 w 2366010"/>
              <a:gd name="connsiteY10" fmla="*/ 5140295 h 5140295"/>
              <a:gd name="connsiteX11" fmla="*/ 244787 w 2366010"/>
              <a:gd name="connsiteY11" fmla="*/ 5140295 h 5140295"/>
              <a:gd name="connsiteX12" fmla="*/ 0 w 2366010"/>
              <a:gd name="connsiteY12" fmla="*/ 4895508 h 5140295"/>
              <a:gd name="connsiteX13" fmla="*/ 0 w 2366010"/>
              <a:gd name="connsiteY13" fmla="*/ 260632 h 5140295"/>
              <a:gd name="connsiteX0" fmla="*/ 0 w 2366010"/>
              <a:gd name="connsiteY0" fmla="*/ 262169 h 5141832"/>
              <a:gd name="connsiteX1" fmla="*/ 237167 w 2366010"/>
              <a:gd name="connsiteY1" fmla="*/ 14842 h 5141832"/>
              <a:gd name="connsiteX2" fmla="*/ 520700 w 2366010"/>
              <a:gd name="connsiteY2" fmla="*/ 13573 h 5141832"/>
              <a:gd name="connsiteX3" fmla="*/ 727710 w 2366010"/>
              <a:gd name="connsiteY3" fmla="*/ 200262 h 5141832"/>
              <a:gd name="connsiteX4" fmla="*/ 1364453 w 2366010"/>
              <a:gd name="connsiteY4" fmla="*/ 201535 h 5141832"/>
              <a:gd name="connsiteX5" fmla="*/ 1753073 w 2366010"/>
              <a:gd name="connsiteY5" fmla="*/ 193915 h 5141832"/>
              <a:gd name="connsiteX6" fmla="*/ 1857213 w 2366010"/>
              <a:gd name="connsiteY6" fmla="*/ 16115 h 5141832"/>
              <a:gd name="connsiteX7" fmla="*/ 2121223 w 2366010"/>
              <a:gd name="connsiteY7" fmla="*/ 17382 h 5141832"/>
              <a:gd name="connsiteX8" fmla="*/ 2366010 w 2366010"/>
              <a:gd name="connsiteY8" fmla="*/ 262169 h 5141832"/>
              <a:gd name="connsiteX9" fmla="*/ 2366010 w 2366010"/>
              <a:gd name="connsiteY9" fmla="*/ 4897045 h 5141832"/>
              <a:gd name="connsiteX10" fmla="*/ 2121223 w 2366010"/>
              <a:gd name="connsiteY10" fmla="*/ 5141832 h 5141832"/>
              <a:gd name="connsiteX11" fmla="*/ 244787 w 2366010"/>
              <a:gd name="connsiteY11" fmla="*/ 5141832 h 5141832"/>
              <a:gd name="connsiteX12" fmla="*/ 0 w 2366010"/>
              <a:gd name="connsiteY12" fmla="*/ 4897045 h 5141832"/>
              <a:gd name="connsiteX13" fmla="*/ 0 w 2366010"/>
              <a:gd name="connsiteY13" fmla="*/ 262169 h 5141832"/>
              <a:gd name="connsiteX0" fmla="*/ 0 w 2366010"/>
              <a:gd name="connsiteY0" fmla="*/ 259044 h 5138707"/>
              <a:gd name="connsiteX1" fmla="*/ 237167 w 2366010"/>
              <a:gd name="connsiteY1" fmla="*/ 11717 h 5138707"/>
              <a:gd name="connsiteX2" fmla="*/ 520700 w 2366010"/>
              <a:gd name="connsiteY2" fmla="*/ 10448 h 5138707"/>
              <a:gd name="connsiteX3" fmla="*/ 727710 w 2366010"/>
              <a:gd name="connsiteY3" fmla="*/ 197137 h 5138707"/>
              <a:gd name="connsiteX4" fmla="*/ 1364453 w 2366010"/>
              <a:gd name="connsiteY4" fmla="*/ 198410 h 5138707"/>
              <a:gd name="connsiteX5" fmla="*/ 1753073 w 2366010"/>
              <a:gd name="connsiteY5" fmla="*/ 190790 h 5138707"/>
              <a:gd name="connsiteX6" fmla="*/ 1857213 w 2366010"/>
              <a:gd name="connsiteY6" fmla="*/ 12990 h 5138707"/>
              <a:gd name="connsiteX7" fmla="*/ 2121223 w 2366010"/>
              <a:gd name="connsiteY7" fmla="*/ 14257 h 5138707"/>
              <a:gd name="connsiteX8" fmla="*/ 2366010 w 2366010"/>
              <a:gd name="connsiteY8" fmla="*/ 259044 h 5138707"/>
              <a:gd name="connsiteX9" fmla="*/ 2366010 w 2366010"/>
              <a:gd name="connsiteY9" fmla="*/ 4893920 h 5138707"/>
              <a:gd name="connsiteX10" fmla="*/ 2121223 w 2366010"/>
              <a:gd name="connsiteY10" fmla="*/ 5138707 h 5138707"/>
              <a:gd name="connsiteX11" fmla="*/ 244787 w 2366010"/>
              <a:gd name="connsiteY11" fmla="*/ 5138707 h 5138707"/>
              <a:gd name="connsiteX12" fmla="*/ 0 w 2366010"/>
              <a:gd name="connsiteY12" fmla="*/ 4893920 h 5138707"/>
              <a:gd name="connsiteX13" fmla="*/ 0 w 2366010"/>
              <a:gd name="connsiteY13" fmla="*/ 259044 h 5138707"/>
              <a:gd name="connsiteX0" fmla="*/ 0 w 2366010"/>
              <a:gd name="connsiteY0" fmla="*/ 259044 h 5138707"/>
              <a:gd name="connsiteX1" fmla="*/ 237167 w 2366010"/>
              <a:gd name="connsiteY1" fmla="*/ 11717 h 5138707"/>
              <a:gd name="connsiteX2" fmla="*/ 520700 w 2366010"/>
              <a:gd name="connsiteY2" fmla="*/ 10448 h 5138707"/>
              <a:gd name="connsiteX3" fmla="*/ 727710 w 2366010"/>
              <a:gd name="connsiteY3" fmla="*/ 197137 h 5138707"/>
              <a:gd name="connsiteX4" fmla="*/ 1364453 w 2366010"/>
              <a:gd name="connsiteY4" fmla="*/ 198410 h 5138707"/>
              <a:gd name="connsiteX5" fmla="*/ 1753073 w 2366010"/>
              <a:gd name="connsiteY5" fmla="*/ 190790 h 5138707"/>
              <a:gd name="connsiteX6" fmla="*/ 1857213 w 2366010"/>
              <a:gd name="connsiteY6" fmla="*/ 12990 h 5138707"/>
              <a:gd name="connsiteX7" fmla="*/ 2121223 w 2366010"/>
              <a:gd name="connsiteY7" fmla="*/ 14257 h 5138707"/>
              <a:gd name="connsiteX8" fmla="*/ 2366010 w 2366010"/>
              <a:gd name="connsiteY8" fmla="*/ 259044 h 5138707"/>
              <a:gd name="connsiteX9" fmla="*/ 2366010 w 2366010"/>
              <a:gd name="connsiteY9" fmla="*/ 4893920 h 5138707"/>
              <a:gd name="connsiteX10" fmla="*/ 2121223 w 2366010"/>
              <a:gd name="connsiteY10" fmla="*/ 5138707 h 5138707"/>
              <a:gd name="connsiteX11" fmla="*/ 244787 w 2366010"/>
              <a:gd name="connsiteY11" fmla="*/ 5138707 h 5138707"/>
              <a:gd name="connsiteX12" fmla="*/ 0 w 2366010"/>
              <a:gd name="connsiteY12" fmla="*/ 4893920 h 5138707"/>
              <a:gd name="connsiteX13" fmla="*/ 0 w 2366010"/>
              <a:gd name="connsiteY13" fmla="*/ 259044 h 5138707"/>
              <a:gd name="connsiteX0" fmla="*/ 0 w 2366010"/>
              <a:gd name="connsiteY0" fmla="*/ 262169 h 5141832"/>
              <a:gd name="connsiteX1" fmla="*/ 237167 w 2366010"/>
              <a:gd name="connsiteY1" fmla="*/ 14842 h 5141832"/>
              <a:gd name="connsiteX2" fmla="*/ 520700 w 2366010"/>
              <a:gd name="connsiteY2" fmla="*/ 13573 h 5141832"/>
              <a:gd name="connsiteX3" fmla="*/ 727710 w 2366010"/>
              <a:gd name="connsiteY3" fmla="*/ 200262 h 5141832"/>
              <a:gd name="connsiteX4" fmla="*/ 1364453 w 2366010"/>
              <a:gd name="connsiteY4" fmla="*/ 201535 h 5141832"/>
              <a:gd name="connsiteX5" fmla="*/ 1753073 w 2366010"/>
              <a:gd name="connsiteY5" fmla="*/ 193915 h 5141832"/>
              <a:gd name="connsiteX6" fmla="*/ 1857213 w 2366010"/>
              <a:gd name="connsiteY6" fmla="*/ 16115 h 5141832"/>
              <a:gd name="connsiteX7" fmla="*/ 2121223 w 2366010"/>
              <a:gd name="connsiteY7" fmla="*/ 17382 h 5141832"/>
              <a:gd name="connsiteX8" fmla="*/ 2366010 w 2366010"/>
              <a:gd name="connsiteY8" fmla="*/ 262169 h 5141832"/>
              <a:gd name="connsiteX9" fmla="*/ 2366010 w 2366010"/>
              <a:gd name="connsiteY9" fmla="*/ 4897045 h 5141832"/>
              <a:gd name="connsiteX10" fmla="*/ 2121223 w 2366010"/>
              <a:gd name="connsiteY10" fmla="*/ 5141832 h 5141832"/>
              <a:gd name="connsiteX11" fmla="*/ 244787 w 2366010"/>
              <a:gd name="connsiteY11" fmla="*/ 5141832 h 5141832"/>
              <a:gd name="connsiteX12" fmla="*/ 0 w 2366010"/>
              <a:gd name="connsiteY12" fmla="*/ 4897045 h 5141832"/>
              <a:gd name="connsiteX13" fmla="*/ 0 w 2366010"/>
              <a:gd name="connsiteY13" fmla="*/ 262169 h 5141832"/>
              <a:gd name="connsiteX0" fmla="*/ 0 w 2366010"/>
              <a:gd name="connsiteY0" fmla="*/ 262169 h 5141832"/>
              <a:gd name="connsiteX1" fmla="*/ 237167 w 2366010"/>
              <a:gd name="connsiteY1" fmla="*/ 14842 h 5141832"/>
              <a:gd name="connsiteX2" fmla="*/ 520700 w 2366010"/>
              <a:gd name="connsiteY2" fmla="*/ 13573 h 5141832"/>
              <a:gd name="connsiteX3" fmla="*/ 727710 w 2366010"/>
              <a:gd name="connsiteY3" fmla="*/ 200262 h 5141832"/>
              <a:gd name="connsiteX4" fmla="*/ 1364453 w 2366010"/>
              <a:gd name="connsiteY4" fmla="*/ 201535 h 5141832"/>
              <a:gd name="connsiteX5" fmla="*/ 1755613 w 2366010"/>
              <a:gd name="connsiteY5" fmla="*/ 186299 h 5141832"/>
              <a:gd name="connsiteX6" fmla="*/ 1857213 w 2366010"/>
              <a:gd name="connsiteY6" fmla="*/ 16115 h 5141832"/>
              <a:gd name="connsiteX7" fmla="*/ 2121223 w 2366010"/>
              <a:gd name="connsiteY7" fmla="*/ 17382 h 5141832"/>
              <a:gd name="connsiteX8" fmla="*/ 2366010 w 2366010"/>
              <a:gd name="connsiteY8" fmla="*/ 262169 h 5141832"/>
              <a:gd name="connsiteX9" fmla="*/ 2366010 w 2366010"/>
              <a:gd name="connsiteY9" fmla="*/ 4897045 h 5141832"/>
              <a:gd name="connsiteX10" fmla="*/ 2121223 w 2366010"/>
              <a:gd name="connsiteY10" fmla="*/ 5141832 h 5141832"/>
              <a:gd name="connsiteX11" fmla="*/ 244787 w 2366010"/>
              <a:gd name="connsiteY11" fmla="*/ 5141832 h 5141832"/>
              <a:gd name="connsiteX12" fmla="*/ 0 w 2366010"/>
              <a:gd name="connsiteY12" fmla="*/ 4897045 h 5141832"/>
              <a:gd name="connsiteX13" fmla="*/ 0 w 2366010"/>
              <a:gd name="connsiteY13" fmla="*/ 262169 h 5141832"/>
              <a:gd name="connsiteX0" fmla="*/ 0 w 2366010"/>
              <a:gd name="connsiteY0" fmla="*/ 262169 h 5141832"/>
              <a:gd name="connsiteX1" fmla="*/ 237167 w 2366010"/>
              <a:gd name="connsiteY1" fmla="*/ 14842 h 5141832"/>
              <a:gd name="connsiteX2" fmla="*/ 520700 w 2366010"/>
              <a:gd name="connsiteY2" fmla="*/ 13573 h 5141832"/>
              <a:gd name="connsiteX3" fmla="*/ 727710 w 2366010"/>
              <a:gd name="connsiteY3" fmla="*/ 200262 h 5141832"/>
              <a:gd name="connsiteX4" fmla="*/ 1364453 w 2366010"/>
              <a:gd name="connsiteY4" fmla="*/ 201535 h 5141832"/>
              <a:gd name="connsiteX5" fmla="*/ 1755613 w 2366010"/>
              <a:gd name="connsiteY5" fmla="*/ 186299 h 5141832"/>
              <a:gd name="connsiteX6" fmla="*/ 1857213 w 2366010"/>
              <a:gd name="connsiteY6" fmla="*/ 16115 h 5141832"/>
              <a:gd name="connsiteX7" fmla="*/ 2121223 w 2366010"/>
              <a:gd name="connsiteY7" fmla="*/ 17382 h 5141832"/>
              <a:gd name="connsiteX8" fmla="*/ 2366010 w 2366010"/>
              <a:gd name="connsiteY8" fmla="*/ 262169 h 5141832"/>
              <a:gd name="connsiteX9" fmla="*/ 2366010 w 2366010"/>
              <a:gd name="connsiteY9" fmla="*/ 4897045 h 5141832"/>
              <a:gd name="connsiteX10" fmla="*/ 2121223 w 2366010"/>
              <a:gd name="connsiteY10" fmla="*/ 5141832 h 5141832"/>
              <a:gd name="connsiteX11" fmla="*/ 244787 w 2366010"/>
              <a:gd name="connsiteY11" fmla="*/ 5141832 h 5141832"/>
              <a:gd name="connsiteX12" fmla="*/ 0 w 2366010"/>
              <a:gd name="connsiteY12" fmla="*/ 4897045 h 5141832"/>
              <a:gd name="connsiteX13" fmla="*/ 0 w 2366010"/>
              <a:gd name="connsiteY13" fmla="*/ 262169 h 5141832"/>
              <a:gd name="connsiteX0" fmla="*/ 0 w 2366010"/>
              <a:gd name="connsiteY0" fmla="*/ 261383 h 5141046"/>
              <a:gd name="connsiteX1" fmla="*/ 237167 w 2366010"/>
              <a:gd name="connsiteY1" fmla="*/ 14056 h 5141046"/>
              <a:gd name="connsiteX2" fmla="*/ 520700 w 2366010"/>
              <a:gd name="connsiteY2" fmla="*/ 12787 h 5141046"/>
              <a:gd name="connsiteX3" fmla="*/ 727710 w 2366010"/>
              <a:gd name="connsiteY3" fmla="*/ 199476 h 5141046"/>
              <a:gd name="connsiteX4" fmla="*/ 1364453 w 2366010"/>
              <a:gd name="connsiteY4" fmla="*/ 200749 h 5141046"/>
              <a:gd name="connsiteX5" fmla="*/ 1755613 w 2366010"/>
              <a:gd name="connsiteY5" fmla="*/ 185513 h 5141046"/>
              <a:gd name="connsiteX6" fmla="*/ 1857213 w 2366010"/>
              <a:gd name="connsiteY6" fmla="*/ 15329 h 5141046"/>
              <a:gd name="connsiteX7" fmla="*/ 2121223 w 2366010"/>
              <a:gd name="connsiteY7" fmla="*/ 16596 h 5141046"/>
              <a:gd name="connsiteX8" fmla="*/ 2366010 w 2366010"/>
              <a:gd name="connsiteY8" fmla="*/ 261383 h 5141046"/>
              <a:gd name="connsiteX9" fmla="*/ 2366010 w 2366010"/>
              <a:gd name="connsiteY9" fmla="*/ 4896259 h 5141046"/>
              <a:gd name="connsiteX10" fmla="*/ 2121223 w 2366010"/>
              <a:gd name="connsiteY10" fmla="*/ 5141046 h 5141046"/>
              <a:gd name="connsiteX11" fmla="*/ 244787 w 2366010"/>
              <a:gd name="connsiteY11" fmla="*/ 5141046 h 5141046"/>
              <a:gd name="connsiteX12" fmla="*/ 0 w 2366010"/>
              <a:gd name="connsiteY12" fmla="*/ 4896259 h 5141046"/>
              <a:gd name="connsiteX13" fmla="*/ 0 w 2366010"/>
              <a:gd name="connsiteY13" fmla="*/ 261383 h 5141046"/>
              <a:gd name="connsiteX0" fmla="*/ 0 w 2366010"/>
              <a:gd name="connsiteY0" fmla="*/ 261383 h 5141046"/>
              <a:gd name="connsiteX1" fmla="*/ 237167 w 2366010"/>
              <a:gd name="connsiteY1" fmla="*/ 14056 h 5141046"/>
              <a:gd name="connsiteX2" fmla="*/ 520700 w 2366010"/>
              <a:gd name="connsiteY2" fmla="*/ 12787 h 5141046"/>
              <a:gd name="connsiteX3" fmla="*/ 727710 w 2366010"/>
              <a:gd name="connsiteY3" fmla="*/ 199476 h 5141046"/>
              <a:gd name="connsiteX4" fmla="*/ 1364453 w 2366010"/>
              <a:gd name="connsiteY4" fmla="*/ 200749 h 5141046"/>
              <a:gd name="connsiteX5" fmla="*/ 1755613 w 2366010"/>
              <a:gd name="connsiteY5" fmla="*/ 185513 h 5141046"/>
              <a:gd name="connsiteX6" fmla="*/ 1857213 w 2366010"/>
              <a:gd name="connsiteY6" fmla="*/ 15329 h 5141046"/>
              <a:gd name="connsiteX7" fmla="*/ 2121223 w 2366010"/>
              <a:gd name="connsiteY7" fmla="*/ 16596 h 5141046"/>
              <a:gd name="connsiteX8" fmla="*/ 2366010 w 2366010"/>
              <a:gd name="connsiteY8" fmla="*/ 261383 h 5141046"/>
              <a:gd name="connsiteX9" fmla="*/ 2366010 w 2366010"/>
              <a:gd name="connsiteY9" fmla="*/ 4896259 h 5141046"/>
              <a:gd name="connsiteX10" fmla="*/ 2121223 w 2366010"/>
              <a:gd name="connsiteY10" fmla="*/ 5141046 h 5141046"/>
              <a:gd name="connsiteX11" fmla="*/ 244787 w 2366010"/>
              <a:gd name="connsiteY11" fmla="*/ 5141046 h 5141046"/>
              <a:gd name="connsiteX12" fmla="*/ 0 w 2366010"/>
              <a:gd name="connsiteY12" fmla="*/ 4896259 h 5141046"/>
              <a:gd name="connsiteX13" fmla="*/ 0 w 2366010"/>
              <a:gd name="connsiteY13" fmla="*/ 261383 h 5141046"/>
              <a:gd name="connsiteX0" fmla="*/ 0 w 2366010"/>
              <a:gd name="connsiteY0" fmla="*/ 266517 h 5146180"/>
              <a:gd name="connsiteX1" fmla="*/ 237167 w 2366010"/>
              <a:gd name="connsiteY1" fmla="*/ 19190 h 5146180"/>
              <a:gd name="connsiteX2" fmla="*/ 520700 w 2366010"/>
              <a:gd name="connsiteY2" fmla="*/ 17921 h 5146180"/>
              <a:gd name="connsiteX3" fmla="*/ 727710 w 2366010"/>
              <a:gd name="connsiteY3" fmla="*/ 204610 h 5146180"/>
              <a:gd name="connsiteX4" fmla="*/ 1364453 w 2366010"/>
              <a:gd name="connsiteY4" fmla="*/ 205883 h 5146180"/>
              <a:gd name="connsiteX5" fmla="*/ 1755613 w 2366010"/>
              <a:gd name="connsiteY5" fmla="*/ 190647 h 5146180"/>
              <a:gd name="connsiteX6" fmla="*/ 1857213 w 2366010"/>
              <a:gd name="connsiteY6" fmla="*/ 20463 h 5146180"/>
              <a:gd name="connsiteX7" fmla="*/ 2133923 w 2366010"/>
              <a:gd name="connsiteY7" fmla="*/ 14114 h 5146180"/>
              <a:gd name="connsiteX8" fmla="*/ 2366010 w 2366010"/>
              <a:gd name="connsiteY8" fmla="*/ 266517 h 5146180"/>
              <a:gd name="connsiteX9" fmla="*/ 2366010 w 2366010"/>
              <a:gd name="connsiteY9" fmla="*/ 4901393 h 5146180"/>
              <a:gd name="connsiteX10" fmla="*/ 2121223 w 2366010"/>
              <a:gd name="connsiteY10" fmla="*/ 5146180 h 5146180"/>
              <a:gd name="connsiteX11" fmla="*/ 244787 w 2366010"/>
              <a:gd name="connsiteY11" fmla="*/ 5146180 h 5146180"/>
              <a:gd name="connsiteX12" fmla="*/ 0 w 2366010"/>
              <a:gd name="connsiteY12" fmla="*/ 4901393 h 5146180"/>
              <a:gd name="connsiteX13" fmla="*/ 0 w 2366010"/>
              <a:gd name="connsiteY13" fmla="*/ 266517 h 5146180"/>
              <a:gd name="connsiteX0" fmla="*/ 0 w 2366010"/>
              <a:gd name="connsiteY0" fmla="*/ 266517 h 5146180"/>
              <a:gd name="connsiteX1" fmla="*/ 237167 w 2366010"/>
              <a:gd name="connsiteY1" fmla="*/ 19190 h 5146180"/>
              <a:gd name="connsiteX2" fmla="*/ 520700 w 2366010"/>
              <a:gd name="connsiteY2" fmla="*/ 17921 h 5146180"/>
              <a:gd name="connsiteX3" fmla="*/ 727710 w 2366010"/>
              <a:gd name="connsiteY3" fmla="*/ 204610 h 5146180"/>
              <a:gd name="connsiteX4" fmla="*/ 1364453 w 2366010"/>
              <a:gd name="connsiteY4" fmla="*/ 205883 h 5146180"/>
              <a:gd name="connsiteX5" fmla="*/ 1755613 w 2366010"/>
              <a:gd name="connsiteY5" fmla="*/ 190647 h 5146180"/>
              <a:gd name="connsiteX6" fmla="*/ 1857213 w 2366010"/>
              <a:gd name="connsiteY6" fmla="*/ 20463 h 5146180"/>
              <a:gd name="connsiteX7" fmla="*/ 2133923 w 2366010"/>
              <a:gd name="connsiteY7" fmla="*/ 14114 h 5146180"/>
              <a:gd name="connsiteX8" fmla="*/ 2366010 w 2366010"/>
              <a:gd name="connsiteY8" fmla="*/ 266517 h 5146180"/>
              <a:gd name="connsiteX9" fmla="*/ 2366010 w 2366010"/>
              <a:gd name="connsiteY9" fmla="*/ 4901393 h 5146180"/>
              <a:gd name="connsiteX10" fmla="*/ 2121223 w 2366010"/>
              <a:gd name="connsiteY10" fmla="*/ 5146180 h 5146180"/>
              <a:gd name="connsiteX11" fmla="*/ 244787 w 2366010"/>
              <a:gd name="connsiteY11" fmla="*/ 5146180 h 5146180"/>
              <a:gd name="connsiteX12" fmla="*/ 0 w 2366010"/>
              <a:gd name="connsiteY12" fmla="*/ 4901393 h 5146180"/>
              <a:gd name="connsiteX13" fmla="*/ 0 w 2366010"/>
              <a:gd name="connsiteY13" fmla="*/ 266517 h 5146180"/>
              <a:gd name="connsiteX0" fmla="*/ 0 w 2366010"/>
              <a:gd name="connsiteY0" fmla="*/ 267643 h 5147306"/>
              <a:gd name="connsiteX1" fmla="*/ 237167 w 2366010"/>
              <a:gd name="connsiteY1" fmla="*/ 20316 h 5147306"/>
              <a:gd name="connsiteX2" fmla="*/ 520700 w 2366010"/>
              <a:gd name="connsiteY2" fmla="*/ 19047 h 5147306"/>
              <a:gd name="connsiteX3" fmla="*/ 727710 w 2366010"/>
              <a:gd name="connsiteY3" fmla="*/ 205736 h 5147306"/>
              <a:gd name="connsiteX4" fmla="*/ 1364453 w 2366010"/>
              <a:gd name="connsiteY4" fmla="*/ 207009 h 5147306"/>
              <a:gd name="connsiteX5" fmla="*/ 1755613 w 2366010"/>
              <a:gd name="connsiteY5" fmla="*/ 191773 h 5147306"/>
              <a:gd name="connsiteX6" fmla="*/ 1857213 w 2366010"/>
              <a:gd name="connsiteY6" fmla="*/ 21589 h 5147306"/>
              <a:gd name="connsiteX7" fmla="*/ 2133923 w 2366010"/>
              <a:gd name="connsiteY7" fmla="*/ 15240 h 5147306"/>
              <a:gd name="connsiteX8" fmla="*/ 2366010 w 2366010"/>
              <a:gd name="connsiteY8" fmla="*/ 267643 h 5147306"/>
              <a:gd name="connsiteX9" fmla="*/ 2366010 w 2366010"/>
              <a:gd name="connsiteY9" fmla="*/ 4902519 h 5147306"/>
              <a:gd name="connsiteX10" fmla="*/ 2121223 w 2366010"/>
              <a:gd name="connsiteY10" fmla="*/ 5147306 h 5147306"/>
              <a:gd name="connsiteX11" fmla="*/ 244787 w 2366010"/>
              <a:gd name="connsiteY11" fmla="*/ 5147306 h 5147306"/>
              <a:gd name="connsiteX12" fmla="*/ 0 w 2366010"/>
              <a:gd name="connsiteY12" fmla="*/ 4902519 h 5147306"/>
              <a:gd name="connsiteX13" fmla="*/ 0 w 2366010"/>
              <a:gd name="connsiteY13" fmla="*/ 267643 h 5147306"/>
              <a:gd name="connsiteX0" fmla="*/ 0 w 2366010"/>
              <a:gd name="connsiteY0" fmla="*/ 267643 h 5147306"/>
              <a:gd name="connsiteX1" fmla="*/ 237167 w 2366010"/>
              <a:gd name="connsiteY1" fmla="*/ 20316 h 5147306"/>
              <a:gd name="connsiteX2" fmla="*/ 520700 w 2366010"/>
              <a:gd name="connsiteY2" fmla="*/ 19047 h 5147306"/>
              <a:gd name="connsiteX3" fmla="*/ 727710 w 2366010"/>
              <a:gd name="connsiteY3" fmla="*/ 205736 h 5147306"/>
              <a:gd name="connsiteX4" fmla="*/ 1274918 w 2366010"/>
              <a:gd name="connsiteY4" fmla="*/ 205105 h 5147306"/>
              <a:gd name="connsiteX5" fmla="*/ 1755613 w 2366010"/>
              <a:gd name="connsiteY5" fmla="*/ 191773 h 5147306"/>
              <a:gd name="connsiteX6" fmla="*/ 1857213 w 2366010"/>
              <a:gd name="connsiteY6" fmla="*/ 21589 h 5147306"/>
              <a:gd name="connsiteX7" fmla="*/ 2133923 w 2366010"/>
              <a:gd name="connsiteY7" fmla="*/ 15240 h 5147306"/>
              <a:gd name="connsiteX8" fmla="*/ 2366010 w 2366010"/>
              <a:gd name="connsiteY8" fmla="*/ 267643 h 5147306"/>
              <a:gd name="connsiteX9" fmla="*/ 2366010 w 2366010"/>
              <a:gd name="connsiteY9" fmla="*/ 4902519 h 5147306"/>
              <a:gd name="connsiteX10" fmla="*/ 2121223 w 2366010"/>
              <a:gd name="connsiteY10" fmla="*/ 5147306 h 5147306"/>
              <a:gd name="connsiteX11" fmla="*/ 244787 w 2366010"/>
              <a:gd name="connsiteY11" fmla="*/ 5147306 h 5147306"/>
              <a:gd name="connsiteX12" fmla="*/ 0 w 2366010"/>
              <a:gd name="connsiteY12" fmla="*/ 4902519 h 5147306"/>
              <a:gd name="connsiteX13" fmla="*/ 0 w 2366010"/>
              <a:gd name="connsiteY13" fmla="*/ 267643 h 5147306"/>
              <a:gd name="connsiteX0" fmla="*/ 0 w 2366010"/>
              <a:gd name="connsiteY0" fmla="*/ 267643 h 5147306"/>
              <a:gd name="connsiteX1" fmla="*/ 237167 w 2366010"/>
              <a:gd name="connsiteY1" fmla="*/ 20316 h 5147306"/>
              <a:gd name="connsiteX2" fmla="*/ 520700 w 2366010"/>
              <a:gd name="connsiteY2" fmla="*/ 19047 h 5147306"/>
              <a:gd name="connsiteX3" fmla="*/ 727710 w 2366010"/>
              <a:gd name="connsiteY3" fmla="*/ 205736 h 5147306"/>
              <a:gd name="connsiteX4" fmla="*/ 1274918 w 2366010"/>
              <a:gd name="connsiteY4" fmla="*/ 205105 h 5147306"/>
              <a:gd name="connsiteX5" fmla="*/ 1755613 w 2366010"/>
              <a:gd name="connsiteY5" fmla="*/ 191773 h 5147306"/>
              <a:gd name="connsiteX6" fmla="*/ 1857213 w 2366010"/>
              <a:gd name="connsiteY6" fmla="*/ 21589 h 5147306"/>
              <a:gd name="connsiteX7" fmla="*/ 2133923 w 2366010"/>
              <a:gd name="connsiteY7" fmla="*/ 15240 h 5147306"/>
              <a:gd name="connsiteX8" fmla="*/ 2366010 w 2366010"/>
              <a:gd name="connsiteY8" fmla="*/ 267643 h 5147306"/>
              <a:gd name="connsiteX9" fmla="*/ 2366010 w 2366010"/>
              <a:gd name="connsiteY9" fmla="*/ 4902519 h 5147306"/>
              <a:gd name="connsiteX10" fmla="*/ 2121223 w 2366010"/>
              <a:gd name="connsiteY10" fmla="*/ 5147306 h 5147306"/>
              <a:gd name="connsiteX11" fmla="*/ 244787 w 2366010"/>
              <a:gd name="connsiteY11" fmla="*/ 5147306 h 5147306"/>
              <a:gd name="connsiteX12" fmla="*/ 0 w 2366010"/>
              <a:gd name="connsiteY12" fmla="*/ 4902519 h 5147306"/>
              <a:gd name="connsiteX13" fmla="*/ 0 w 2366010"/>
              <a:gd name="connsiteY13" fmla="*/ 267643 h 5147306"/>
              <a:gd name="connsiteX0" fmla="*/ 0 w 2366010"/>
              <a:gd name="connsiteY0" fmla="*/ 267643 h 5147306"/>
              <a:gd name="connsiteX1" fmla="*/ 237167 w 2366010"/>
              <a:gd name="connsiteY1" fmla="*/ 20316 h 5147306"/>
              <a:gd name="connsiteX2" fmla="*/ 520700 w 2366010"/>
              <a:gd name="connsiteY2" fmla="*/ 19047 h 5147306"/>
              <a:gd name="connsiteX3" fmla="*/ 727710 w 2366010"/>
              <a:gd name="connsiteY3" fmla="*/ 205736 h 5147306"/>
              <a:gd name="connsiteX4" fmla="*/ 1274918 w 2366010"/>
              <a:gd name="connsiteY4" fmla="*/ 205105 h 5147306"/>
              <a:gd name="connsiteX5" fmla="*/ 1753708 w 2366010"/>
              <a:gd name="connsiteY5" fmla="*/ 189869 h 5147306"/>
              <a:gd name="connsiteX6" fmla="*/ 1857213 w 2366010"/>
              <a:gd name="connsiteY6" fmla="*/ 21589 h 5147306"/>
              <a:gd name="connsiteX7" fmla="*/ 2133923 w 2366010"/>
              <a:gd name="connsiteY7" fmla="*/ 15240 h 5147306"/>
              <a:gd name="connsiteX8" fmla="*/ 2366010 w 2366010"/>
              <a:gd name="connsiteY8" fmla="*/ 267643 h 5147306"/>
              <a:gd name="connsiteX9" fmla="*/ 2366010 w 2366010"/>
              <a:gd name="connsiteY9" fmla="*/ 4902519 h 5147306"/>
              <a:gd name="connsiteX10" fmla="*/ 2121223 w 2366010"/>
              <a:gd name="connsiteY10" fmla="*/ 5147306 h 5147306"/>
              <a:gd name="connsiteX11" fmla="*/ 244787 w 2366010"/>
              <a:gd name="connsiteY11" fmla="*/ 5147306 h 5147306"/>
              <a:gd name="connsiteX12" fmla="*/ 0 w 2366010"/>
              <a:gd name="connsiteY12" fmla="*/ 4902519 h 5147306"/>
              <a:gd name="connsiteX13" fmla="*/ 0 w 2366010"/>
              <a:gd name="connsiteY13" fmla="*/ 267643 h 5147306"/>
              <a:gd name="connsiteX0" fmla="*/ 0 w 2366010"/>
              <a:gd name="connsiteY0" fmla="*/ 267643 h 5147306"/>
              <a:gd name="connsiteX1" fmla="*/ 237167 w 2366010"/>
              <a:gd name="connsiteY1" fmla="*/ 20316 h 5147306"/>
              <a:gd name="connsiteX2" fmla="*/ 520700 w 2366010"/>
              <a:gd name="connsiteY2" fmla="*/ 19047 h 5147306"/>
              <a:gd name="connsiteX3" fmla="*/ 727710 w 2366010"/>
              <a:gd name="connsiteY3" fmla="*/ 205736 h 5147306"/>
              <a:gd name="connsiteX4" fmla="*/ 1274918 w 2366010"/>
              <a:gd name="connsiteY4" fmla="*/ 205105 h 5147306"/>
              <a:gd name="connsiteX5" fmla="*/ 1753708 w 2366010"/>
              <a:gd name="connsiteY5" fmla="*/ 189869 h 5147306"/>
              <a:gd name="connsiteX6" fmla="*/ 1857213 w 2366010"/>
              <a:gd name="connsiteY6" fmla="*/ 21589 h 5147306"/>
              <a:gd name="connsiteX7" fmla="*/ 2133923 w 2366010"/>
              <a:gd name="connsiteY7" fmla="*/ 15240 h 5147306"/>
              <a:gd name="connsiteX8" fmla="*/ 2366010 w 2366010"/>
              <a:gd name="connsiteY8" fmla="*/ 267643 h 5147306"/>
              <a:gd name="connsiteX9" fmla="*/ 2366010 w 2366010"/>
              <a:gd name="connsiteY9" fmla="*/ 4902519 h 5147306"/>
              <a:gd name="connsiteX10" fmla="*/ 2121223 w 2366010"/>
              <a:gd name="connsiteY10" fmla="*/ 5147306 h 5147306"/>
              <a:gd name="connsiteX11" fmla="*/ 244787 w 2366010"/>
              <a:gd name="connsiteY11" fmla="*/ 5147306 h 5147306"/>
              <a:gd name="connsiteX12" fmla="*/ 0 w 2366010"/>
              <a:gd name="connsiteY12" fmla="*/ 4902519 h 5147306"/>
              <a:gd name="connsiteX13" fmla="*/ 0 w 2366010"/>
              <a:gd name="connsiteY13" fmla="*/ 267643 h 5147306"/>
              <a:gd name="connsiteX0" fmla="*/ 0 w 2366010"/>
              <a:gd name="connsiteY0" fmla="*/ 256648 h 5136311"/>
              <a:gd name="connsiteX1" fmla="*/ 237167 w 2366010"/>
              <a:gd name="connsiteY1" fmla="*/ 9321 h 5136311"/>
              <a:gd name="connsiteX2" fmla="*/ 520700 w 2366010"/>
              <a:gd name="connsiteY2" fmla="*/ 8052 h 5136311"/>
              <a:gd name="connsiteX3" fmla="*/ 727710 w 2366010"/>
              <a:gd name="connsiteY3" fmla="*/ 194741 h 5136311"/>
              <a:gd name="connsiteX4" fmla="*/ 1274918 w 2366010"/>
              <a:gd name="connsiteY4" fmla="*/ 194110 h 5136311"/>
              <a:gd name="connsiteX5" fmla="*/ 1753708 w 2366010"/>
              <a:gd name="connsiteY5" fmla="*/ 178874 h 5136311"/>
              <a:gd name="connsiteX6" fmla="*/ 1857213 w 2366010"/>
              <a:gd name="connsiteY6" fmla="*/ 10594 h 5136311"/>
              <a:gd name="connsiteX7" fmla="*/ 2133923 w 2366010"/>
              <a:gd name="connsiteY7" fmla="*/ 4245 h 5136311"/>
              <a:gd name="connsiteX8" fmla="*/ 2366010 w 2366010"/>
              <a:gd name="connsiteY8" fmla="*/ 256648 h 5136311"/>
              <a:gd name="connsiteX9" fmla="*/ 2366010 w 2366010"/>
              <a:gd name="connsiteY9" fmla="*/ 4891524 h 5136311"/>
              <a:gd name="connsiteX10" fmla="*/ 2121223 w 2366010"/>
              <a:gd name="connsiteY10" fmla="*/ 5136311 h 5136311"/>
              <a:gd name="connsiteX11" fmla="*/ 244787 w 2366010"/>
              <a:gd name="connsiteY11" fmla="*/ 5136311 h 5136311"/>
              <a:gd name="connsiteX12" fmla="*/ 0 w 2366010"/>
              <a:gd name="connsiteY12" fmla="*/ 4891524 h 5136311"/>
              <a:gd name="connsiteX13" fmla="*/ 0 w 2366010"/>
              <a:gd name="connsiteY13" fmla="*/ 256648 h 5136311"/>
              <a:gd name="connsiteX0" fmla="*/ 0 w 2366010"/>
              <a:gd name="connsiteY0" fmla="*/ 256648 h 5136311"/>
              <a:gd name="connsiteX1" fmla="*/ 237167 w 2366010"/>
              <a:gd name="connsiteY1" fmla="*/ 9321 h 5136311"/>
              <a:gd name="connsiteX2" fmla="*/ 520700 w 2366010"/>
              <a:gd name="connsiteY2" fmla="*/ 8052 h 5136311"/>
              <a:gd name="connsiteX3" fmla="*/ 727710 w 2366010"/>
              <a:gd name="connsiteY3" fmla="*/ 194741 h 5136311"/>
              <a:gd name="connsiteX4" fmla="*/ 1274918 w 2366010"/>
              <a:gd name="connsiteY4" fmla="*/ 194110 h 5136311"/>
              <a:gd name="connsiteX5" fmla="*/ 1753708 w 2366010"/>
              <a:gd name="connsiteY5" fmla="*/ 178874 h 5136311"/>
              <a:gd name="connsiteX6" fmla="*/ 1857213 w 2366010"/>
              <a:gd name="connsiteY6" fmla="*/ 10594 h 5136311"/>
              <a:gd name="connsiteX7" fmla="*/ 2133923 w 2366010"/>
              <a:gd name="connsiteY7" fmla="*/ 4245 h 5136311"/>
              <a:gd name="connsiteX8" fmla="*/ 2366010 w 2366010"/>
              <a:gd name="connsiteY8" fmla="*/ 256648 h 5136311"/>
              <a:gd name="connsiteX9" fmla="*/ 2366010 w 2366010"/>
              <a:gd name="connsiteY9" fmla="*/ 4891524 h 5136311"/>
              <a:gd name="connsiteX10" fmla="*/ 2121223 w 2366010"/>
              <a:gd name="connsiteY10" fmla="*/ 5136311 h 5136311"/>
              <a:gd name="connsiteX11" fmla="*/ 244787 w 2366010"/>
              <a:gd name="connsiteY11" fmla="*/ 5136311 h 5136311"/>
              <a:gd name="connsiteX12" fmla="*/ 0 w 2366010"/>
              <a:gd name="connsiteY12" fmla="*/ 4891524 h 5136311"/>
              <a:gd name="connsiteX13" fmla="*/ 0 w 2366010"/>
              <a:gd name="connsiteY13" fmla="*/ 256648 h 5136311"/>
              <a:gd name="connsiteX0" fmla="*/ 0 w 2366010"/>
              <a:gd name="connsiteY0" fmla="*/ 256648 h 5136311"/>
              <a:gd name="connsiteX1" fmla="*/ 237167 w 2366010"/>
              <a:gd name="connsiteY1" fmla="*/ 9321 h 5136311"/>
              <a:gd name="connsiteX2" fmla="*/ 520700 w 2366010"/>
              <a:gd name="connsiteY2" fmla="*/ 8052 h 5136311"/>
              <a:gd name="connsiteX3" fmla="*/ 727710 w 2366010"/>
              <a:gd name="connsiteY3" fmla="*/ 194741 h 5136311"/>
              <a:gd name="connsiteX4" fmla="*/ 1274918 w 2366010"/>
              <a:gd name="connsiteY4" fmla="*/ 194110 h 5136311"/>
              <a:gd name="connsiteX5" fmla="*/ 1753708 w 2366010"/>
              <a:gd name="connsiteY5" fmla="*/ 178874 h 5136311"/>
              <a:gd name="connsiteX6" fmla="*/ 1857213 w 2366010"/>
              <a:gd name="connsiteY6" fmla="*/ 10594 h 5136311"/>
              <a:gd name="connsiteX7" fmla="*/ 2133923 w 2366010"/>
              <a:gd name="connsiteY7" fmla="*/ 4245 h 5136311"/>
              <a:gd name="connsiteX8" fmla="*/ 2366010 w 2366010"/>
              <a:gd name="connsiteY8" fmla="*/ 256648 h 5136311"/>
              <a:gd name="connsiteX9" fmla="*/ 2366010 w 2366010"/>
              <a:gd name="connsiteY9" fmla="*/ 4891524 h 5136311"/>
              <a:gd name="connsiteX10" fmla="*/ 2121223 w 2366010"/>
              <a:gd name="connsiteY10" fmla="*/ 5136311 h 5136311"/>
              <a:gd name="connsiteX11" fmla="*/ 244787 w 2366010"/>
              <a:gd name="connsiteY11" fmla="*/ 5136311 h 5136311"/>
              <a:gd name="connsiteX12" fmla="*/ 0 w 2366010"/>
              <a:gd name="connsiteY12" fmla="*/ 4891524 h 5136311"/>
              <a:gd name="connsiteX13" fmla="*/ 0 w 2366010"/>
              <a:gd name="connsiteY13" fmla="*/ 256648 h 5136311"/>
              <a:gd name="connsiteX0" fmla="*/ 0 w 2366010"/>
              <a:gd name="connsiteY0" fmla="*/ 256648 h 5136311"/>
              <a:gd name="connsiteX1" fmla="*/ 237167 w 2366010"/>
              <a:gd name="connsiteY1" fmla="*/ 9321 h 5136311"/>
              <a:gd name="connsiteX2" fmla="*/ 520700 w 2366010"/>
              <a:gd name="connsiteY2" fmla="*/ 8052 h 5136311"/>
              <a:gd name="connsiteX3" fmla="*/ 727710 w 2366010"/>
              <a:gd name="connsiteY3" fmla="*/ 194741 h 5136311"/>
              <a:gd name="connsiteX4" fmla="*/ 1274918 w 2366010"/>
              <a:gd name="connsiteY4" fmla="*/ 194110 h 5136311"/>
              <a:gd name="connsiteX5" fmla="*/ 1753708 w 2366010"/>
              <a:gd name="connsiteY5" fmla="*/ 178874 h 5136311"/>
              <a:gd name="connsiteX6" fmla="*/ 1857213 w 2366010"/>
              <a:gd name="connsiteY6" fmla="*/ 10594 h 5136311"/>
              <a:gd name="connsiteX7" fmla="*/ 2133923 w 2366010"/>
              <a:gd name="connsiteY7" fmla="*/ 4245 h 5136311"/>
              <a:gd name="connsiteX8" fmla="*/ 2366010 w 2366010"/>
              <a:gd name="connsiteY8" fmla="*/ 256648 h 5136311"/>
              <a:gd name="connsiteX9" fmla="*/ 2366010 w 2366010"/>
              <a:gd name="connsiteY9" fmla="*/ 4891524 h 5136311"/>
              <a:gd name="connsiteX10" fmla="*/ 2121223 w 2366010"/>
              <a:gd name="connsiteY10" fmla="*/ 5136311 h 5136311"/>
              <a:gd name="connsiteX11" fmla="*/ 244787 w 2366010"/>
              <a:gd name="connsiteY11" fmla="*/ 5136311 h 5136311"/>
              <a:gd name="connsiteX12" fmla="*/ 0 w 2366010"/>
              <a:gd name="connsiteY12" fmla="*/ 4891524 h 5136311"/>
              <a:gd name="connsiteX13" fmla="*/ 0 w 2366010"/>
              <a:gd name="connsiteY13" fmla="*/ 256648 h 5136311"/>
              <a:gd name="connsiteX0" fmla="*/ 0 w 2366010"/>
              <a:gd name="connsiteY0" fmla="*/ 256648 h 5136311"/>
              <a:gd name="connsiteX1" fmla="*/ 237167 w 2366010"/>
              <a:gd name="connsiteY1" fmla="*/ 9321 h 5136311"/>
              <a:gd name="connsiteX2" fmla="*/ 520700 w 2366010"/>
              <a:gd name="connsiteY2" fmla="*/ 8052 h 5136311"/>
              <a:gd name="connsiteX3" fmla="*/ 727710 w 2366010"/>
              <a:gd name="connsiteY3" fmla="*/ 194741 h 5136311"/>
              <a:gd name="connsiteX4" fmla="*/ 1274918 w 2366010"/>
              <a:gd name="connsiteY4" fmla="*/ 194110 h 5136311"/>
              <a:gd name="connsiteX5" fmla="*/ 1758788 w 2366010"/>
              <a:gd name="connsiteY5" fmla="*/ 173797 h 5136311"/>
              <a:gd name="connsiteX6" fmla="*/ 1857213 w 2366010"/>
              <a:gd name="connsiteY6" fmla="*/ 10594 h 5136311"/>
              <a:gd name="connsiteX7" fmla="*/ 2133923 w 2366010"/>
              <a:gd name="connsiteY7" fmla="*/ 4245 h 5136311"/>
              <a:gd name="connsiteX8" fmla="*/ 2366010 w 2366010"/>
              <a:gd name="connsiteY8" fmla="*/ 256648 h 5136311"/>
              <a:gd name="connsiteX9" fmla="*/ 2366010 w 2366010"/>
              <a:gd name="connsiteY9" fmla="*/ 4891524 h 5136311"/>
              <a:gd name="connsiteX10" fmla="*/ 2121223 w 2366010"/>
              <a:gd name="connsiteY10" fmla="*/ 5136311 h 5136311"/>
              <a:gd name="connsiteX11" fmla="*/ 244787 w 2366010"/>
              <a:gd name="connsiteY11" fmla="*/ 5136311 h 5136311"/>
              <a:gd name="connsiteX12" fmla="*/ 0 w 2366010"/>
              <a:gd name="connsiteY12" fmla="*/ 4891524 h 5136311"/>
              <a:gd name="connsiteX13" fmla="*/ 0 w 2366010"/>
              <a:gd name="connsiteY13" fmla="*/ 256648 h 5136311"/>
              <a:gd name="connsiteX0" fmla="*/ 0 w 2366010"/>
              <a:gd name="connsiteY0" fmla="*/ 256648 h 5136311"/>
              <a:gd name="connsiteX1" fmla="*/ 237167 w 2366010"/>
              <a:gd name="connsiteY1" fmla="*/ 9321 h 5136311"/>
              <a:gd name="connsiteX2" fmla="*/ 520700 w 2366010"/>
              <a:gd name="connsiteY2" fmla="*/ 8052 h 5136311"/>
              <a:gd name="connsiteX3" fmla="*/ 732790 w 2366010"/>
              <a:gd name="connsiteY3" fmla="*/ 189664 h 5136311"/>
              <a:gd name="connsiteX4" fmla="*/ 1274918 w 2366010"/>
              <a:gd name="connsiteY4" fmla="*/ 194110 h 5136311"/>
              <a:gd name="connsiteX5" fmla="*/ 1758788 w 2366010"/>
              <a:gd name="connsiteY5" fmla="*/ 173797 h 5136311"/>
              <a:gd name="connsiteX6" fmla="*/ 1857213 w 2366010"/>
              <a:gd name="connsiteY6" fmla="*/ 10594 h 5136311"/>
              <a:gd name="connsiteX7" fmla="*/ 2133923 w 2366010"/>
              <a:gd name="connsiteY7" fmla="*/ 4245 h 5136311"/>
              <a:gd name="connsiteX8" fmla="*/ 2366010 w 2366010"/>
              <a:gd name="connsiteY8" fmla="*/ 256648 h 5136311"/>
              <a:gd name="connsiteX9" fmla="*/ 2366010 w 2366010"/>
              <a:gd name="connsiteY9" fmla="*/ 4891524 h 5136311"/>
              <a:gd name="connsiteX10" fmla="*/ 2121223 w 2366010"/>
              <a:gd name="connsiteY10" fmla="*/ 5136311 h 5136311"/>
              <a:gd name="connsiteX11" fmla="*/ 244787 w 2366010"/>
              <a:gd name="connsiteY11" fmla="*/ 5136311 h 5136311"/>
              <a:gd name="connsiteX12" fmla="*/ 0 w 2366010"/>
              <a:gd name="connsiteY12" fmla="*/ 4891524 h 5136311"/>
              <a:gd name="connsiteX13" fmla="*/ 0 w 2366010"/>
              <a:gd name="connsiteY13" fmla="*/ 256648 h 5136311"/>
              <a:gd name="connsiteX0" fmla="*/ 18234 w 2384244"/>
              <a:gd name="connsiteY0" fmla="*/ 256648 h 5136311"/>
              <a:gd name="connsiteX1" fmla="*/ 255401 w 2384244"/>
              <a:gd name="connsiteY1" fmla="*/ 9321 h 5136311"/>
              <a:gd name="connsiteX2" fmla="*/ 538934 w 2384244"/>
              <a:gd name="connsiteY2" fmla="*/ 8052 h 5136311"/>
              <a:gd name="connsiteX3" fmla="*/ 751024 w 2384244"/>
              <a:gd name="connsiteY3" fmla="*/ 189664 h 5136311"/>
              <a:gd name="connsiteX4" fmla="*/ 1293152 w 2384244"/>
              <a:gd name="connsiteY4" fmla="*/ 194110 h 5136311"/>
              <a:gd name="connsiteX5" fmla="*/ 1777022 w 2384244"/>
              <a:gd name="connsiteY5" fmla="*/ 173797 h 5136311"/>
              <a:gd name="connsiteX6" fmla="*/ 1875447 w 2384244"/>
              <a:gd name="connsiteY6" fmla="*/ 10594 h 5136311"/>
              <a:gd name="connsiteX7" fmla="*/ 2152157 w 2384244"/>
              <a:gd name="connsiteY7" fmla="*/ 4245 h 5136311"/>
              <a:gd name="connsiteX8" fmla="*/ 2384244 w 2384244"/>
              <a:gd name="connsiteY8" fmla="*/ 256648 h 5136311"/>
              <a:gd name="connsiteX9" fmla="*/ 2384244 w 2384244"/>
              <a:gd name="connsiteY9" fmla="*/ 4891524 h 5136311"/>
              <a:gd name="connsiteX10" fmla="*/ 2139457 w 2384244"/>
              <a:gd name="connsiteY10" fmla="*/ 5136311 h 5136311"/>
              <a:gd name="connsiteX11" fmla="*/ 263021 w 2384244"/>
              <a:gd name="connsiteY11" fmla="*/ 5136311 h 5136311"/>
              <a:gd name="connsiteX12" fmla="*/ 18234 w 2384244"/>
              <a:gd name="connsiteY12" fmla="*/ 4891524 h 5136311"/>
              <a:gd name="connsiteX13" fmla="*/ 0 w 2384244"/>
              <a:gd name="connsiteY13" fmla="*/ 3346754 h 5136311"/>
              <a:gd name="connsiteX14" fmla="*/ 18234 w 2384244"/>
              <a:gd name="connsiteY14" fmla="*/ 256648 h 5136311"/>
              <a:gd name="connsiteX0" fmla="*/ 18234 w 2384244"/>
              <a:gd name="connsiteY0" fmla="*/ 334285 h 5213948"/>
              <a:gd name="connsiteX1" fmla="*/ 255401 w 2384244"/>
              <a:gd name="connsiteY1" fmla="*/ 86958 h 5213948"/>
              <a:gd name="connsiteX2" fmla="*/ 538934 w 2384244"/>
              <a:gd name="connsiteY2" fmla="*/ 85689 h 5213948"/>
              <a:gd name="connsiteX3" fmla="*/ 751024 w 2384244"/>
              <a:gd name="connsiteY3" fmla="*/ 267301 h 5213948"/>
              <a:gd name="connsiteX4" fmla="*/ 1293152 w 2384244"/>
              <a:gd name="connsiteY4" fmla="*/ 271747 h 5213948"/>
              <a:gd name="connsiteX5" fmla="*/ 1777022 w 2384244"/>
              <a:gd name="connsiteY5" fmla="*/ 251434 h 5213948"/>
              <a:gd name="connsiteX6" fmla="*/ 1875447 w 2384244"/>
              <a:gd name="connsiteY6" fmla="*/ 88231 h 5213948"/>
              <a:gd name="connsiteX7" fmla="*/ 2152157 w 2384244"/>
              <a:gd name="connsiteY7" fmla="*/ 81882 h 5213948"/>
              <a:gd name="connsiteX8" fmla="*/ 2384244 w 2384244"/>
              <a:gd name="connsiteY8" fmla="*/ 334285 h 5213948"/>
              <a:gd name="connsiteX9" fmla="*/ 2379641 w 2384244"/>
              <a:gd name="connsiteY9" fmla="*/ 3424391 h 5213948"/>
              <a:gd name="connsiteX10" fmla="*/ 2384244 w 2384244"/>
              <a:gd name="connsiteY10" fmla="*/ 4969161 h 5213948"/>
              <a:gd name="connsiteX11" fmla="*/ 2139457 w 2384244"/>
              <a:gd name="connsiteY11" fmla="*/ 5213948 h 5213948"/>
              <a:gd name="connsiteX12" fmla="*/ 263021 w 2384244"/>
              <a:gd name="connsiteY12" fmla="*/ 5213948 h 5213948"/>
              <a:gd name="connsiteX13" fmla="*/ 18234 w 2384244"/>
              <a:gd name="connsiteY13" fmla="*/ 4969161 h 5213948"/>
              <a:gd name="connsiteX14" fmla="*/ 0 w 2384244"/>
              <a:gd name="connsiteY14" fmla="*/ 3424391 h 5213948"/>
              <a:gd name="connsiteX15" fmla="*/ 18234 w 2384244"/>
              <a:gd name="connsiteY15" fmla="*/ 334285 h 5213948"/>
              <a:gd name="connsiteX0" fmla="*/ 18234 w 2384244"/>
              <a:gd name="connsiteY0" fmla="*/ 256648 h 5136311"/>
              <a:gd name="connsiteX1" fmla="*/ 255401 w 2384244"/>
              <a:gd name="connsiteY1" fmla="*/ 9321 h 5136311"/>
              <a:gd name="connsiteX2" fmla="*/ 538934 w 2384244"/>
              <a:gd name="connsiteY2" fmla="*/ 8052 h 5136311"/>
              <a:gd name="connsiteX3" fmla="*/ 751024 w 2384244"/>
              <a:gd name="connsiteY3" fmla="*/ 189664 h 5136311"/>
              <a:gd name="connsiteX4" fmla="*/ 1293152 w 2384244"/>
              <a:gd name="connsiteY4" fmla="*/ 194110 h 5136311"/>
              <a:gd name="connsiteX5" fmla="*/ 1777022 w 2384244"/>
              <a:gd name="connsiteY5" fmla="*/ 173797 h 5136311"/>
              <a:gd name="connsiteX6" fmla="*/ 1875447 w 2384244"/>
              <a:gd name="connsiteY6" fmla="*/ 10594 h 5136311"/>
              <a:gd name="connsiteX7" fmla="*/ 2152157 w 2384244"/>
              <a:gd name="connsiteY7" fmla="*/ 4245 h 5136311"/>
              <a:gd name="connsiteX8" fmla="*/ 2384244 w 2384244"/>
              <a:gd name="connsiteY8" fmla="*/ 256648 h 5136311"/>
              <a:gd name="connsiteX9" fmla="*/ 2379641 w 2384244"/>
              <a:gd name="connsiteY9" fmla="*/ 3346754 h 5136311"/>
              <a:gd name="connsiteX10" fmla="*/ 2384244 w 2384244"/>
              <a:gd name="connsiteY10" fmla="*/ 4891524 h 5136311"/>
              <a:gd name="connsiteX11" fmla="*/ 2139457 w 2384244"/>
              <a:gd name="connsiteY11" fmla="*/ 5136311 h 5136311"/>
              <a:gd name="connsiteX12" fmla="*/ 263021 w 2384244"/>
              <a:gd name="connsiteY12" fmla="*/ 5136311 h 5136311"/>
              <a:gd name="connsiteX13" fmla="*/ 18234 w 2384244"/>
              <a:gd name="connsiteY13" fmla="*/ 4891524 h 5136311"/>
              <a:gd name="connsiteX14" fmla="*/ 0 w 2384244"/>
              <a:gd name="connsiteY14" fmla="*/ 3346754 h 5136311"/>
              <a:gd name="connsiteX15" fmla="*/ 18234 w 2384244"/>
              <a:gd name="connsiteY15" fmla="*/ 256648 h 5136311"/>
              <a:gd name="connsiteX0" fmla="*/ 18234 w 2384244"/>
              <a:gd name="connsiteY0" fmla="*/ 256648 h 5136311"/>
              <a:gd name="connsiteX1" fmla="*/ 255401 w 2384244"/>
              <a:gd name="connsiteY1" fmla="*/ 9321 h 5136311"/>
              <a:gd name="connsiteX2" fmla="*/ 538934 w 2384244"/>
              <a:gd name="connsiteY2" fmla="*/ 8052 h 5136311"/>
              <a:gd name="connsiteX3" fmla="*/ 751024 w 2384244"/>
              <a:gd name="connsiteY3" fmla="*/ 189664 h 5136311"/>
              <a:gd name="connsiteX4" fmla="*/ 1293152 w 2384244"/>
              <a:gd name="connsiteY4" fmla="*/ 194110 h 5136311"/>
              <a:gd name="connsiteX5" fmla="*/ 1777022 w 2384244"/>
              <a:gd name="connsiteY5" fmla="*/ 173797 h 5136311"/>
              <a:gd name="connsiteX6" fmla="*/ 1875447 w 2384244"/>
              <a:gd name="connsiteY6" fmla="*/ 10594 h 5136311"/>
              <a:gd name="connsiteX7" fmla="*/ 2152157 w 2384244"/>
              <a:gd name="connsiteY7" fmla="*/ 4245 h 5136311"/>
              <a:gd name="connsiteX8" fmla="*/ 2384244 w 2384244"/>
              <a:gd name="connsiteY8" fmla="*/ 256648 h 5136311"/>
              <a:gd name="connsiteX9" fmla="*/ 2379641 w 2384244"/>
              <a:gd name="connsiteY9" fmla="*/ 3346754 h 5136311"/>
              <a:gd name="connsiteX10" fmla="*/ 2384244 w 2384244"/>
              <a:gd name="connsiteY10" fmla="*/ 4891524 h 5136311"/>
              <a:gd name="connsiteX11" fmla="*/ 2139457 w 2384244"/>
              <a:gd name="connsiteY11" fmla="*/ 5136311 h 5136311"/>
              <a:gd name="connsiteX12" fmla="*/ 263021 w 2384244"/>
              <a:gd name="connsiteY12" fmla="*/ 5136311 h 5136311"/>
              <a:gd name="connsiteX13" fmla="*/ 18234 w 2384244"/>
              <a:gd name="connsiteY13" fmla="*/ 4891524 h 5136311"/>
              <a:gd name="connsiteX14" fmla="*/ 0 w 2384244"/>
              <a:gd name="connsiteY14" fmla="*/ 3346754 h 5136311"/>
              <a:gd name="connsiteX15" fmla="*/ 18234 w 2384244"/>
              <a:gd name="connsiteY15" fmla="*/ 256648 h 5136311"/>
              <a:gd name="connsiteX0" fmla="*/ 18234 w 2384244"/>
              <a:gd name="connsiteY0" fmla="*/ 256648 h 5136311"/>
              <a:gd name="connsiteX1" fmla="*/ 255401 w 2384244"/>
              <a:gd name="connsiteY1" fmla="*/ 9321 h 5136311"/>
              <a:gd name="connsiteX2" fmla="*/ 538934 w 2384244"/>
              <a:gd name="connsiteY2" fmla="*/ 8052 h 5136311"/>
              <a:gd name="connsiteX3" fmla="*/ 751024 w 2384244"/>
              <a:gd name="connsiteY3" fmla="*/ 189664 h 5136311"/>
              <a:gd name="connsiteX4" fmla="*/ 1293152 w 2384244"/>
              <a:gd name="connsiteY4" fmla="*/ 194110 h 5136311"/>
              <a:gd name="connsiteX5" fmla="*/ 1777022 w 2384244"/>
              <a:gd name="connsiteY5" fmla="*/ 173797 h 5136311"/>
              <a:gd name="connsiteX6" fmla="*/ 1875447 w 2384244"/>
              <a:gd name="connsiteY6" fmla="*/ 10594 h 5136311"/>
              <a:gd name="connsiteX7" fmla="*/ 2152157 w 2384244"/>
              <a:gd name="connsiteY7" fmla="*/ 4245 h 5136311"/>
              <a:gd name="connsiteX8" fmla="*/ 2384244 w 2384244"/>
              <a:gd name="connsiteY8" fmla="*/ 256648 h 5136311"/>
              <a:gd name="connsiteX9" fmla="*/ 2379641 w 2384244"/>
              <a:gd name="connsiteY9" fmla="*/ 3346754 h 5136311"/>
              <a:gd name="connsiteX10" fmla="*/ 2384244 w 2384244"/>
              <a:gd name="connsiteY10" fmla="*/ 4891524 h 5136311"/>
              <a:gd name="connsiteX11" fmla="*/ 2139457 w 2384244"/>
              <a:gd name="connsiteY11" fmla="*/ 5136311 h 5136311"/>
              <a:gd name="connsiteX12" fmla="*/ 263021 w 2384244"/>
              <a:gd name="connsiteY12" fmla="*/ 5136311 h 5136311"/>
              <a:gd name="connsiteX13" fmla="*/ 18234 w 2384244"/>
              <a:gd name="connsiteY13" fmla="*/ 4891524 h 5136311"/>
              <a:gd name="connsiteX14" fmla="*/ 0 w 2384244"/>
              <a:gd name="connsiteY14" fmla="*/ 3346754 h 5136311"/>
              <a:gd name="connsiteX15" fmla="*/ 18234 w 2384244"/>
              <a:gd name="connsiteY15" fmla="*/ 256648 h 5136311"/>
              <a:gd name="connsiteX0" fmla="*/ 18234 w 2384244"/>
              <a:gd name="connsiteY0" fmla="*/ 256648 h 5136311"/>
              <a:gd name="connsiteX1" fmla="*/ 255401 w 2384244"/>
              <a:gd name="connsiteY1" fmla="*/ 9321 h 5136311"/>
              <a:gd name="connsiteX2" fmla="*/ 538934 w 2384244"/>
              <a:gd name="connsiteY2" fmla="*/ 8052 h 5136311"/>
              <a:gd name="connsiteX3" fmla="*/ 751024 w 2384244"/>
              <a:gd name="connsiteY3" fmla="*/ 189664 h 5136311"/>
              <a:gd name="connsiteX4" fmla="*/ 1293152 w 2384244"/>
              <a:gd name="connsiteY4" fmla="*/ 194110 h 5136311"/>
              <a:gd name="connsiteX5" fmla="*/ 1777022 w 2384244"/>
              <a:gd name="connsiteY5" fmla="*/ 173797 h 5136311"/>
              <a:gd name="connsiteX6" fmla="*/ 1875447 w 2384244"/>
              <a:gd name="connsiteY6" fmla="*/ 10594 h 5136311"/>
              <a:gd name="connsiteX7" fmla="*/ 2152157 w 2384244"/>
              <a:gd name="connsiteY7" fmla="*/ 4245 h 5136311"/>
              <a:gd name="connsiteX8" fmla="*/ 2384244 w 2384244"/>
              <a:gd name="connsiteY8" fmla="*/ 256648 h 5136311"/>
              <a:gd name="connsiteX9" fmla="*/ 2379641 w 2384244"/>
              <a:gd name="connsiteY9" fmla="*/ 3346754 h 5136311"/>
              <a:gd name="connsiteX10" fmla="*/ 2384244 w 2384244"/>
              <a:gd name="connsiteY10" fmla="*/ 4891524 h 5136311"/>
              <a:gd name="connsiteX11" fmla="*/ 2139457 w 2384244"/>
              <a:gd name="connsiteY11" fmla="*/ 5136311 h 5136311"/>
              <a:gd name="connsiteX12" fmla="*/ 263021 w 2384244"/>
              <a:gd name="connsiteY12" fmla="*/ 5136311 h 5136311"/>
              <a:gd name="connsiteX13" fmla="*/ 0 w 2384244"/>
              <a:gd name="connsiteY13" fmla="*/ 3346754 h 5136311"/>
              <a:gd name="connsiteX14" fmla="*/ 18234 w 2384244"/>
              <a:gd name="connsiteY14" fmla="*/ 256648 h 5136311"/>
              <a:gd name="connsiteX0" fmla="*/ 18234 w 2384244"/>
              <a:gd name="connsiteY0" fmla="*/ 256648 h 5136311"/>
              <a:gd name="connsiteX1" fmla="*/ 255401 w 2384244"/>
              <a:gd name="connsiteY1" fmla="*/ 9321 h 5136311"/>
              <a:gd name="connsiteX2" fmla="*/ 538934 w 2384244"/>
              <a:gd name="connsiteY2" fmla="*/ 8052 h 5136311"/>
              <a:gd name="connsiteX3" fmla="*/ 751024 w 2384244"/>
              <a:gd name="connsiteY3" fmla="*/ 189664 h 5136311"/>
              <a:gd name="connsiteX4" fmla="*/ 1293152 w 2384244"/>
              <a:gd name="connsiteY4" fmla="*/ 194110 h 5136311"/>
              <a:gd name="connsiteX5" fmla="*/ 1777022 w 2384244"/>
              <a:gd name="connsiteY5" fmla="*/ 173797 h 5136311"/>
              <a:gd name="connsiteX6" fmla="*/ 1875447 w 2384244"/>
              <a:gd name="connsiteY6" fmla="*/ 10594 h 5136311"/>
              <a:gd name="connsiteX7" fmla="*/ 2152157 w 2384244"/>
              <a:gd name="connsiteY7" fmla="*/ 4245 h 5136311"/>
              <a:gd name="connsiteX8" fmla="*/ 2384244 w 2384244"/>
              <a:gd name="connsiteY8" fmla="*/ 256648 h 5136311"/>
              <a:gd name="connsiteX9" fmla="*/ 2379641 w 2384244"/>
              <a:gd name="connsiteY9" fmla="*/ 3346754 h 5136311"/>
              <a:gd name="connsiteX10" fmla="*/ 2384244 w 2384244"/>
              <a:gd name="connsiteY10" fmla="*/ 4891524 h 5136311"/>
              <a:gd name="connsiteX11" fmla="*/ 2139457 w 2384244"/>
              <a:gd name="connsiteY11" fmla="*/ 5136311 h 5136311"/>
              <a:gd name="connsiteX12" fmla="*/ 0 w 2384244"/>
              <a:gd name="connsiteY12" fmla="*/ 3346754 h 5136311"/>
              <a:gd name="connsiteX13" fmla="*/ 18234 w 2384244"/>
              <a:gd name="connsiteY13" fmla="*/ 256648 h 5136311"/>
              <a:gd name="connsiteX0" fmla="*/ 18234 w 2384244"/>
              <a:gd name="connsiteY0" fmla="*/ 256648 h 4891524"/>
              <a:gd name="connsiteX1" fmla="*/ 255401 w 2384244"/>
              <a:gd name="connsiteY1" fmla="*/ 9321 h 4891524"/>
              <a:gd name="connsiteX2" fmla="*/ 538934 w 2384244"/>
              <a:gd name="connsiteY2" fmla="*/ 8052 h 4891524"/>
              <a:gd name="connsiteX3" fmla="*/ 751024 w 2384244"/>
              <a:gd name="connsiteY3" fmla="*/ 189664 h 4891524"/>
              <a:gd name="connsiteX4" fmla="*/ 1293152 w 2384244"/>
              <a:gd name="connsiteY4" fmla="*/ 194110 h 4891524"/>
              <a:gd name="connsiteX5" fmla="*/ 1777022 w 2384244"/>
              <a:gd name="connsiteY5" fmla="*/ 173797 h 4891524"/>
              <a:gd name="connsiteX6" fmla="*/ 1875447 w 2384244"/>
              <a:gd name="connsiteY6" fmla="*/ 10594 h 4891524"/>
              <a:gd name="connsiteX7" fmla="*/ 2152157 w 2384244"/>
              <a:gd name="connsiteY7" fmla="*/ 4245 h 4891524"/>
              <a:gd name="connsiteX8" fmla="*/ 2384244 w 2384244"/>
              <a:gd name="connsiteY8" fmla="*/ 256648 h 4891524"/>
              <a:gd name="connsiteX9" fmla="*/ 2379641 w 2384244"/>
              <a:gd name="connsiteY9" fmla="*/ 3346754 h 4891524"/>
              <a:gd name="connsiteX10" fmla="*/ 2384244 w 2384244"/>
              <a:gd name="connsiteY10" fmla="*/ 4891524 h 4891524"/>
              <a:gd name="connsiteX11" fmla="*/ 0 w 2384244"/>
              <a:gd name="connsiteY11" fmla="*/ 3346754 h 4891524"/>
              <a:gd name="connsiteX12" fmla="*/ 18234 w 2384244"/>
              <a:gd name="connsiteY12" fmla="*/ 256648 h 4891524"/>
              <a:gd name="connsiteX0" fmla="*/ 18234 w 2384244"/>
              <a:gd name="connsiteY0" fmla="*/ 256648 h 3733017"/>
              <a:gd name="connsiteX1" fmla="*/ 255401 w 2384244"/>
              <a:gd name="connsiteY1" fmla="*/ 9321 h 3733017"/>
              <a:gd name="connsiteX2" fmla="*/ 538934 w 2384244"/>
              <a:gd name="connsiteY2" fmla="*/ 8052 h 3733017"/>
              <a:gd name="connsiteX3" fmla="*/ 751024 w 2384244"/>
              <a:gd name="connsiteY3" fmla="*/ 189664 h 3733017"/>
              <a:gd name="connsiteX4" fmla="*/ 1293152 w 2384244"/>
              <a:gd name="connsiteY4" fmla="*/ 194110 h 3733017"/>
              <a:gd name="connsiteX5" fmla="*/ 1777022 w 2384244"/>
              <a:gd name="connsiteY5" fmla="*/ 173797 h 3733017"/>
              <a:gd name="connsiteX6" fmla="*/ 1875447 w 2384244"/>
              <a:gd name="connsiteY6" fmla="*/ 10594 h 3733017"/>
              <a:gd name="connsiteX7" fmla="*/ 2152157 w 2384244"/>
              <a:gd name="connsiteY7" fmla="*/ 4245 h 3733017"/>
              <a:gd name="connsiteX8" fmla="*/ 2384244 w 2384244"/>
              <a:gd name="connsiteY8" fmla="*/ 256648 h 3733017"/>
              <a:gd name="connsiteX9" fmla="*/ 2379641 w 2384244"/>
              <a:gd name="connsiteY9" fmla="*/ 3346754 h 3733017"/>
              <a:gd name="connsiteX10" fmla="*/ 0 w 2384244"/>
              <a:gd name="connsiteY10" fmla="*/ 3346754 h 3733017"/>
              <a:gd name="connsiteX11" fmla="*/ 18234 w 2384244"/>
              <a:gd name="connsiteY11" fmla="*/ 256648 h 3733017"/>
              <a:gd name="connsiteX0" fmla="*/ 18234 w 2384244"/>
              <a:gd name="connsiteY0" fmla="*/ 256648 h 3576698"/>
              <a:gd name="connsiteX1" fmla="*/ 255401 w 2384244"/>
              <a:gd name="connsiteY1" fmla="*/ 9321 h 3576698"/>
              <a:gd name="connsiteX2" fmla="*/ 538934 w 2384244"/>
              <a:gd name="connsiteY2" fmla="*/ 8052 h 3576698"/>
              <a:gd name="connsiteX3" fmla="*/ 751024 w 2384244"/>
              <a:gd name="connsiteY3" fmla="*/ 189664 h 3576698"/>
              <a:gd name="connsiteX4" fmla="*/ 1293152 w 2384244"/>
              <a:gd name="connsiteY4" fmla="*/ 194110 h 3576698"/>
              <a:gd name="connsiteX5" fmla="*/ 1777022 w 2384244"/>
              <a:gd name="connsiteY5" fmla="*/ 173797 h 3576698"/>
              <a:gd name="connsiteX6" fmla="*/ 1875447 w 2384244"/>
              <a:gd name="connsiteY6" fmla="*/ 10594 h 3576698"/>
              <a:gd name="connsiteX7" fmla="*/ 2152157 w 2384244"/>
              <a:gd name="connsiteY7" fmla="*/ 4245 h 3576698"/>
              <a:gd name="connsiteX8" fmla="*/ 2384244 w 2384244"/>
              <a:gd name="connsiteY8" fmla="*/ 256648 h 3576698"/>
              <a:gd name="connsiteX9" fmla="*/ 2379641 w 2384244"/>
              <a:gd name="connsiteY9" fmla="*/ 3346754 h 3576698"/>
              <a:gd name="connsiteX10" fmla="*/ 0 w 2384244"/>
              <a:gd name="connsiteY10" fmla="*/ 3346754 h 3576698"/>
              <a:gd name="connsiteX11" fmla="*/ 18234 w 2384244"/>
              <a:gd name="connsiteY11" fmla="*/ 256648 h 3576698"/>
              <a:gd name="connsiteX0" fmla="*/ 18234 w 2384244"/>
              <a:gd name="connsiteY0" fmla="*/ 256648 h 3366131"/>
              <a:gd name="connsiteX1" fmla="*/ 255401 w 2384244"/>
              <a:gd name="connsiteY1" fmla="*/ 9321 h 3366131"/>
              <a:gd name="connsiteX2" fmla="*/ 538934 w 2384244"/>
              <a:gd name="connsiteY2" fmla="*/ 8052 h 3366131"/>
              <a:gd name="connsiteX3" fmla="*/ 751024 w 2384244"/>
              <a:gd name="connsiteY3" fmla="*/ 189664 h 3366131"/>
              <a:gd name="connsiteX4" fmla="*/ 1293152 w 2384244"/>
              <a:gd name="connsiteY4" fmla="*/ 194110 h 3366131"/>
              <a:gd name="connsiteX5" fmla="*/ 1777022 w 2384244"/>
              <a:gd name="connsiteY5" fmla="*/ 173797 h 3366131"/>
              <a:gd name="connsiteX6" fmla="*/ 1875447 w 2384244"/>
              <a:gd name="connsiteY6" fmla="*/ 10594 h 3366131"/>
              <a:gd name="connsiteX7" fmla="*/ 2152157 w 2384244"/>
              <a:gd name="connsiteY7" fmla="*/ 4245 h 3366131"/>
              <a:gd name="connsiteX8" fmla="*/ 2384244 w 2384244"/>
              <a:gd name="connsiteY8" fmla="*/ 256648 h 3366131"/>
              <a:gd name="connsiteX9" fmla="*/ 2379641 w 2384244"/>
              <a:gd name="connsiteY9" fmla="*/ 3346754 h 3366131"/>
              <a:gd name="connsiteX10" fmla="*/ 0 w 2384244"/>
              <a:gd name="connsiteY10" fmla="*/ 3346754 h 3366131"/>
              <a:gd name="connsiteX11" fmla="*/ 18234 w 2384244"/>
              <a:gd name="connsiteY11" fmla="*/ 256648 h 3366131"/>
              <a:gd name="connsiteX0" fmla="*/ 18234 w 2384244"/>
              <a:gd name="connsiteY0" fmla="*/ 256648 h 3366131"/>
              <a:gd name="connsiteX1" fmla="*/ 255401 w 2384244"/>
              <a:gd name="connsiteY1" fmla="*/ 9321 h 3366131"/>
              <a:gd name="connsiteX2" fmla="*/ 538934 w 2384244"/>
              <a:gd name="connsiteY2" fmla="*/ 8052 h 3366131"/>
              <a:gd name="connsiteX3" fmla="*/ 751024 w 2384244"/>
              <a:gd name="connsiteY3" fmla="*/ 189664 h 3366131"/>
              <a:gd name="connsiteX4" fmla="*/ 1293152 w 2384244"/>
              <a:gd name="connsiteY4" fmla="*/ 194110 h 3366131"/>
              <a:gd name="connsiteX5" fmla="*/ 1777022 w 2384244"/>
              <a:gd name="connsiteY5" fmla="*/ 173797 h 3366131"/>
              <a:gd name="connsiteX6" fmla="*/ 1875447 w 2384244"/>
              <a:gd name="connsiteY6" fmla="*/ 10594 h 3366131"/>
              <a:gd name="connsiteX7" fmla="*/ 2152157 w 2384244"/>
              <a:gd name="connsiteY7" fmla="*/ 4245 h 3366131"/>
              <a:gd name="connsiteX8" fmla="*/ 2384244 w 2384244"/>
              <a:gd name="connsiteY8" fmla="*/ 256648 h 3366131"/>
              <a:gd name="connsiteX9" fmla="*/ 2379641 w 2384244"/>
              <a:gd name="connsiteY9" fmla="*/ 3346754 h 3366131"/>
              <a:gd name="connsiteX10" fmla="*/ 0 w 2384244"/>
              <a:gd name="connsiteY10" fmla="*/ 3346754 h 3366131"/>
              <a:gd name="connsiteX11" fmla="*/ 18234 w 2384244"/>
              <a:gd name="connsiteY11" fmla="*/ 256648 h 3366131"/>
              <a:gd name="connsiteX0" fmla="*/ 18234 w 2384244"/>
              <a:gd name="connsiteY0" fmla="*/ 256648 h 3349443"/>
              <a:gd name="connsiteX1" fmla="*/ 255401 w 2384244"/>
              <a:gd name="connsiteY1" fmla="*/ 9321 h 3349443"/>
              <a:gd name="connsiteX2" fmla="*/ 538934 w 2384244"/>
              <a:gd name="connsiteY2" fmla="*/ 8052 h 3349443"/>
              <a:gd name="connsiteX3" fmla="*/ 751024 w 2384244"/>
              <a:gd name="connsiteY3" fmla="*/ 189664 h 3349443"/>
              <a:gd name="connsiteX4" fmla="*/ 1293152 w 2384244"/>
              <a:gd name="connsiteY4" fmla="*/ 194110 h 3349443"/>
              <a:gd name="connsiteX5" fmla="*/ 1777022 w 2384244"/>
              <a:gd name="connsiteY5" fmla="*/ 173797 h 3349443"/>
              <a:gd name="connsiteX6" fmla="*/ 1875447 w 2384244"/>
              <a:gd name="connsiteY6" fmla="*/ 10594 h 3349443"/>
              <a:gd name="connsiteX7" fmla="*/ 2152157 w 2384244"/>
              <a:gd name="connsiteY7" fmla="*/ 4245 h 3349443"/>
              <a:gd name="connsiteX8" fmla="*/ 2384244 w 2384244"/>
              <a:gd name="connsiteY8" fmla="*/ 256648 h 3349443"/>
              <a:gd name="connsiteX9" fmla="*/ 2379641 w 2384244"/>
              <a:gd name="connsiteY9" fmla="*/ 3346754 h 3349443"/>
              <a:gd name="connsiteX10" fmla="*/ 0 w 2384244"/>
              <a:gd name="connsiteY10" fmla="*/ 3346754 h 3349443"/>
              <a:gd name="connsiteX11" fmla="*/ 18234 w 2384244"/>
              <a:gd name="connsiteY11" fmla="*/ 256648 h 33494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84244" h="3349443">
                <a:moveTo>
                  <a:pt x="18234" y="256648"/>
                </a:moveTo>
                <a:cubicBezTo>
                  <a:pt x="18234" y="121456"/>
                  <a:pt x="120209" y="14401"/>
                  <a:pt x="255401" y="9321"/>
                </a:cubicBezTo>
                <a:cubicBezTo>
                  <a:pt x="351286" y="-1632"/>
                  <a:pt x="462257" y="-4013"/>
                  <a:pt x="538934" y="8052"/>
                </a:cubicBezTo>
                <a:cubicBezTo>
                  <a:pt x="588941" y="42977"/>
                  <a:pt x="504802" y="204269"/>
                  <a:pt x="751024" y="189664"/>
                </a:cubicBezTo>
                <a:cubicBezTo>
                  <a:pt x="908159" y="194321"/>
                  <a:pt x="1122152" y="196755"/>
                  <a:pt x="1293152" y="194110"/>
                </a:cubicBezTo>
                <a:cubicBezTo>
                  <a:pt x="1464152" y="191466"/>
                  <a:pt x="1679973" y="204383"/>
                  <a:pt x="1777022" y="173797"/>
                </a:cubicBezTo>
                <a:cubicBezTo>
                  <a:pt x="1874071" y="143211"/>
                  <a:pt x="1815359" y="37475"/>
                  <a:pt x="1875447" y="10594"/>
                </a:cubicBezTo>
                <a:cubicBezTo>
                  <a:pt x="1915215" y="-1049"/>
                  <a:pt x="2027141" y="688"/>
                  <a:pt x="2152157" y="4245"/>
                </a:cubicBezTo>
                <a:cubicBezTo>
                  <a:pt x="2277173" y="7802"/>
                  <a:pt x="2373683" y="57529"/>
                  <a:pt x="2384244" y="256648"/>
                </a:cubicBezTo>
                <a:cubicBezTo>
                  <a:pt x="2382710" y="1286683"/>
                  <a:pt x="2381175" y="2316719"/>
                  <a:pt x="2379641" y="3346754"/>
                </a:cubicBezTo>
                <a:cubicBezTo>
                  <a:pt x="2383433" y="3351451"/>
                  <a:pt x="1520" y="3349029"/>
                  <a:pt x="0" y="3346754"/>
                </a:cubicBezTo>
                <a:lnTo>
                  <a:pt x="18234" y="256648"/>
                </a:lnTo>
                <a:close/>
              </a:path>
            </a:pathLst>
          </a:custGeom>
          <a:solidFill>
            <a:schemeClr val="tx1"/>
          </a:solidFill>
        </p:spPr>
        <p:txBody>
          <a:bodyPr lIns="252000" tIns="612000" bIns="90000" anchor="t">
            <a:normAutofit/>
          </a:bodyPr>
          <a:lstStyle>
            <a:lvl1pPr marL="0" indent="0" algn="l">
              <a:buNone/>
              <a:defRPr lang="fr-FR" sz="2800" kern="1200" dirty="0">
                <a:solidFill>
                  <a:schemeClr val="accent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lvl1pPr>
          </a:lstStyle>
          <a:p>
            <a:r>
              <a:rPr lang="fr-FR" dirty="0"/>
              <a:t>Click </a:t>
            </a:r>
            <a:br>
              <a:rPr lang="fr-FR" dirty="0"/>
            </a:br>
            <a:r>
              <a:rPr lang="fr-FR" dirty="0"/>
              <a:t>to </a:t>
            </a:r>
            <a:r>
              <a:rPr lang="fr-FR" dirty="0" err="1"/>
              <a:t>add</a:t>
            </a:r>
            <a:r>
              <a:rPr lang="fr-FR" dirty="0"/>
              <a:t> </a:t>
            </a:r>
            <a:br>
              <a:rPr lang="fr-FR" dirty="0"/>
            </a:br>
            <a:r>
              <a:rPr lang="fr-FR" dirty="0"/>
              <a:t>a </a:t>
            </a:r>
            <a:r>
              <a:rPr lang="fr-FR" dirty="0" err="1"/>
              <a:t>picture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3546055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Phon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1BDEBE99-BA7C-4A77-B9B3-C3E2B94B23B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2620962" y="1463041"/>
            <a:ext cx="2220277" cy="3930014"/>
          </a:xfrm>
          <a:prstGeom prst="rect">
            <a:avLst/>
          </a:prstGeom>
          <a:solidFill>
            <a:schemeClr val="tx1"/>
          </a:solidFill>
        </p:spPr>
        <p:txBody>
          <a:bodyPr lIns="216000" tIns="21600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fr-FR" sz="2800" kern="1200" dirty="0">
                <a:solidFill>
                  <a:schemeClr val="accent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Click </a:t>
            </a:r>
            <a:br>
              <a:rPr lang="fr-FR" dirty="0"/>
            </a:br>
            <a:r>
              <a:rPr lang="fr-FR" dirty="0"/>
              <a:t>to </a:t>
            </a:r>
            <a:r>
              <a:rPr lang="fr-FR" dirty="0" err="1"/>
              <a:t>add</a:t>
            </a:r>
            <a:r>
              <a:rPr lang="fr-FR" dirty="0"/>
              <a:t> </a:t>
            </a:r>
            <a:br>
              <a:rPr lang="fr-FR" dirty="0"/>
            </a:br>
            <a:r>
              <a:rPr lang="fr-FR" dirty="0"/>
              <a:t>a </a:t>
            </a:r>
            <a:r>
              <a:rPr lang="fr-FR" dirty="0" err="1"/>
              <a:t>picture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8241835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cbo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D01FD7D-D544-4772-B580-7DC1E6243425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688183" y="2235200"/>
            <a:ext cx="5503817" cy="4622800"/>
          </a:xfrm>
          <a:prstGeom prst="rect">
            <a:avLst/>
          </a:prstGeom>
          <a:solidFill>
            <a:schemeClr val="tx1"/>
          </a:solidFill>
        </p:spPr>
        <p:txBody>
          <a:bodyPr lIns="396000" tIns="1476000" rIns="72000" bIns="7200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fr-FR" sz="3600" kern="1200" dirty="0">
                <a:solidFill>
                  <a:schemeClr val="accent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lvl1pPr>
          </a:lstStyle>
          <a:p>
            <a:r>
              <a:rPr lang="fr-FR" dirty="0"/>
              <a:t>Click </a:t>
            </a:r>
            <a:br>
              <a:rPr lang="fr-FR" dirty="0"/>
            </a:br>
            <a:r>
              <a:rPr lang="fr-FR" dirty="0"/>
              <a:t>to </a:t>
            </a:r>
            <a:r>
              <a:rPr lang="fr-FR" dirty="0" err="1"/>
              <a:t>add</a:t>
            </a:r>
            <a:r>
              <a:rPr lang="fr-FR" dirty="0"/>
              <a:t> </a:t>
            </a:r>
            <a:br>
              <a:rPr lang="fr-FR" dirty="0"/>
            </a:br>
            <a:r>
              <a:rPr lang="fr-FR" dirty="0"/>
              <a:t>a </a:t>
            </a:r>
            <a:r>
              <a:rPr lang="fr-FR" dirty="0" err="1"/>
              <a:t>picture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5000423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cbook Zo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D01FD7D-D544-4772-B580-7DC1E6243425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543040" y="1745672"/>
            <a:ext cx="5661660" cy="3567545"/>
          </a:xfrm>
          <a:prstGeom prst="rect">
            <a:avLst/>
          </a:prstGeom>
          <a:solidFill>
            <a:schemeClr val="tx1"/>
          </a:solidFill>
        </p:spPr>
        <p:txBody>
          <a:bodyPr lIns="396000" tIns="1476000" rIns="72000" bIns="7200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fr-FR" sz="3600" kern="1200" dirty="0">
                <a:solidFill>
                  <a:schemeClr val="accent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lvl1pPr>
          </a:lstStyle>
          <a:p>
            <a:r>
              <a:rPr lang="fr-FR" dirty="0"/>
              <a:t>Click </a:t>
            </a:r>
            <a:br>
              <a:rPr lang="fr-FR" dirty="0"/>
            </a:br>
            <a:r>
              <a:rPr lang="fr-FR" dirty="0"/>
              <a:t>to </a:t>
            </a:r>
            <a:r>
              <a:rPr lang="fr-FR" dirty="0" err="1"/>
              <a:t>add</a:t>
            </a:r>
            <a:r>
              <a:rPr lang="fr-FR" dirty="0"/>
              <a:t> </a:t>
            </a:r>
            <a:br>
              <a:rPr lang="fr-FR" dirty="0"/>
            </a:br>
            <a:r>
              <a:rPr lang="fr-FR" dirty="0"/>
              <a:t>a </a:t>
            </a:r>
            <a:r>
              <a:rPr lang="fr-FR" dirty="0" err="1"/>
              <a:t>picture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0703225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ll XPS 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D01FD7D-D544-4772-B580-7DC1E6243425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651501" y="1380445"/>
            <a:ext cx="6540499" cy="3681412"/>
          </a:xfrm>
          <a:prstGeom prst="rect">
            <a:avLst/>
          </a:prstGeom>
          <a:solidFill>
            <a:schemeClr val="tx1"/>
          </a:solidFill>
        </p:spPr>
        <p:txBody>
          <a:bodyPr lIns="396000" tIns="1476000" rIns="72000" bIns="7200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fr-FR" sz="3600" kern="1200" dirty="0">
                <a:solidFill>
                  <a:schemeClr val="accent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lvl1pPr>
          </a:lstStyle>
          <a:p>
            <a:r>
              <a:rPr lang="fr-FR" dirty="0"/>
              <a:t>Click </a:t>
            </a:r>
            <a:br>
              <a:rPr lang="fr-FR" dirty="0"/>
            </a:br>
            <a:r>
              <a:rPr lang="fr-FR" dirty="0"/>
              <a:t>to </a:t>
            </a:r>
            <a:r>
              <a:rPr lang="fr-FR" dirty="0" err="1"/>
              <a:t>add</a:t>
            </a:r>
            <a:r>
              <a:rPr lang="fr-FR" dirty="0"/>
              <a:t> </a:t>
            </a:r>
            <a:br>
              <a:rPr lang="fr-FR" dirty="0"/>
            </a:br>
            <a:r>
              <a:rPr lang="fr-FR" dirty="0"/>
              <a:t>a </a:t>
            </a:r>
            <a:r>
              <a:rPr lang="fr-FR" dirty="0" err="1"/>
              <a:t>picture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5411231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rtWat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B6F9079A-40FC-45CA-B075-1C157417CDD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657987" y="2600960"/>
            <a:ext cx="1327149" cy="1651804"/>
          </a:xfrm>
          <a:prstGeom prst="rect">
            <a:avLst/>
          </a:prstGeom>
          <a:solidFill>
            <a:schemeClr val="tx1"/>
          </a:solidFill>
        </p:spPr>
        <p:txBody>
          <a:bodyPr lIns="108000" tIns="108000" rIns="10800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fr-FR" sz="1200" kern="1200" dirty="0">
                <a:solidFill>
                  <a:schemeClr val="accent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Click </a:t>
            </a:r>
            <a:br>
              <a:rPr lang="fr-FR" dirty="0"/>
            </a:br>
            <a:r>
              <a:rPr lang="fr-FR" dirty="0"/>
              <a:t>to </a:t>
            </a:r>
            <a:r>
              <a:rPr lang="fr-FR" dirty="0" err="1"/>
              <a:t>add</a:t>
            </a:r>
            <a:r>
              <a:rPr lang="fr-FR" dirty="0"/>
              <a:t> </a:t>
            </a:r>
            <a:br>
              <a:rPr lang="fr-FR" dirty="0"/>
            </a:br>
            <a:r>
              <a:rPr lang="fr-FR" dirty="0"/>
              <a:t>a </a:t>
            </a:r>
            <a:r>
              <a:rPr lang="fr-FR" dirty="0" err="1"/>
              <a:t>picture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6229766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rtWatch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3C18045-4E97-4F51-A09F-D85E0CDDEC54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7506874" y="2217581"/>
            <a:ext cx="1938270" cy="2422838"/>
          </a:xfrm>
          <a:prstGeom prst="rect">
            <a:avLst/>
          </a:prstGeom>
          <a:solidFill>
            <a:schemeClr val="tx1"/>
          </a:solidFill>
        </p:spPr>
        <p:txBody>
          <a:bodyPr lIns="180000" tIns="1044000" rIns="72000" bIns="72000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fr-FR" sz="2400" kern="1200" dirty="0">
                <a:solidFill>
                  <a:schemeClr val="accent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Click </a:t>
            </a:r>
            <a:br>
              <a:rPr lang="fr-FR" dirty="0"/>
            </a:br>
            <a:r>
              <a:rPr lang="fr-FR" dirty="0"/>
              <a:t>to </a:t>
            </a:r>
            <a:r>
              <a:rPr lang="fr-FR" dirty="0" err="1"/>
              <a:t>add</a:t>
            </a:r>
            <a:r>
              <a:rPr lang="fr-FR" dirty="0"/>
              <a:t> </a:t>
            </a:r>
            <a:br>
              <a:rPr lang="fr-FR" dirty="0"/>
            </a:br>
            <a:r>
              <a:rPr lang="fr-FR" dirty="0"/>
              <a:t>a </a:t>
            </a:r>
            <a:r>
              <a:rPr lang="fr-FR" dirty="0" err="1"/>
              <a:t>picture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8683380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otorola Moto 36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60C29C-669A-4435-98F7-08E7CA3CB23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7097712" y="2143919"/>
            <a:ext cx="2568575" cy="2568575"/>
          </a:xfrm>
          <a:prstGeom prst="ellipse">
            <a:avLst/>
          </a:prstGeom>
          <a:solidFill>
            <a:schemeClr val="tx1"/>
          </a:solidFill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lang="fr-FR" sz="2000" kern="1200" dirty="0">
                <a:solidFill>
                  <a:schemeClr val="accent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lvl1pPr>
          </a:lstStyle>
          <a:p>
            <a:r>
              <a:rPr lang="fr-FR" dirty="0"/>
              <a:t>Click to add a </a:t>
            </a:r>
            <a:r>
              <a:rPr lang="fr-FR" dirty="0" err="1"/>
              <a:t>picture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31216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0">
            <a:extLst>
              <a:ext uri="{FF2B5EF4-FFF2-40B4-BE49-F238E27FC236}">
                <a16:creationId xmlns:a16="http://schemas.microsoft.com/office/drawing/2014/main" id="{BA04EA87-5121-4DFC-BCCF-E229FBB4618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7535119" y="1105236"/>
            <a:ext cx="3903672" cy="4647530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 algn="ctr">
              <a:buNone/>
              <a:defRPr sz="2400"/>
            </a:lvl1pPr>
          </a:lstStyle>
          <a:p>
            <a:r>
              <a:rPr lang="fr-FR" dirty="0"/>
              <a:t>	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366857377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sung Galaxy S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11B93FC0-473A-4AAF-9633-2ACB63BDC73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2560320" y="1024891"/>
            <a:ext cx="2335530" cy="4802886"/>
          </a:xfrm>
          <a:prstGeom prst="roundRect">
            <a:avLst>
              <a:gd name="adj" fmla="val 9054"/>
            </a:avLst>
          </a:prstGeom>
          <a:solidFill>
            <a:schemeClr val="tx1"/>
          </a:solidFill>
        </p:spPr>
        <p:txBody>
          <a:bodyPr lIns="216000" tIns="21600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fr-FR" sz="2800" kern="1200" dirty="0">
                <a:solidFill>
                  <a:schemeClr val="accent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Click </a:t>
            </a:r>
            <a:br>
              <a:rPr lang="fr-FR" dirty="0"/>
            </a:br>
            <a:r>
              <a:rPr lang="fr-FR" dirty="0"/>
              <a:t>to </a:t>
            </a:r>
            <a:r>
              <a:rPr lang="fr-FR" dirty="0" err="1"/>
              <a:t>add</a:t>
            </a:r>
            <a:r>
              <a:rPr lang="fr-FR" dirty="0"/>
              <a:t> </a:t>
            </a:r>
            <a:br>
              <a:rPr lang="fr-FR" dirty="0"/>
            </a:br>
            <a:r>
              <a:rPr lang="fr-FR" dirty="0"/>
              <a:t>a </a:t>
            </a:r>
            <a:r>
              <a:rPr lang="fr-FR" dirty="0" err="1"/>
              <a:t>picture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1764499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sung Galaxy S8 Zo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11B93FC0-473A-4AAF-9633-2ACB63BDC73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168400" y="1558290"/>
            <a:ext cx="3867150" cy="5325110"/>
          </a:xfrm>
          <a:custGeom>
            <a:avLst/>
            <a:gdLst>
              <a:gd name="connsiteX0" fmla="*/ 0 w 3854450"/>
              <a:gd name="connsiteY0" fmla="*/ 348982 h 7926459"/>
              <a:gd name="connsiteX1" fmla="*/ 348982 w 3854450"/>
              <a:gd name="connsiteY1" fmla="*/ 0 h 7926459"/>
              <a:gd name="connsiteX2" fmla="*/ 3505468 w 3854450"/>
              <a:gd name="connsiteY2" fmla="*/ 0 h 7926459"/>
              <a:gd name="connsiteX3" fmla="*/ 3854450 w 3854450"/>
              <a:gd name="connsiteY3" fmla="*/ 348982 h 7926459"/>
              <a:gd name="connsiteX4" fmla="*/ 3854450 w 3854450"/>
              <a:gd name="connsiteY4" fmla="*/ 7577477 h 7926459"/>
              <a:gd name="connsiteX5" fmla="*/ 3505468 w 3854450"/>
              <a:gd name="connsiteY5" fmla="*/ 7926459 h 7926459"/>
              <a:gd name="connsiteX6" fmla="*/ 348982 w 3854450"/>
              <a:gd name="connsiteY6" fmla="*/ 7926459 h 7926459"/>
              <a:gd name="connsiteX7" fmla="*/ 0 w 3854450"/>
              <a:gd name="connsiteY7" fmla="*/ 7577477 h 7926459"/>
              <a:gd name="connsiteX8" fmla="*/ 0 w 3854450"/>
              <a:gd name="connsiteY8" fmla="*/ 348982 h 7926459"/>
              <a:gd name="connsiteX0" fmla="*/ 12700 w 3867150"/>
              <a:gd name="connsiteY0" fmla="*/ 348982 h 7926459"/>
              <a:gd name="connsiteX1" fmla="*/ 361682 w 3867150"/>
              <a:gd name="connsiteY1" fmla="*/ 0 h 7926459"/>
              <a:gd name="connsiteX2" fmla="*/ 3518168 w 3867150"/>
              <a:gd name="connsiteY2" fmla="*/ 0 h 7926459"/>
              <a:gd name="connsiteX3" fmla="*/ 3867150 w 3867150"/>
              <a:gd name="connsiteY3" fmla="*/ 348982 h 7926459"/>
              <a:gd name="connsiteX4" fmla="*/ 3867150 w 3867150"/>
              <a:gd name="connsiteY4" fmla="*/ 7577477 h 7926459"/>
              <a:gd name="connsiteX5" fmla="*/ 3518168 w 3867150"/>
              <a:gd name="connsiteY5" fmla="*/ 7926459 h 7926459"/>
              <a:gd name="connsiteX6" fmla="*/ 361682 w 3867150"/>
              <a:gd name="connsiteY6" fmla="*/ 7926459 h 7926459"/>
              <a:gd name="connsiteX7" fmla="*/ 12700 w 3867150"/>
              <a:gd name="connsiteY7" fmla="*/ 7577477 h 7926459"/>
              <a:gd name="connsiteX8" fmla="*/ 0 w 3867150"/>
              <a:gd name="connsiteY8" fmla="*/ 5299710 h 7926459"/>
              <a:gd name="connsiteX9" fmla="*/ 12700 w 3867150"/>
              <a:gd name="connsiteY9" fmla="*/ 348982 h 7926459"/>
              <a:gd name="connsiteX0" fmla="*/ 12700 w 3867150"/>
              <a:gd name="connsiteY0" fmla="*/ 348982 h 7926459"/>
              <a:gd name="connsiteX1" fmla="*/ 361682 w 3867150"/>
              <a:gd name="connsiteY1" fmla="*/ 0 h 7926459"/>
              <a:gd name="connsiteX2" fmla="*/ 3518168 w 3867150"/>
              <a:gd name="connsiteY2" fmla="*/ 0 h 7926459"/>
              <a:gd name="connsiteX3" fmla="*/ 3867150 w 3867150"/>
              <a:gd name="connsiteY3" fmla="*/ 348982 h 7926459"/>
              <a:gd name="connsiteX4" fmla="*/ 3860800 w 3867150"/>
              <a:gd name="connsiteY4" fmla="*/ 5325110 h 7926459"/>
              <a:gd name="connsiteX5" fmla="*/ 3867150 w 3867150"/>
              <a:gd name="connsiteY5" fmla="*/ 7577477 h 7926459"/>
              <a:gd name="connsiteX6" fmla="*/ 3518168 w 3867150"/>
              <a:gd name="connsiteY6" fmla="*/ 7926459 h 7926459"/>
              <a:gd name="connsiteX7" fmla="*/ 361682 w 3867150"/>
              <a:gd name="connsiteY7" fmla="*/ 7926459 h 7926459"/>
              <a:gd name="connsiteX8" fmla="*/ 12700 w 3867150"/>
              <a:gd name="connsiteY8" fmla="*/ 7577477 h 7926459"/>
              <a:gd name="connsiteX9" fmla="*/ 0 w 3867150"/>
              <a:gd name="connsiteY9" fmla="*/ 5299710 h 7926459"/>
              <a:gd name="connsiteX10" fmla="*/ 12700 w 3867150"/>
              <a:gd name="connsiteY10" fmla="*/ 348982 h 7926459"/>
              <a:gd name="connsiteX0" fmla="*/ 12700 w 3886723"/>
              <a:gd name="connsiteY0" fmla="*/ 348982 h 7926459"/>
              <a:gd name="connsiteX1" fmla="*/ 361682 w 3886723"/>
              <a:gd name="connsiteY1" fmla="*/ 0 h 7926459"/>
              <a:gd name="connsiteX2" fmla="*/ 3518168 w 3886723"/>
              <a:gd name="connsiteY2" fmla="*/ 0 h 7926459"/>
              <a:gd name="connsiteX3" fmla="*/ 3867150 w 3886723"/>
              <a:gd name="connsiteY3" fmla="*/ 348982 h 7926459"/>
              <a:gd name="connsiteX4" fmla="*/ 3860800 w 3886723"/>
              <a:gd name="connsiteY4" fmla="*/ 5325110 h 7926459"/>
              <a:gd name="connsiteX5" fmla="*/ 3518168 w 3886723"/>
              <a:gd name="connsiteY5" fmla="*/ 7926459 h 7926459"/>
              <a:gd name="connsiteX6" fmla="*/ 361682 w 3886723"/>
              <a:gd name="connsiteY6" fmla="*/ 7926459 h 7926459"/>
              <a:gd name="connsiteX7" fmla="*/ 12700 w 3886723"/>
              <a:gd name="connsiteY7" fmla="*/ 7577477 h 7926459"/>
              <a:gd name="connsiteX8" fmla="*/ 0 w 3886723"/>
              <a:gd name="connsiteY8" fmla="*/ 5299710 h 7926459"/>
              <a:gd name="connsiteX9" fmla="*/ 12700 w 3886723"/>
              <a:gd name="connsiteY9" fmla="*/ 348982 h 7926459"/>
              <a:gd name="connsiteX0" fmla="*/ 12700 w 3867150"/>
              <a:gd name="connsiteY0" fmla="*/ 348982 h 7926459"/>
              <a:gd name="connsiteX1" fmla="*/ 361682 w 3867150"/>
              <a:gd name="connsiteY1" fmla="*/ 0 h 7926459"/>
              <a:gd name="connsiteX2" fmla="*/ 3518168 w 3867150"/>
              <a:gd name="connsiteY2" fmla="*/ 0 h 7926459"/>
              <a:gd name="connsiteX3" fmla="*/ 3867150 w 3867150"/>
              <a:gd name="connsiteY3" fmla="*/ 348982 h 7926459"/>
              <a:gd name="connsiteX4" fmla="*/ 3860800 w 3867150"/>
              <a:gd name="connsiteY4" fmla="*/ 5325110 h 7926459"/>
              <a:gd name="connsiteX5" fmla="*/ 361682 w 3867150"/>
              <a:gd name="connsiteY5" fmla="*/ 7926459 h 7926459"/>
              <a:gd name="connsiteX6" fmla="*/ 12700 w 3867150"/>
              <a:gd name="connsiteY6" fmla="*/ 7577477 h 7926459"/>
              <a:gd name="connsiteX7" fmla="*/ 0 w 3867150"/>
              <a:gd name="connsiteY7" fmla="*/ 5299710 h 7926459"/>
              <a:gd name="connsiteX8" fmla="*/ 12700 w 3867150"/>
              <a:gd name="connsiteY8" fmla="*/ 348982 h 7926459"/>
              <a:gd name="connsiteX0" fmla="*/ 12700 w 3867150"/>
              <a:gd name="connsiteY0" fmla="*/ 348982 h 7577489"/>
              <a:gd name="connsiteX1" fmla="*/ 361682 w 3867150"/>
              <a:gd name="connsiteY1" fmla="*/ 0 h 7577489"/>
              <a:gd name="connsiteX2" fmla="*/ 3518168 w 3867150"/>
              <a:gd name="connsiteY2" fmla="*/ 0 h 7577489"/>
              <a:gd name="connsiteX3" fmla="*/ 3867150 w 3867150"/>
              <a:gd name="connsiteY3" fmla="*/ 348982 h 7577489"/>
              <a:gd name="connsiteX4" fmla="*/ 3860800 w 3867150"/>
              <a:gd name="connsiteY4" fmla="*/ 5325110 h 7577489"/>
              <a:gd name="connsiteX5" fmla="*/ 12700 w 3867150"/>
              <a:gd name="connsiteY5" fmla="*/ 7577477 h 7577489"/>
              <a:gd name="connsiteX6" fmla="*/ 0 w 3867150"/>
              <a:gd name="connsiteY6" fmla="*/ 5299710 h 7577489"/>
              <a:gd name="connsiteX7" fmla="*/ 12700 w 3867150"/>
              <a:gd name="connsiteY7" fmla="*/ 348982 h 7577489"/>
              <a:gd name="connsiteX0" fmla="*/ 12700 w 3867150"/>
              <a:gd name="connsiteY0" fmla="*/ 348982 h 5932961"/>
              <a:gd name="connsiteX1" fmla="*/ 361682 w 3867150"/>
              <a:gd name="connsiteY1" fmla="*/ 0 h 5932961"/>
              <a:gd name="connsiteX2" fmla="*/ 3518168 w 3867150"/>
              <a:gd name="connsiteY2" fmla="*/ 0 h 5932961"/>
              <a:gd name="connsiteX3" fmla="*/ 3867150 w 3867150"/>
              <a:gd name="connsiteY3" fmla="*/ 348982 h 5932961"/>
              <a:gd name="connsiteX4" fmla="*/ 3860800 w 3867150"/>
              <a:gd name="connsiteY4" fmla="*/ 5325110 h 5932961"/>
              <a:gd name="connsiteX5" fmla="*/ 0 w 3867150"/>
              <a:gd name="connsiteY5" fmla="*/ 5299710 h 5932961"/>
              <a:gd name="connsiteX6" fmla="*/ 12700 w 3867150"/>
              <a:gd name="connsiteY6" fmla="*/ 348982 h 5932961"/>
              <a:gd name="connsiteX0" fmla="*/ 12700 w 3867150"/>
              <a:gd name="connsiteY0" fmla="*/ 348982 h 5697434"/>
              <a:gd name="connsiteX1" fmla="*/ 361682 w 3867150"/>
              <a:gd name="connsiteY1" fmla="*/ 0 h 5697434"/>
              <a:gd name="connsiteX2" fmla="*/ 3518168 w 3867150"/>
              <a:gd name="connsiteY2" fmla="*/ 0 h 5697434"/>
              <a:gd name="connsiteX3" fmla="*/ 3867150 w 3867150"/>
              <a:gd name="connsiteY3" fmla="*/ 348982 h 5697434"/>
              <a:gd name="connsiteX4" fmla="*/ 3860800 w 3867150"/>
              <a:gd name="connsiteY4" fmla="*/ 5325110 h 5697434"/>
              <a:gd name="connsiteX5" fmla="*/ 0 w 3867150"/>
              <a:gd name="connsiteY5" fmla="*/ 5299710 h 5697434"/>
              <a:gd name="connsiteX6" fmla="*/ 12700 w 3867150"/>
              <a:gd name="connsiteY6" fmla="*/ 348982 h 5697434"/>
              <a:gd name="connsiteX0" fmla="*/ 12700 w 3867150"/>
              <a:gd name="connsiteY0" fmla="*/ 348982 h 5348214"/>
              <a:gd name="connsiteX1" fmla="*/ 361682 w 3867150"/>
              <a:gd name="connsiteY1" fmla="*/ 0 h 5348214"/>
              <a:gd name="connsiteX2" fmla="*/ 3518168 w 3867150"/>
              <a:gd name="connsiteY2" fmla="*/ 0 h 5348214"/>
              <a:gd name="connsiteX3" fmla="*/ 3867150 w 3867150"/>
              <a:gd name="connsiteY3" fmla="*/ 348982 h 5348214"/>
              <a:gd name="connsiteX4" fmla="*/ 3860800 w 3867150"/>
              <a:gd name="connsiteY4" fmla="*/ 5325110 h 5348214"/>
              <a:gd name="connsiteX5" fmla="*/ 0 w 3867150"/>
              <a:gd name="connsiteY5" fmla="*/ 5299710 h 5348214"/>
              <a:gd name="connsiteX6" fmla="*/ 12700 w 3867150"/>
              <a:gd name="connsiteY6" fmla="*/ 348982 h 5348214"/>
              <a:gd name="connsiteX0" fmla="*/ 12700 w 3867150"/>
              <a:gd name="connsiteY0" fmla="*/ 348982 h 5353474"/>
              <a:gd name="connsiteX1" fmla="*/ 361682 w 3867150"/>
              <a:gd name="connsiteY1" fmla="*/ 0 h 5353474"/>
              <a:gd name="connsiteX2" fmla="*/ 3518168 w 3867150"/>
              <a:gd name="connsiteY2" fmla="*/ 0 h 5353474"/>
              <a:gd name="connsiteX3" fmla="*/ 3867150 w 3867150"/>
              <a:gd name="connsiteY3" fmla="*/ 348982 h 5353474"/>
              <a:gd name="connsiteX4" fmla="*/ 3860800 w 3867150"/>
              <a:gd name="connsiteY4" fmla="*/ 5325110 h 5353474"/>
              <a:gd name="connsiteX5" fmla="*/ 0 w 3867150"/>
              <a:gd name="connsiteY5" fmla="*/ 5312410 h 5353474"/>
              <a:gd name="connsiteX6" fmla="*/ 12700 w 3867150"/>
              <a:gd name="connsiteY6" fmla="*/ 348982 h 5353474"/>
              <a:gd name="connsiteX0" fmla="*/ 12700 w 3867150"/>
              <a:gd name="connsiteY0" fmla="*/ 348982 h 5340388"/>
              <a:gd name="connsiteX1" fmla="*/ 361682 w 3867150"/>
              <a:gd name="connsiteY1" fmla="*/ 0 h 5340388"/>
              <a:gd name="connsiteX2" fmla="*/ 3518168 w 3867150"/>
              <a:gd name="connsiteY2" fmla="*/ 0 h 5340388"/>
              <a:gd name="connsiteX3" fmla="*/ 3867150 w 3867150"/>
              <a:gd name="connsiteY3" fmla="*/ 348982 h 5340388"/>
              <a:gd name="connsiteX4" fmla="*/ 3860800 w 3867150"/>
              <a:gd name="connsiteY4" fmla="*/ 5325110 h 5340388"/>
              <a:gd name="connsiteX5" fmla="*/ 0 w 3867150"/>
              <a:gd name="connsiteY5" fmla="*/ 5312410 h 5340388"/>
              <a:gd name="connsiteX6" fmla="*/ 12700 w 3867150"/>
              <a:gd name="connsiteY6" fmla="*/ 348982 h 5340388"/>
              <a:gd name="connsiteX0" fmla="*/ 12700 w 3867150"/>
              <a:gd name="connsiteY0" fmla="*/ 348982 h 5325110"/>
              <a:gd name="connsiteX1" fmla="*/ 361682 w 3867150"/>
              <a:gd name="connsiteY1" fmla="*/ 0 h 5325110"/>
              <a:gd name="connsiteX2" fmla="*/ 3518168 w 3867150"/>
              <a:gd name="connsiteY2" fmla="*/ 0 h 5325110"/>
              <a:gd name="connsiteX3" fmla="*/ 3867150 w 3867150"/>
              <a:gd name="connsiteY3" fmla="*/ 348982 h 5325110"/>
              <a:gd name="connsiteX4" fmla="*/ 3860800 w 3867150"/>
              <a:gd name="connsiteY4" fmla="*/ 5325110 h 5325110"/>
              <a:gd name="connsiteX5" fmla="*/ 0 w 3867150"/>
              <a:gd name="connsiteY5" fmla="*/ 5312410 h 5325110"/>
              <a:gd name="connsiteX6" fmla="*/ 12700 w 3867150"/>
              <a:gd name="connsiteY6" fmla="*/ 348982 h 5325110"/>
              <a:gd name="connsiteX0" fmla="*/ 12700 w 3867150"/>
              <a:gd name="connsiteY0" fmla="*/ 348982 h 5325110"/>
              <a:gd name="connsiteX1" fmla="*/ 361682 w 3867150"/>
              <a:gd name="connsiteY1" fmla="*/ 0 h 5325110"/>
              <a:gd name="connsiteX2" fmla="*/ 3518168 w 3867150"/>
              <a:gd name="connsiteY2" fmla="*/ 0 h 5325110"/>
              <a:gd name="connsiteX3" fmla="*/ 3867150 w 3867150"/>
              <a:gd name="connsiteY3" fmla="*/ 348982 h 5325110"/>
              <a:gd name="connsiteX4" fmla="*/ 3860800 w 3867150"/>
              <a:gd name="connsiteY4" fmla="*/ 5325110 h 5325110"/>
              <a:gd name="connsiteX5" fmla="*/ 0 w 3867150"/>
              <a:gd name="connsiteY5" fmla="*/ 5325110 h 5325110"/>
              <a:gd name="connsiteX6" fmla="*/ 12700 w 3867150"/>
              <a:gd name="connsiteY6" fmla="*/ 348982 h 5325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7150" h="5325110">
                <a:moveTo>
                  <a:pt x="12700" y="348982"/>
                </a:moveTo>
                <a:cubicBezTo>
                  <a:pt x="12700" y="156245"/>
                  <a:pt x="168945" y="0"/>
                  <a:pt x="361682" y="0"/>
                </a:cubicBezTo>
                <a:lnTo>
                  <a:pt x="3518168" y="0"/>
                </a:lnTo>
                <a:cubicBezTo>
                  <a:pt x="3710905" y="0"/>
                  <a:pt x="3867150" y="156245"/>
                  <a:pt x="3867150" y="348982"/>
                </a:cubicBezTo>
                <a:cubicBezTo>
                  <a:pt x="3865033" y="2007691"/>
                  <a:pt x="3862917" y="3666401"/>
                  <a:pt x="3860800" y="5325110"/>
                </a:cubicBezTo>
                <a:cubicBezTo>
                  <a:pt x="3851275" y="5324731"/>
                  <a:pt x="6350" y="5303565"/>
                  <a:pt x="0" y="5325110"/>
                </a:cubicBezTo>
                <a:cubicBezTo>
                  <a:pt x="4233" y="3674867"/>
                  <a:pt x="8467" y="1999225"/>
                  <a:pt x="12700" y="348982"/>
                </a:cubicBezTo>
                <a:close/>
              </a:path>
            </a:pathLst>
          </a:custGeom>
          <a:solidFill>
            <a:schemeClr val="tx1"/>
          </a:solidFill>
        </p:spPr>
        <p:txBody>
          <a:bodyPr lIns="216000" tIns="21600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fr-FR" sz="2800" kern="1200" dirty="0">
                <a:solidFill>
                  <a:schemeClr val="accent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Click </a:t>
            </a:r>
            <a:br>
              <a:rPr lang="fr-FR" dirty="0"/>
            </a:br>
            <a:r>
              <a:rPr lang="fr-FR" dirty="0"/>
              <a:t>to </a:t>
            </a:r>
            <a:r>
              <a:rPr lang="fr-FR" dirty="0" err="1"/>
              <a:t>add</a:t>
            </a:r>
            <a:r>
              <a:rPr lang="fr-FR" dirty="0"/>
              <a:t> </a:t>
            </a:r>
            <a:br>
              <a:rPr lang="fr-FR" dirty="0"/>
            </a:br>
            <a:r>
              <a:rPr lang="fr-FR" dirty="0"/>
              <a:t>a </a:t>
            </a:r>
            <a:r>
              <a:rPr lang="fr-FR" dirty="0" err="1"/>
              <a:t>picture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6590021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Pad P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CA23F7C5-F348-47D4-9C59-49AD0BB71814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2090681" y="1257485"/>
            <a:ext cx="3270364" cy="4346840"/>
          </a:xfrm>
          <a:prstGeom prst="rect">
            <a:avLst/>
          </a:prstGeom>
          <a:solidFill>
            <a:schemeClr val="tx1"/>
          </a:solidFill>
        </p:spPr>
        <p:txBody>
          <a:bodyPr lIns="216000" tIns="21600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fr-FR" sz="2800" kern="1200" dirty="0">
                <a:solidFill>
                  <a:schemeClr val="accent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Click </a:t>
            </a:r>
            <a:br>
              <a:rPr lang="fr-FR" dirty="0"/>
            </a:br>
            <a:r>
              <a:rPr lang="fr-FR" dirty="0"/>
              <a:t>to </a:t>
            </a:r>
            <a:r>
              <a:rPr lang="fr-FR" dirty="0" err="1"/>
              <a:t>add</a:t>
            </a:r>
            <a:r>
              <a:rPr lang="fr-FR" dirty="0"/>
              <a:t> </a:t>
            </a:r>
            <a:br>
              <a:rPr lang="fr-FR" dirty="0"/>
            </a:br>
            <a:r>
              <a:rPr lang="fr-FR" dirty="0"/>
              <a:t>a </a:t>
            </a:r>
            <a:r>
              <a:rPr lang="fr-FR" dirty="0" err="1"/>
              <a:t>picture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5368313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FD0C9DF6-807F-40E6-84C6-BA52193E138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205230" y="1558545"/>
            <a:ext cx="4685030" cy="2633471"/>
          </a:xfrm>
          <a:prstGeom prst="rect">
            <a:avLst/>
          </a:prstGeom>
          <a:solidFill>
            <a:schemeClr val="tx1"/>
          </a:solidFill>
        </p:spPr>
        <p:txBody>
          <a:bodyPr lIns="216000" tIns="21600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fr-FR" sz="2800" kern="1200" dirty="0">
                <a:solidFill>
                  <a:schemeClr val="accent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Click </a:t>
            </a:r>
            <a:br>
              <a:rPr lang="fr-FR" dirty="0"/>
            </a:br>
            <a:r>
              <a:rPr lang="fr-FR" dirty="0"/>
              <a:t>to </a:t>
            </a:r>
            <a:r>
              <a:rPr lang="fr-FR" dirty="0" err="1"/>
              <a:t>add</a:t>
            </a:r>
            <a:r>
              <a:rPr lang="fr-FR" dirty="0"/>
              <a:t> </a:t>
            </a:r>
            <a:br>
              <a:rPr lang="fr-FR" dirty="0"/>
            </a:br>
            <a:r>
              <a:rPr lang="fr-FR" dirty="0"/>
              <a:t>a </a:t>
            </a:r>
            <a:r>
              <a:rPr lang="fr-FR" dirty="0" err="1"/>
              <a:t>picture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891403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 So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FD0C9DF6-807F-40E6-84C6-BA52193E138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352425" y="1114424"/>
            <a:ext cx="7591425" cy="4279107"/>
          </a:xfrm>
          <a:prstGeom prst="rect">
            <a:avLst/>
          </a:prstGeom>
          <a:solidFill>
            <a:schemeClr val="tx1"/>
          </a:solidFill>
        </p:spPr>
        <p:txBody>
          <a:bodyPr lIns="216000" tIns="21600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fr-FR" sz="2800" kern="1200" dirty="0">
                <a:solidFill>
                  <a:schemeClr val="accent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Click </a:t>
            </a:r>
            <a:br>
              <a:rPr lang="fr-FR" dirty="0"/>
            </a:br>
            <a:r>
              <a:rPr lang="fr-FR" dirty="0"/>
              <a:t>to </a:t>
            </a:r>
            <a:r>
              <a:rPr lang="fr-FR" dirty="0" err="1"/>
              <a:t>add</a:t>
            </a:r>
            <a:r>
              <a:rPr lang="fr-FR" dirty="0"/>
              <a:t> </a:t>
            </a:r>
            <a:br>
              <a:rPr lang="fr-FR" dirty="0"/>
            </a:br>
            <a:r>
              <a:rPr lang="fr-FR" dirty="0"/>
              <a:t>a </a:t>
            </a:r>
            <a:r>
              <a:rPr lang="fr-FR" dirty="0" err="1"/>
              <a:t>picture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0400028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osition Mocku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77071DD5-C8B5-4225-B8DE-07EA5BA539F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7227570" y="1966364"/>
            <a:ext cx="5148656" cy="3851506"/>
          </a:xfrm>
          <a:prstGeom prst="rect">
            <a:avLst/>
          </a:prstGeom>
          <a:solidFill>
            <a:schemeClr val="tx1"/>
          </a:solidFill>
        </p:spPr>
        <p:txBody>
          <a:bodyPr lIns="216000" tIns="21600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fr-FR" sz="2800" kern="1200" dirty="0">
                <a:solidFill>
                  <a:schemeClr val="accent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Click </a:t>
            </a:r>
            <a:br>
              <a:rPr lang="fr-FR" dirty="0"/>
            </a:br>
            <a:r>
              <a:rPr lang="fr-FR" dirty="0"/>
              <a:t>to </a:t>
            </a:r>
            <a:r>
              <a:rPr lang="fr-FR" dirty="0" err="1"/>
              <a:t>add</a:t>
            </a:r>
            <a:r>
              <a:rPr lang="fr-FR" dirty="0"/>
              <a:t> </a:t>
            </a:r>
            <a:br>
              <a:rPr lang="fr-FR" dirty="0"/>
            </a:br>
            <a:r>
              <a:rPr lang="fr-FR" dirty="0"/>
              <a:t>a </a:t>
            </a:r>
            <a:r>
              <a:rPr lang="fr-FR" dirty="0" err="1"/>
              <a:t>picture</a:t>
            </a:r>
            <a:endParaRPr lang="fr-FR" dirty="0"/>
          </a:p>
        </p:txBody>
      </p:sp>
      <p:sp>
        <p:nvSpPr>
          <p:cNvPr id="12" name="Picture Placeholder 2">
            <a:extLst>
              <a:ext uri="{FF2B5EF4-FFF2-40B4-BE49-F238E27FC236}">
                <a16:creationId xmlns:a16="http://schemas.microsoft.com/office/drawing/2014/main" id="{2FFAE08D-92CA-4E3A-9155-D1B40C69A854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621155" y="4225803"/>
            <a:ext cx="853013" cy="1058154"/>
          </a:xfrm>
          <a:prstGeom prst="rect">
            <a:avLst/>
          </a:prstGeom>
          <a:solidFill>
            <a:schemeClr val="tx1"/>
          </a:solidFill>
        </p:spPr>
        <p:txBody>
          <a:bodyPr lIns="72000" tIns="324000" rIns="72000" bIns="72000">
            <a:noAutofit/>
          </a:bodyPr>
          <a:lstStyle>
            <a:lvl1pPr marL="0" marR="0" indent="0" algn="l" defTabSz="914400" rtl="0" eaLnBrk="1" fontAlgn="auto" latinLnBrk="0" hangingPunct="1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fr-FR" sz="1000" kern="1200" dirty="0">
                <a:solidFill>
                  <a:schemeClr val="accent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Click </a:t>
            </a:r>
            <a:br>
              <a:rPr lang="fr-FR" dirty="0"/>
            </a:br>
            <a:r>
              <a:rPr lang="fr-FR" dirty="0"/>
              <a:t>to </a:t>
            </a:r>
            <a:r>
              <a:rPr lang="fr-FR" dirty="0" err="1"/>
              <a:t>add</a:t>
            </a:r>
            <a:r>
              <a:rPr lang="fr-FR" dirty="0"/>
              <a:t> </a:t>
            </a:r>
            <a:br>
              <a:rPr lang="fr-FR" dirty="0"/>
            </a:br>
            <a:r>
              <a:rPr lang="fr-FR" dirty="0"/>
              <a:t>a </a:t>
            </a:r>
            <a:r>
              <a:rPr lang="fr-FR" dirty="0" err="1"/>
              <a:t>picture</a:t>
            </a:r>
            <a:endParaRPr lang="fr-FR" dirty="0"/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150A7111-6589-40CE-A556-684125F67275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3818269" y="2254257"/>
            <a:ext cx="1683544" cy="3658476"/>
          </a:xfrm>
          <a:custGeom>
            <a:avLst/>
            <a:gdLst>
              <a:gd name="connsiteX0" fmla="*/ 0 w 2366010"/>
              <a:gd name="connsiteY0" fmla="*/ 244787 h 5124450"/>
              <a:gd name="connsiteX1" fmla="*/ 244787 w 2366010"/>
              <a:gd name="connsiteY1" fmla="*/ 0 h 5124450"/>
              <a:gd name="connsiteX2" fmla="*/ 2121223 w 2366010"/>
              <a:gd name="connsiteY2" fmla="*/ 0 h 5124450"/>
              <a:gd name="connsiteX3" fmla="*/ 2366010 w 2366010"/>
              <a:gd name="connsiteY3" fmla="*/ 244787 h 5124450"/>
              <a:gd name="connsiteX4" fmla="*/ 2366010 w 2366010"/>
              <a:gd name="connsiteY4" fmla="*/ 4879663 h 5124450"/>
              <a:gd name="connsiteX5" fmla="*/ 2121223 w 2366010"/>
              <a:gd name="connsiteY5" fmla="*/ 5124450 h 5124450"/>
              <a:gd name="connsiteX6" fmla="*/ 244787 w 2366010"/>
              <a:gd name="connsiteY6" fmla="*/ 5124450 h 5124450"/>
              <a:gd name="connsiteX7" fmla="*/ 0 w 2366010"/>
              <a:gd name="connsiteY7" fmla="*/ 4879663 h 5124450"/>
              <a:gd name="connsiteX8" fmla="*/ 0 w 2366010"/>
              <a:gd name="connsiteY8" fmla="*/ 244787 h 5124450"/>
              <a:gd name="connsiteX0" fmla="*/ 0 w 2366010"/>
              <a:gd name="connsiteY0" fmla="*/ 244793 h 5124456"/>
              <a:gd name="connsiteX1" fmla="*/ 244787 w 2366010"/>
              <a:gd name="connsiteY1" fmla="*/ 6 h 5124456"/>
              <a:gd name="connsiteX2" fmla="*/ 659130 w 2366010"/>
              <a:gd name="connsiteY2" fmla="*/ 186696 h 5124456"/>
              <a:gd name="connsiteX3" fmla="*/ 2121223 w 2366010"/>
              <a:gd name="connsiteY3" fmla="*/ 6 h 5124456"/>
              <a:gd name="connsiteX4" fmla="*/ 2366010 w 2366010"/>
              <a:gd name="connsiteY4" fmla="*/ 244793 h 5124456"/>
              <a:gd name="connsiteX5" fmla="*/ 2366010 w 2366010"/>
              <a:gd name="connsiteY5" fmla="*/ 4879669 h 5124456"/>
              <a:gd name="connsiteX6" fmla="*/ 2121223 w 2366010"/>
              <a:gd name="connsiteY6" fmla="*/ 5124456 h 5124456"/>
              <a:gd name="connsiteX7" fmla="*/ 244787 w 2366010"/>
              <a:gd name="connsiteY7" fmla="*/ 5124456 h 5124456"/>
              <a:gd name="connsiteX8" fmla="*/ 0 w 2366010"/>
              <a:gd name="connsiteY8" fmla="*/ 4879669 h 5124456"/>
              <a:gd name="connsiteX9" fmla="*/ 0 w 2366010"/>
              <a:gd name="connsiteY9" fmla="*/ 244793 h 5124456"/>
              <a:gd name="connsiteX0" fmla="*/ 0 w 2366010"/>
              <a:gd name="connsiteY0" fmla="*/ 244794 h 5124457"/>
              <a:gd name="connsiteX1" fmla="*/ 244787 w 2366010"/>
              <a:gd name="connsiteY1" fmla="*/ 7 h 5124457"/>
              <a:gd name="connsiteX2" fmla="*/ 659130 w 2366010"/>
              <a:gd name="connsiteY2" fmla="*/ 186697 h 5124457"/>
              <a:gd name="connsiteX3" fmla="*/ 2121223 w 2366010"/>
              <a:gd name="connsiteY3" fmla="*/ 7 h 5124457"/>
              <a:gd name="connsiteX4" fmla="*/ 2366010 w 2366010"/>
              <a:gd name="connsiteY4" fmla="*/ 244794 h 5124457"/>
              <a:gd name="connsiteX5" fmla="*/ 2366010 w 2366010"/>
              <a:gd name="connsiteY5" fmla="*/ 4879670 h 5124457"/>
              <a:gd name="connsiteX6" fmla="*/ 2121223 w 2366010"/>
              <a:gd name="connsiteY6" fmla="*/ 5124457 h 5124457"/>
              <a:gd name="connsiteX7" fmla="*/ 244787 w 2366010"/>
              <a:gd name="connsiteY7" fmla="*/ 5124457 h 5124457"/>
              <a:gd name="connsiteX8" fmla="*/ 0 w 2366010"/>
              <a:gd name="connsiteY8" fmla="*/ 4879670 h 5124457"/>
              <a:gd name="connsiteX9" fmla="*/ 0 w 2366010"/>
              <a:gd name="connsiteY9" fmla="*/ 244794 h 5124457"/>
              <a:gd name="connsiteX0" fmla="*/ 0 w 2366010"/>
              <a:gd name="connsiteY0" fmla="*/ 253683 h 5133346"/>
              <a:gd name="connsiteX1" fmla="*/ 244787 w 2366010"/>
              <a:gd name="connsiteY1" fmla="*/ 8896 h 5133346"/>
              <a:gd name="connsiteX2" fmla="*/ 502920 w 2366010"/>
              <a:gd name="connsiteY2" fmla="*/ 50807 h 5133346"/>
              <a:gd name="connsiteX3" fmla="*/ 659130 w 2366010"/>
              <a:gd name="connsiteY3" fmla="*/ 195586 h 5133346"/>
              <a:gd name="connsiteX4" fmla="*/ 2121223 w 2366010"/>
              <a:gd name="connsiteY4" fmla="*/ 8896 h 5133346"/>
              <a:gd name="connsiteX5" fmla="*/ 2366010 w 2366010"/>
              <a:gd name="connsiteY5" fmla="*/ 253683 h 5133346"/>
              <a:gd name="connsiteX6" fmla="*/ 2366010 w 2366010"/>
              <a:gd name="connsiteY6" fmla="*/ 4888559 h 5133346"/>
              <a:gd name="connsiteX7" fmla="*/ 2121223 w 2366010"/>
              <a:gd name="connsiteY7" fmla="*/ 5133346 h 5133346"/>
              <a:gd name="connsiteX8" fmla="*/ 244787 w 2366010"/>
              <a:gd name="connsiteY8" fmla="*/ 5133346 h 5133346"/>
              <a:gd name="connsiteX9" fmla="*/ 0 w 2366010"/>
              <a:gd name="connsiteY9" fmla="*/ 4888559 h 5133346"/>
              <a:gd name="connsiteX10" fmla="*/ 0 w 2366010"/>
              <a:gd name="connsiteY10" fmla="*/ 253683 h 5133346"/>
              <a:gd name="connsiteX0" fmla="*/ 0 w 2366010"/>
              <a:gd name="connsiteY0" fmla="*/ 253683 h 5133346"/>
              <a:gd name="connsiteX1" fmla="*/ 244787 w 2366010"/>
              <a:gd name="connsiteY1" fmla="*/ 8896 h 5133346"/>
              <a:gd name="connsiteX2" fmla="*/ 502920 w 2366010"/>
              <a:gd name="connsiteY2" fmla="*/ 50807 h 5133346"/>
              <a:gd name="connsiteX3" fmla="*/ 659130 w 2366010"/>
              <a:gd name="connsiteY3" fmla="*/ 195586 h 5133346"/>
              <a:gd name="connsiteX4" fmla="*/ 2121223 w 2366010"/>
              <a:gd name="connsiteY4" fmla="*/ 8896 h 5133346"/>
              <a:gd name="connsiteX5" fmla="*/ 2366010 w 2366010"/>
              <a:gd name="connsiteY5" fmla="*/ 253683 h 5133346"/>
              <a:gd name="connsiteX6" fmla="*/ 2366010 w 2366010"/>
              <a:gd name="connsiteY6" fmla="*/ 4888559 h 5133346"/>
              <a:gd name="connsiteX7" fmla="*/ 2121223 w 2366010"/>
              <a:gd name="connsiteY7" fmla="*/ 5133346 h 5133346"/>
              <a:gd name="connsiteX8" fmla="*/ 244787 w 2366010"/>
              <a:gd name="connsiteY8" fmla="*/ 5133346 h 5133346"/>
              <a:gd name="connsiteX9" fmla="*/ 0 w 2366010"/>
              <a:gd name="connsiteY9" fmla="*/ 4888559 h 5133346"/>
              <a:gd name="connsiteX10" fmla="*/ 0 w 2366010"/>
              <a:gd name="connsiteY10" fmla="*/ 253683 h 5133346"/>
              <a:gd name="connsiteX0" fmla="*/ 0 w 2366010"/>
              <a:gd name="connsiteY0" fmla="*/ 253683 h 5133346"/>
              <a:gd name="connsiteX1" fmla="*/ 244787 w 2366010"/>
              <a:gd name="connsiteY1" fmla="*/ 8896 h 5133346"/>
              <a:gd name="connsiteX2" fmla="*/ 502920 w 2366010"/>
              <a:gd name="connsiteY2" fmla="*/ 50807 h 5133346"/>
              <a:gd name="connsiteX3" fmla="*/ 735330 w 2366010"/>
              <a:gd name="connsiteY3" fmla="*/ 195586 h 5133346"/>
              <a:gd name="connsiteX4" fmla="*/ 2121223 w 2366010"/>
              <a:gd name="connsiteY4" fmla="*/ 8896 h 5133346"/>
              <a:gd name="connsiteX5" fmla="*/ 2366010 w 2366010"/>
              <a:gd name="connsiteY5" fmla="*/ 253683 h 5133346"/>
              <a:gd name="connsiteX6" fmla="*/ 2366010 w 2366010"/>
              <a:gd name="connsiteY6" fmla="*/ 4888559 h 5133346"/>
              <a:gd name="connsiteX7" fmla="*/ 2121223 w 2366010"/>
              <a:gd name="connsiteY7" fmla="*/ 5133346 h 5133346"/>
              <a:gd name="connsiteX8" fmla="*/ 244787 w 2366010"/>
              <a:gd name="connsiteY8" fmla="*/ 5133346 h 5133346"/>
              <a:gd name="connsiteX9" fmla="*/ 0 w 2366010"/>
              <a:gd name="connsiteY9" fmla="*/ 4888559 h 5133346"/>
              <a:gd name="connsiteX10" fmla="*/ 0 w 2366010"/>
              <a:gd name="connsiteY10" fmla="*/ 253683 h 5133346"/>
              <a:gd name="connsiteX0" fmla="*/ 0 w 2366010"/>
              <a:gd name="connsiteY0" fmla="*/ 259704 h 5139367"/>
              <a:gd name="connsiteX1" fmla="*/ 244787 w 2366010"/>
              <a:gd name="connsiteY1" fmla="*/ 14917 h 5139367"/>
              <a:gd name="connsiteX2" fmla="*/ 499110 w 2366010"/>
              <a:gd name="connsiteY2" fmla="*/ 30158 h 5139367"/>
              <a:gd name="connsiteX3" fmla="*/ 735330 w 2366010"/>
              <a:gd name="connsiteY3" fmla="*/ 201607 h 5139367"/>
              <a:gd name="connsiteX4" fmla="*/ 2121223 w 2366010"/>
              <a:gd name="connsiteY4" fmla="*/ 14917 h 5139367"/>
              <a:gd name="connsiteX5" fmla="*/ 2366010 w 2366010"/>
              <a:gd name="connsiteY5" fmla="*/ 259704 h 5139367"/>
              <a:gd name="connsiteX6" fmla="*/ 2366010 w 2366010"/>
              <a:gd name="connsiteY6" fmla="*/ 4894580 h 5139367"/>
              <a:gd name="connsiteX7" fmla="*/ 2121223 w 2366010"/>
              <a:gd name="connsiteY7" fmla="*/ 5139367 h 5139367"/>
              <a:gd name="connsiteX8" fmla="*/ 244787 w 2366010"/>
              <a:gd name="connsiteY8" fmla="*/ 5139367 h 5139367"/>
              <a:gd name="connsiteX9" fmla="*/ 0 w 2366010"/>
              <a:gd name="connsiteY9" fmla="*/ 4894580 h 5139367"/>
              <a:gd name="connsiteX10" fmla="*/ 0 w 2366010"/>
              <a:gd name="connsiteY10" fmla="*/ 259704 h 5139367"/>
              <a:gd name="connsiteX0" fmla="*/ 0 w 2366010"/>
              <a:gd name="connsiteY0" fmla="*/ 255334 h 5134997"/>
              <a:gd name="connsiteX1" fmla="*/ 244787 w 2366010"/>
              <a:gd name="connsiteY1" fmla="*/ 10547 h 5134997"/>
              <a:gd name="connsiteX2" fmla="*/ 499110 w 2366010"/>
              <a:gd name="connsiteY2" fmla="*/ 25788 h 5134997"/>
              <a:gd name="connsiteX3" fmla="*/ 735330 w 2366010"/>
              <a:gd name="connsiteY3" fmla="*/ 197237 h 5134997"/>
              <a:gd name="connsiteX4" fmla="*/ 2121223 w 2366010"/>
              <a:gd name="connsiteY4" fmla="*/ 10547 h 5134997"/>
              <a:gd name="connsiteX5" fmla="*/ 2366010 w 2366010"/>
              <a:gd name="connsiteY5" fmla="*/ 255334 h 5134997"/>
              <a:gd name="connsiteX6" fmla="*/ 2366010 w 2366010"/>
              <a:gd name="connsiteY6" fmla="*/ 4890210 h 5134997"/>
              <a:gd name="connsiteX7" fmla="*/ 2121223 w 2366010"/>
              <a:gd name="connsiteY7" fmla="*/ 5134997 h 5134997"/>
              <a:gd name="connsiteX8" fmla="*/ 244787 w 2366010"/>
              <a:gd name="connsiteY8" fmla="*/ 5134997 h 5134997"/>
              <a:gd name="connsiteX9" fmla="*/ 0 w 2366010"/>
              <a:gd name="connsiteY9" fmla="*/ 4890210 h 5134997"/>
              <a:gd name="connsiteX10" fmla="*/ 0 w 2366010"/>
              <a:gd name="connsiteY10" fmla="*/ 255334 h 5134997"/>
              <a:gd name="connsiteX0" fmla="*/ 0 w 2366010"/>
              <a:gd name="connsiteY0" fmla="*/ 255334 h 5134997"/>
              <a:gd name="connsiteX1" fmla="*/ 244787 w 2366010"/>
              <a:gd name="connsiteY1" fmla="*/ 10547 h 5134997"/>
              <a:gd name="connsiteX2" fmla="*/ 499110 w 2366010"/>
              <a:gd name="connsiteY2" fmla="*/ 25788 h 5134997"/>
              <a:gd name="connsiteX3" fmla="*/ 731520 w 2366010"/>
              <a:gd name="connsiteY3" fmla="*/ 193427 h 5134997"/>
              <a:gd name="connsiteX4" fmla="*/ 2121223 w 2366010"/>
              <a:gd name="connsiteY4" fmla="*/ 10547 h 5134997"/>
              <a:gd name="connsiteX5" fmla="*/ 2366010 w 2366010"/>
              <a:gd name="connsiteY5" fmla="*/ 255334 h 5134997"/>
              <a:gd name="connsiteX6" fmla="*/ 2366010 w 2366010"/>
              <a:gd name="connsiteY6" fmla="*/ 4890210 h 5134997"/>
              <a:gd name="connsiteX7" fmla="*/ 2121223 w 2366010"/>
              <a:gd name="connsiteY7" fmla="*/ 5134997 h 5134997"/>
              <a:gd name="connsiteX8" fmla="*/ 244787 w 2366010"/>
              <a:gd name="connsiteY8" fmla="*/ 5134997 h 5134997"/>
              <a:gd name="connsiteX9" fmla="*/ 0 w 2366010"/>
              <a:gd name="connsiteY9" fmla="*/ 4890210 h 5134997"/>
              <a:gd name="connsiteX10" fmla="*/ 0 w 2366010"/>
              <a:gd name="connsiteY10" fmla="*/ 255334 h 5134997"/>
              <a:gd name="connsiteX0" fmla="*/ 0 w 2366010"/>
              <a:gd name="connsiteY0" fmla="*/ 258273 h 5137936"/>
              <a:gd name="connsiteX1" fmla="*/ 244787 w 2366010"/>
              <a:gd name="connsiteY1" fmla="*/ 13486 h 5137936"/>
              <a:gd name="connsiteX2" fmla="*/ 510540 w 2366010"/>
              <a:gd name="connsiteY2" fmla="*/ 17297 h 5137936"/>
              <a:gd name="connsiteX3" fmla="*/ 731520 w 2366010"/>
              <a:gd name="connsiteY3" fmla="*/ 196366 h 5137936"/>
              <a:gd name="connsiteX4" fmla="*/ 2121223 w 2366010"/>
              <a:gd name="connsiteY4" fmla="*/ 13486 h 5137936"/>
              <a:gd name="connsiteX5" fmla="*/ 2366010 w 2366010"/>
              <a:gd name="connsiteY5" fmla="*/ 258273 h 5137936"/>
              <a:gd name="connsiteX6" fmla="*/ 2366010 w 2366010"/>
              <a:gd name="connsiteY6" fmla="*/ 4893149 h 5137936"/>
              <a:gd name="connsiteX7" fmla="*/ 2121223 w 2366010"/>
              <a:gd name="connsiteY7" fmla="*/ 5137936 h 5137936"/>
              <a:gd name="connsiteX8" fmla="*/ 244787 w 2366010"/>
              <a:gd name="connsiteY8" fmla="*/ 5137936 h 5137936"/>
              <a:gd name="connsiteX9" fmla="*/ 0 w 2366010"/>
              <a:gd name="connsiteY9" fmla="*/ 4893149 h 5137936"/>
              <a:gd name="connsiteX10" fmla="*/ 0 w 2366010"/>
              <a:gd name="connsiteY10" fmla="*/ 258273 h 5137936"/>
              <a:gd name="connsiteX0" fmla="*/ 0 w 2366010"/>
              <a:gd name="connsiteY0" fmla="*/ 258273 h 5137936"/>
              <a:gd name="connsiteX1" fmla="*/ 244787 w 2366010"/>
              <a:gd name="connsiteY1" fmla="*/ 13486 h 5137936"/>
              <a:gd name="connsiteX2" fmla="*/ 510540 w 2366010"/>
              <a:gd name="connsiteY2" fmla="*/ 17297 h 5137936"/>
              <a:gd name="connsiteX3" fmla="*/ 731520 w 2366010"/>
              <a:gd name="connsiteY3" fmla="*/ 196366 h 5137936"/>
              <a:gd name="connsiteX4" fmla="*/ 2121223 w 2366010"/>
              <a:gd name="connsiteY4" fmla="*/ 13486 h 5137936"/>
              <a:gd name="connsiteX5" fmla="*/ 2366010 w 2366010"/>
              <a:gd name="connsiteY5" fmla="*/ 258273 h 5137936"/>
              <a:gd name="connsiteX6" fmla="*/ 2366010 w 2366010"/>
              <a:gd name="connsiteY6" fmla="*/ 4893149 h 5137936"/>
              <a:gd name="connsiteX7" fmla="*/ 2121223 w 2366010"/>
              <a:gd name="connsiteY7" fmla="*/ 5137936 h 5137936"/>
              <a:gd name="connsiteX8" fmla="*/ 244787 w 2366010"/>
              <a:gd name="connsiteY8" fmla="*/ 5137936 h 5137936"/>
              <a:gd name="connsiteX9" fmla="*/ 0 w 2366010"/>
              <a:gd name="connsiteY9" fmla="*/ 4893149 h 5137936"/>
              <a:gd name="connsiteX10" fmla="*/ 0 w 2366010"/>
              <a:gd name="connsiteY10" fmla="*/ 258273 h 5137936"/>
              <a:gd name="connsiteX0" fmla="*/ 0 w 2366010"/>
              <a:gd name="connsiteY0" fmla="*/ 258273 h 5137936"/>
              <a:gd name="connsiteX1" fmla="*/ 244787 w 2366010"/>
              <a:gd name="connsiteY1" fmla="*/ 13486 h 5137936"/>
              <a:gd name="connsiteX2" fmla="*/ 510540 w 2366010"/>
              <a:gd name="connsiteY2" fmla="*/ 17297 h 5137936"/>
              <a:gd name="connsiteX3" fmla="*/ 739140 w 2366010"/>
              <a:gd name="connsiteY3" fmla="*/ 196366 h 5137936"/>
              <a:gd name="connsiteX4" fmla="*/ 2121223 w 2366010"/>
              <a:gd name="connsiteY4" fmla="*/ 13486 h 5137936"/>
              <a:gd name="connsiteX5" fmla="*/ 2366010 w 2366010"/>
              <a:gd name="connsiteY5" fmla="*/ 258273 h 5137936"/>
              <a:gd name="connsiteX6" fmla="*/ 2366010 w 2366010"/>
              <a:gd name="connsiteY6" fmla="*/ 4893149 h 5137936"/>
              <a:gd name="connsiteX7" fmla="*/ 2121223 w 2366010"/>
              <a:gd name="connsiteY7" fmla="*/ 5137936 h 5137936"/>
              <a:gd name="connsiteX8" fmla="*/ 244787 w 2366010"/>
              <a:gd name="connsiteY8" fmla="*/ 5137936 h 5137936"/>
              <a:gd name="connsiteX9" fmla="*/ 0 w 2366010"/>
              <a:gd name="connsiteY9" fmla="*/ 4893149 h 5137936"/>
              <a:gd name="connsiteX10" fmla="*/ 0 w 2366010"/>
              <a:gd name="connsiteY10" fmla="*/ 258273 h 5137936"/>
              <a:gd name="connsiteX0" fmla="*/ 0 w 2366010"/>
              <a:gd name="connsiteY0" fmla="*/ 258273 h 5137936"/>
              <a:gd name="connsiteX1" fmla="*/ 244787 w 2366010"/>
              <a:gd name="connsiteY1" fmla="*/ 13486 h 5137936"/>
              <a:gd name="connsiteX2" fmla="*/ 510540 w 2366010"/>
              <a:gd name="connsiteY2" fmla="*/ 17297 h 5137936"/>
              <a:gd name="connsiteX3" fmla="*/ 739140 w 2366010"/>
              <a:gd name="connsiteY3" fmla="*/ 196366 h 5137936"/>
              <a:gd name="connsiteX4" fmla="*/ 2121223 w 2366010"/>
              <a:gd name="connsiteY4" fmla="*/ 13486 h 5137936"/>
              <a:gd name="connsiteX5" fmla="*/ 2366010 w 2366010"/>
              <a:gd name="connsiteY5" fmla="*/ 258273 h 5137936"/>
              <a:gd name="connsiteX6" fmla="*/ 2366010 w 2366010"/>
              <a:gd name="connsiteY6" fmla="*/ 4893149 h 5137936"/>
              <a:gd name="connsiteX7" fmla="*/ 2121223 w 2366010"/>
              <a:gd name="connsiteY7" fmla="*/ 5137936 h 5137936"/>
              <a:gd name="connsiteX8" fmla="*/ 244787 w 2366010"/>
              <a:gd name="connsiteY8" fmla="*/ 5137936 h 5137936"/>
              <a:gd name="connsiteX9" fmla="*/ 0 w 2366010"/>
              <a:gd name="connsiteY9" fmla="*/ 4893149 h 5137936"/>
              <a:gd name="connsiteX10" fmla="*/ 0 w 2366010"/>
              <a:gd name="connsiteY10" fmla="*/ 258273 h 5137936"/>
              <a:gd name="connsiteX0" fmla="*/ 0 w 2366010"/>
              <a:gd name="connsiteY0" fmla="*/ 251685 h 5131348"/>
              <a:gd name="connsiteX1" fmla="*/ 244787 w 2366010"/>
              <a:gd name="connsiteY1" fmla="*/ 6898 h 5131348"/>
              <a:gd name="connsiteX2" fmla="*/ 510540 w 2366010"/>
              <a:gd name="connsiteY2" fmla="*/ 10709 h 5131348"/>
              <a:gd name="connsiteX3" fmla="*/ 739140 w 2366010"/>
              <a:gd name="connsiteY3" fmla="*/ 189778 h 5131348"/>
              <a:gd name="connsiteX4" fmla="*/ 2121223 w 2366010"/>
              <a:gd name="connsiteY4" fmla="*/ 6898 h 5131348"/>
              <a:gd name="connsiteX5" fmla="*/ 2366010 w 2366010"/>
              <a:gd name="connsiteY5" fmla="*/ 251685 h 5131348"/>
              <a:gd name="connsiteX6" fmla="*/ 2366010 w 2366010"/>
              <a:gd name="connsiteY6" fmla="*/ 4886561 h 5131348"/>
              <a:gd name="connsiteX7" fmla="*/ 2121223 w 2366010"/>
              <a:gd name="connsiteY7" fmla="*/ 5131348 h 5131348"/>
              <a:gd name="connsiteX8" fmla="*/ 244787 w 2366010"/>
              <a:gd name="connsiteY8" fmla="*/ 5131348 h 5131348"/>
              <a:gd name="connsiteX9" fmla="*/ 0 w 2366010"/>
              <a:gd name="connsiteY9" fmla="*/ 4886561 h 5131348"/>
              <a:gd name="connsiteX10" fmla="*/ 0 w 2366010"/>
              <a:gd name="connsiteY10" fmla="*/ 251685 h 5131348"/>
              <a:gd name="connsiteX0" fmla="*/ 0 w 2366010"/>
              <a:gd name="connsiteY0" fmla="*/ 251685 h 5131348"/>
              <a:gd name="connsiteX1" fmla="*/ 244787 w 2366010"/>
              <a:gd name="connsiteY1" fmla="*/ 6898 h 5131348"/>
              <a:gd name="connsiteX2" fmla="*/ 510540 w 2366010"/>
              <a:gd name="connsiteY2" fmla="*/ 10709 h 5131348"/>
              <a:gd name="connsiteX3" fmla="*/ 727710 w 2366010"/>
              <a:gd name="connsiteY3" fmla="*/ 189778 h 5131348"/>
              <a:gd name="connsiteX4" fmla="*/ 2121223 w 2366010"/>
              <a:gd name="connsiteY4" fmla="*/ 6898 h 5131348"/>
              <a:gd name="connsiteX5" fmla="*/ 2366010 w 2366010"/>
              <a:gd name="connsiteY5" fmla="*/ 251685 h 5131348"/>
              <a:gd name="connsiteX6" fmla="*/ 2366010 w 2366010"/>
              <a:gd name="connsiteY6" fmla="*/ 4886561 h 5131348"/>
              <a:gd name="connsiteX7" fmla="*/ 2121223 w 2366010"/>
              <a:gd name="connsiteY7" fmla="*/ 5131348 h 5131348"/>
              <a:gd name="connsiteX8" fmla="*/ 244787 w 2366010"/>
              <a:gd name="connsiteY8" fmla="*/ 5131348 h 5131348"/>
              <a:gd name="connsiteX9" fmla="*/ 0 w 2366010"/>
              <a:gd name="connsiteY9" fmla="*/ 4886561 h 5131348"/>
              <a:gd name="connsiteX10" fmla="*/ 0 w 2366010"/>
              <a:gd name="connsiteY10" fmla="*/ 251685 h 5131348"/>
              <a:gd name="connsiteX0" fmla="*/ 0 w 2366010"/>
              <a:gd name="connsiteY0" fmla="*/ 255624 h 5135287"/>
              <a:gd name="connsiteX1" fmla="*/ 244787 w 2366010"/>
              <a:gd name="connsiteY1" fmla="*/ 10837 h 5135287"/>
              <a:gd name="connsiteX2" fmla="*/ 520700 w 2366010"/>
              <a:gd name="connsiteY2" fmla="*/ 7028 h 5135287"/>
              <a:gd name="connsiteX3" fmla="*/ 727710 w 2366010"/>
              <a:gd name="connsiteY3" fmla="*/ 193717 h 5135287"/>
              <a:gd name="connsiteX4" fmla="*/ 2121223 w 2366010"/>
              <a:gd name="connsiteY4" fmla="*/ 10837 h 5135287"/>
              <a:gd name="connsiteX5" fmla="*/ 2366010 w 2366010"/>
              <a:gd name="connsiteY5" fmla="*/ 255624 h 5135287"/>
              <a:gd name="connsiteX6" fmla="*/ 2366010 w 2366010"/>
              <a:gd name="connsiteY6" fmla="*/ 4890500 h 5135287"/>
              <a:gd name="connsiteX7" fmla="*/ 2121223 w 2366010"/>
              <a:gd name="connsiteY7" fmla="*/ 5135287 h 5135287"/>
              <a:gd name="connsiteX8" fmla="*/ 244787 w 2366010"/>
              <a:gd name="connsiteY8" fmla="*/ 5135287 h 5135287"/>
              <a:gd name="connsiteX9" fmla="*/ 0 w 2366010"/>
              <a:gd name="connsiteY9" fmla="*/ 4890500 h 5135287"/>
              <a:gd name="connsiteX10" fmla="*/ 0 w 2366010"/>
              <a:gd name="connsiteY10" fmla="*/ 255624 h 5135287"/>
              <a:gd name="connsiteX0" fmla="*/ 0 w 2366010"/>
              <a:gd name="connsiteY0" fmla="*/ 256647 h 5136310"/>
              <a:gd name="connsiteX1" fmla="*/ 237167 w 2366010"/>
              <a:gd name="connsiteY1" fmla="*/ 9320 h 5136310"/>
              <a:gd name="connsiteX2" fmla="*/ 520700 w 2366010"/>
              <a:gd name="connsiteY2" fmla="*/ 8051 h 5136310"/>
              <a:gd name="connsiteX3" fmla="*/ 727710 w 2366010"/>
              <a:gd name="connsiteY3" fmla="*/ 194740 h 5136310"/>
              <a:gd name="connsiteX4" fmla="*/ 2121223 w 2366010"/>
              <a:gd name="connsiteY4" fmla="*/ 11860 h 5136310"/>
              <a:gd name="connsiteX5" fmla="*/ 2366010 w 2366010"/>
              <a:gd name="connsiteY5" fmla="*/ 256647 h 5136310"/>
              <a:gd name="connsiteX6" fmla="*/ 2366010 w 2366010"/>
              <a:gd name="connsiteY6" fmla="*/ 4891523 h 5136310"/>
              <a:gd name="connsiteX7" fmla="*/ 2121223 w 2366010"/>
              <a:gd name="connsiteY7" fmla="*/ 5136310 h 5136310"/>
              <a:gd name="connsiteX8" fmla="*/ 244787 w 2366010"/>
              <a:gd name="connsiteY8" fmla="*/ 5136310 h 5136310"/>
              <a:gd name="connsiteX9" fmla="*/ 0 w 2366010"/>
              <a:gd name="connsiteY9" fmla="*/ 4891523 h 5136310"/>
              <a:gd name="connsiteX10" fmla="*/ 0 w 2366010"/>
              <a:gd name="connsiteY10" fmla="*/ 256647 h 5136310"/>
              <a:gd name="connsiteX0" fmla="*/ 0 w 2366010"/>
              <a:gd name="connsiteY0" fmla="*/ 256647 h 5136310"/>
              <a:gd name="connsiteX1" fmla="*/ 237167 w 2366010"/>
              <a:gd name="connsiteY1" fmla="*/ 9320 h 5136310"/>
              <a:gd name="connsiteX2" fmla="*/ 520700 w 2366010"/>
              <a:gd name="connsiteY2" fmla="*/ 8051 h 5136310"/>
              <a:gd name="connsiteX3" fmla="*/ 727710 w 2366010"/>
              <a:gd name="connsiteY3" fmla="*/ 194740 h 5136310"/>
              <a:gd name="connsiteX4" fmla="*/ 2121223 w 2366010"/>
              <a:gd name="connsiteY4" fmla="*/ 11860 h 5136310"/>
              <a:gd name="connsiteX5" fmla="*/ 2366010 w 2366010"/>
              <a:gd name="connsiteY5" fmla="*/ 256647 h 5136310"/>
              <a:gd name="connsiteX6" fmla="*/ 2366010 w 2366010"/>
              <a:gd name="connsiteY6" fmla="*/ 4891523 h 5136310"/>
              <a:gd name="connsiteX7" fmla="*/ 2121223 w 2366010"/>
              <a:gd name="connsiteY7" fmla="*/ 5136310 h 5136310"/>
              <a:gd name="connsiteX8" fmla="*/ 244787 w 2366010"/>
              <a:gd name="connsiteY8" fmla="*/ 5136310 h 5136310"/>
              <a:gd name="connsiteX9" fmla="*/ 0 w 2366010"/>
              <a:gd name="connsiteY9" fmla="*/ 4891523 h 5136310"/>
              <a:gd name="connsiteX10" fmla="*/ 0 w 2366010"/>
              <a:gd name="connsiteY10" fmla="*/ 256647 h 5136310"/>
              <a:gd name="connsiteX0" fmla="*/ 0 w 2366010"/>
              <a:gd name="connsiteY0" fmla="*/ 256647 h 5136310"/>
              <a:gd name="connsiteX1" fmla="*/ 237167 w 2366010"/>
              <a:gd name="connsiteY1" fmla="*/ 9320 h 5136310"/>
              <a:gd name="connsiteX2" fmla="*/ 520700 w 2366010"/>
              <a:gd name="connsiteY2" fmla="*/ 8051 h 5136310"/>
              <a:gd name="connsiteX3" fmla="*/ 727710 w 2366010"/>
              <a:gd name="connsiteY3" fmla="*/ 194740 h 5136310"/>
              <a:gd name="connsiteX4" fmla="*/ 1323813 w 2366010"/>
              <a:gd name="connsiteY4" fmla="*/ 196013 h 5136310"/>
              <a:gd name="connsiteX5" fmla="*/ 2121223 w 2366010"/>
              <a:gd name="connsiteY5" fmla="*/ 11860 h 5136310"/>
              <a:gd name="connsiteX6" fmla="*/ 2366010 w 2366010"/>
              <a:gd name="connsiteY6" fmla="*/ 256647 h 5136310"/>
              <a:gd name="connsiteX7" fmla="*/ 2366010 w 2366010"/>
              <a:gd name="connsiteY7" fmla="*/ 4891523 h 5136310"/>
              <a:gd name="connsiteX8" fmla="*/ 2121223 w 2366010"/>
              <a:gd name="connsiteY8" fmla="*/ 5136310 h 5136310"/>
              <a:gd name="connsiteX9" fmla="*/ 244787 w 2366010"/>
              <a:gd name="connsiteY9" fmla="*/ 5136310 h 5136310"/>
              <a:gd name="connsiteX10" fmla="*/ 0 w 2366010"/>
              <a:gd name="connsiteY10" fmla="*/ 4891523 h 5136310"/>
              <a:gd name="connsiteX11" fmla="*/ 0 w 2366010"/>
              <a:gd name="connsiteY11" fmla="*/ 256647 h 5136310"/>
              <a:gd name="connsiteX0" fmla="*/ 0 w 2366010"/>
              <a:gd name="connsiteY0" fmla="*/ 256647 h 5136310"/>
              <a:gd name="connsiteX1" fmla="*/ 237167 w 2366010"/>
              <a:gd name="connsiteY1" fmla="*/ 9320 h 5136310"/>
              <a:gd name="connsiteX2" fmla="*/ 520700 w 2366010"/>
              <a:gd name="connsiteY2" fmla="*/ 8051 h 5136310"/>
              <a:gd name="connsiteX3" fmla="*/ 727710 w 2366010"/>
              <a:gd name="connsiteY3" fmla="*/ 194740 h 5136310"/>
              <a:gd name="connsiteX4" fmla="*/ 1364453 w 2366010"/>
              <a:gd name="connsiteY4" fmla="*/ 196013 h 5136310"/>
              <a:gd name="connsiteX5" fmla="*/ 2121223 w 2366010"/>
              <a:gd name="connsiteY5" fmla="*/ 11860 h 5136310"/>
              <a:gd name="connsiteX6" fmla="*/ 2366010 w 2366010"/>
              <a:gd name="connsiteY6" fmla="*/ 256647 h 5136310"/>
              <a:gd name="connsiteX7" fmla="*/ 2366010 w 2366010"/>
              <a:gd name="connsiteY7" fmla="*/ 4891523 h 5136310"/>
              <a:gd name="connsiteX8" fmla="*/ 2121223 w 2366010"/>
              <a:gd name="connsiteY8" fmla="*/ 5136310 h 5136310"/>
              <a:gd name="connsiteX9" fmla="*/ 244787 w 2366010"/>
              <a:gd name="connsiteY9" fmla="*/ 5136310 h 5136310"/>
              <a:gd name="connsiteX10" fmla="*/ 0 w 2366010"/>
              <a:gd name="connsiteY10" fmla="*/ 4891523 h 5136310"/>
              <a:gd name="connsiteX11" fmla="*/ 0 w 2366010"/>
              <a:gd name="connsiteY11" fmla="*/ 256647 h 5136310"/>
              <a:gd name="connsiteX0" fmla="*/ 0 w 2366010"/>
              <a:gd name="connsiteY0" fmla="*/ 256647 h 5136310"/>
              <a:gd name="connsiteX1" fmla="*/ 237167 w 2366010"/>
              <a:gd name="connsiteY1" fmla="*/ 9320 h 5136310"/>
              <a:gd name="connsiteX2" fmla="*/ 520700 w 2366010"/>
              <a:gd name="connsiteY2" fmla="*/ 8051 h 5136310"/>
              <a:gd name="connsiteX3" fmla="*/ 727710 w 2366010"/>
              <a:gd name="connsiteY3" fmla="*/ 194740 h 5136310"/>
              <a:gd name="connsiteX4" fmla="*/ 1364453 w 2366010"/>
              <a:gd name="connsiteY4" fmla="*/ 196013 h 5136310"/>
              <a:gd name="connsiteX5" fmla="*/ 2121223 w 2366010"/>
              <a:gd name="connsiteY5" fmla="*/ 11860 h 5136310"/>
              <a:gd name="connsiteX6" fmla="*/ 2366010 w 2366010"/>
              <a:gd name="connsiteY6" fmla="*/ 256647 h 5136310"/>
              <a:gd name="connsiteX7" fmla="*/ 2366010 w 2366010"/>
              <a:gd name="connsiteY7" fmla="*/ 4891523 h 5136310"/>
              <a:gd name="connsiteX8" fmla="*/ 2121223 w 2366010"/>
              <a:gd name="connsiteY8" fmla="*/ 5136310 h 5136310"/>
              <a:gd name="connsiteX9" fmla="*/ 244787 w 2366010"/>
              <a:gd name="connsiteY9" fmla="*/ 5136310 h 5136310"/>
              <a:gd name="connsiteX10" fmla="*/ 0 w 2366010"/>
              <a:gd name="connsiteY10" fmla="*/ 4891523 h 5136310"/>
              <a:gd name="connsiteX11" fmla="*/ 0 w 2366010"/>
              <a:gd name="connsiteY11" fmla="*/ 256647 h 5136310"/>
              <a:gd name="connsiteX0" fmla="*/ 0 w 2366010"/>
              <a:gd name="connsiteY0" fmla="*/ 256647 h 5136310"/>
              <a:gd name="connsiteX1" fmla="*/ 237167 w 2366010"/>
              <a:gd name="connsiteY1" fmla="*/ 9320 h 5136310"/>
              <a:gd name="connsiteX2" fmla="*/ 520700 w 2366010"/>
              <a:gd name="connsiteY2" fmla="*/ 8051 h 5136310"/>
              <a:gd name="connsiteX3" fmla="*/ 727710 w 2366010"/>
              <a:gd name="connsiteY3" fmla="*/ 194740 h 5136310"/>
              <a:gd name="connsiteX4" fmla="*/ 1364453 w 2366010"/>
              <a:gd name="connsiteY4" fmla="*/ 196013 h 5136310"/>
              <a:gd name="connsiteX5" fmla="*/ 2121223 w 2366010"/>
              <a:gd name="connsiteY5" fmla="*/ 11860 h 5136310"/>
              <a:gd name="connsiteX6" fmla="*/ 2366010 w 2366010"/>
              <a:gd name="connsiteY6" fmla="*/ 256647 h 5136310"/>
              <a:gd name="connsiteX7" fmla="*/ 2366010 w 2366010"/>
              <a:gd name="connsiteY7" fmla="*/ 4891523 h 5136310"/>
              <a:gd name="connsiteX8" fmla="*/ 2121223 w 2366010"/>
              <a:gd name="connsiteY8" fmla="*/ 5136310 h 5136310"/>
              <a:gd name="connsiteX9" fmla="*/ 244787 w 2366010"/>
              <a:gd name="connsiteY9" fmla="*/ 5136310 h 5136310"/>
              <a:gd name="connsiteX10" fmla="*/ 0 w 2366010"/>
              <a:gd name="connsiteY10" fmla="*/ 4891523 h 5136310"/>
              <a:gd name="connsiteX11" fmla="*/ 0 w 2366010"/>
              <a:gd name="connsiteY11" fmla="*/ 256647 h 5136310"/>
              <a:gd name="connsiteX0" fmla="*/ 0 w 2366010"/>
              <a:gd name="connsiteY0" fmla="*/ 256647 h 5136310"/>
              <a:gd name="connsiteX1" fmla="*/ 237167 w 2366010"/>
              <a:gd name="connsiteY1" fmla="*/ 9320 h 5136310"/>
              <a:gd name="connsiteX2" fmla="*/ 520700 w 2366010"/>
              <a:gd name="connsiteY2" fmla="*/ 8051 h 5136310"/>
              <a:gd name="connsiteX3" fmla="*/ 727710 w 2366010"/>
              <a:gd name="connsiteY3" fmla="*/ 194740 h 5136310"/>
              <a:gd name="connsiteX4" fmla="*/ 1364453 w 2366010"/>
              <a:gd name="connsiteY4" fmla="*/ 196013 h 5136310"/>
              <a:gd name="connsiteX5" fmla="*/ 2121223 w 2366010"/>
              <a:gd name="connsiteY5" fmla="*/ 11860 h 5136310"/>
              <a:gd name="connsiteX6" fmla="*/ 2366010 w 2366010"/>
              <a:gd name="connsiteY6" fmla="*/ 256647 h 5136310"/>
              <a:gd name="connsiteX7" fmla="*/ 2366010 w 2366010"/>
              <a:gd name="connsiteY7" fmla="*/ 4891523 h 5136310"/>
              <a:gd name="connsiteX8" fmla="*/ 2121223 w 2366010"/>
              <a:gd name="connsiteY8" fmla="*/ 5136310 h 5136310"/>
              <a:gd name="connsiteX9" fmla="*/ 244787 w 2366010"/>
              <a:gd name="connsiteY9" fmla="*/ 5136310 h 5136310"/>
              <a:gd name="connsiteX10" fmla="*/ 0 w 2366010"/>
              <a:gd name="connsiteY10" fmla="*/ 4891523 h 5136310"/>
              <a:gd name="connsiteX11" fmla="*/ 0 w 2366010"/>
              <a:gd name="connsiteY11" fmla="*/ 256647 h 5136310"/>
              <a:gd name="connsiteX0" fmla="*/ 0 w 2366010"/>
              <a:gd name="connsiteY0" fmla="*/ 256647 h 5136310"/>
              <a:gd name="connsiteX1" fmla="*/ 237167 w 2366010"/>
              <a:gd name="connsiteY1" fmla="*/ 9320 h 5136310"/>
              <a:gd name="connsiteX2" fmla="*/ 520700 w 2366010"/>
              <a:gd name="connsiteY2" fmla="*/ 8051 h 5136310"/>
              <a:gd name="connsiteX3" fmla="*/ 727710 w 2366010"/>
              <a:gd name="connsiteY3" fmla="*/ 194740 h 5136310"/>
              <a:gd name="connsiteX4" fmla="*/ 1364453 w 2366010"/>
              <a:gd name="connsiteY4" fmla="*/ 196013 h 5136310"/>
              <a:gd name="connsiteX5" fmla="*/ 2121223 w 2366010"/>
              <a:gd name="connsiteY5" fmla="*/ 11860 h 5136310"/>
              <a:gd name="connsiteX6" fmla="*/ 2366010 w 2366010"/>
              <a:gd name="connsiteY6" fmla="*/ 256647 h 5136310"/>
              <a:gd name="connsiteX7" fmla="*/ 2366010 w 2366010"/>
              <a:gd name="connsiteY7" fmla="*/ 4891523 h 5136310"/>
              <a:gd name="connsiteX8" fmla="*/ 2121223 w 2366010"/>
              <a:gd name="connsiteY8" fmla="*/ 5136310 h 5136310"/>
              <a:gd name="connsiteX9" fmla="*/ 244787 w 2366010"/>
              <a:gd name="connsiteY9" fmla="*/ 5136310 h 5136310"/>
              <a:gd name="connsiteX10" fmla="*/ 0 w 2366010"/>
              <a:gd name="connsiteY10" fmla="*/ 4891523 h 5136310"/>
              <a:gd name="connsiteX11" fmla="*/ 0 w 2366010"/>
              <a:gd name="connsiteY11" fmla="*/ 256647 h 5136310"/>
              <a:gd name="connsiteX0" fmla="*/ 0 w 2366010"/>
              <a:gd name="connsiteY0" fmla="*/ 256647 h 5136310"/>
              <a:gd name="connsiteX1" fmla="*/ 237167 w 2366010"/>
              <a:gd name="connsiteY1" fmla="*/ 9320 h 5136310"/>
              <a:gd name="connsiteX2" fmla="*/ 520700 w 2366010"/>
              <a:gd name="connsiteY2" fmla="*/ 8051 h 5136310"/>
              <a:gd name="connsiteX3" fmla="*/ 727710 w 2366010"/>
              <a:gd name="connsiteY3" fmla="*/ 194740 h 5136310"/>
              <a:gd name="connsiteX4" fmla="*/ 1364453 w 2366010"/>
              <a:gd name="connsiteY4" fmla="*/ 196013 h 5136310"/>
              <a:gd name="connsiteX5" fmla="*/ 2121223 w 2366010"/>
              <a:gd name="connsiteY5" fmla="*/ 11860 h 5136310"/>
              <a:gd name="connsiteX6" fmla="*/ 2366010 w 2366010"/>
              <a:gd name="connsiteY6" fmla="*/ 256647 h 5136310"/>
              <a:gd name="connsiteX7" fmla="*/ 2366010 w 2366010"/>
              <a:gd name="connsiteY7" fmla="*/ 4891523 h 5136310"/>
              <a:gd name="connsiteX8" fmla="*/ 2121223 w 2366010"/>
              <a:gd name="connsiteY8" fmla="*/ 5136310 h 5136310"/>
              <a:gd name="connsiteX9" fmla="*/ 244787 w 2366010"/>
              <a:gd name="connsiteY9" fmla="*/ 5136310 h 5136310"/>
              <a:gd name="connsiteX10" fmla="*/ 0 w 2366010"/>
              <a:gd name="connsiteY10" fmla="*/ 4891523 h 5136310"/>
              <a:gd name="connsiteX11" fmla="*/ 0 w 2366010"/>
              <a:gd name="connsiteY11" fmla="*/ 256647 h 5136310"/>
              <a:gd name="connsiteX0" fmla="*/ 0 w 2366010"/>
              <a:gd name="connsiteY0" fmla="*/ 256647 h 5136310"/>
              <a:gd name="connsiteX1" fmla="*/ 237167 w 2366010"/>
              <a:gd name="connsiteY1" fmla="*/ 9320 h 5136310"/>
              <a:gd name="connsiteX2" fmla="*/ 520700 w 2366010"/>
              <a:gd name="connsiteY2" fmla="*/ 8051 h 5136310"/>
              <a:gd name="connsiteX3" fmla="*/ 727710 w 2366010"/>
              <a:gd name="connsiteY3" fmla="*/ 194740 h 5136310"/>
              <a:gd name="connsiteX4" fmla="*/ 1364453 w 2366010"/>
              <a:gd name="connsiteY4" fmla="*/ 196013 h 5136310"/>
              <a:gd name="connsiteX5" fmla="*/ 1758153 w 2366010"/>
              <a:gd name="connsiteY5" fmla="*/ 137593 h 5136310"/>
              <a:gd name="connsiteX6" fmla="*/ 2121223 w 2366010"/>
              <a:gd name="connsiteY6" fmla="*/ 11860 h 5136310"/>
              <a:gd name="connsiteX7" fmla="*/ 2366010 w 2366010"/>
              <a:gd name="connsiteY7" fmla="*/ 256647 h 5136310"/>
              <a:gd name="connsiteX8" fmla="*/ 2366010 w 2366010"/>
              <a:gd name="connsiteY8" fmla="*/ 4891523 h 5136310"/>
              <a:gd name="connsiteX9" fmla="*/ 2121223 w 2366010"/>
              <a:gd name="connsiteY9" fmla="*/ 5136310 h 5136310"/>
              <a:gd name="connsiteX10" fmla="*/ 244787 w 2366010"/>
              <a:gd name="connsiteY10" fmla="*/ 5136310 h 5136310"/>
              <a:gd name="connsiteX11" fmla="*/ 0 w 2366010"/>
              <a:gd name="connsiteY11" fmla="*/ 4891523 h 5136310"/>
              <a:gd name="connsiteX12" fmla="*/ 0 w 2366010"/>
              <a:gd name="connsiteY12" fmla="*/ 256647 h 5136310"/>
              <a:gd name="connsiteX0" fmla="*/ 0 w 2366010"/>
              <a:gd name="connsiteY0" fmla="*/ 256647 h 5136310"/>
              <a:gd name="connsiteX1" fmla="*/ 237167 w 2366010"/>
              <a:gd name="connsiteY1" fmla="*/ 9320 h 5136310"/>
              <a:gd name="connsiteX2" fmla="*/ 520700 w 2366010"/>
              <a:gd name="connsiteY2" fmla="*/ 8051 h 5136310"/>
              <a:gd name="connsiteX3" fmla="*/ 727710 w 2366010"/>
              <a:gd name="connsiteY3" fmla="*/ 194740 h 5136310"/>
              <a:gd name="connsiteX4" fmla="*/ 1364453 w 2366010"/>
              <a:gd name="connsiteY4" fmla="*/ 196013 h 5136310"/>
              <a:gd name="connsiteX5" fmla="*/ 1765773 w 2366010"/>
              <a:gd name="connsiteY5" fmla="*/ 178233 h 5136310"/>
              <a:gd name="connsiteX6" fmla="*/ 2121223 w 2366010"/>
              <a:gd name="connsiteY6" fmla="*/ 11860 h 5136310"/>
              <a:gd name="connsiteX7" fmla="*/ 2366010 w 2366010"/>
              <a:gd name="connsiteY7" fmla="*/ 256647 h 5136310"/>
              <a:gd name="connsiteX8" fmla="*/ 2366010 w 2366010"/>
              <a:gd name="connsiteY8" fmla="*/ 4891523 h 5136310"/>
              <a:gd name="connsiteX9" fmla="*/ 2121223 w 2366010"/>
              <a:gd name="connsiteY9" fmla="*/ 5136310 h 5136310"/>
              <a:gd name="connsiteX10" fmla="*/ 244787 w 2366010"/>
              <a:gd name="connsiteY10" fmla="*/ 5136310 h 5136310"/>
              <a:gd name="connsiteX11" fmla="*/ 0 w 2366010"/>
              <a:gd name="connsiteY11" fmla="*/ 4891523 h 5136310"/>
              <a:gd name="connsiteX12" fmla="*/ 0 w 2366010"/>
              <a:gd name="connsiteY12" fmla="*/ 256647 h 5136310"/>
              <a:gd name="connsiteX0" fmla="*/ 0 w 2366010"/>
              <a:gd name="connsiteY0" fmla="*/ 256647 h 5136310"/>
              <a:gd name="connsiteX1" fmla="*/ 237167 w 2366010"/>
              <a:gd name="connsiteY1" fmla="*/ 9320 h 5136310"/>
              <a:gd name="connsiteX2" fmla="*/ 520700 w 2366010"/>
              <a:gd name="connsiteY2" fmla="*/ 8051 h 5136310"/>
              <a:gd name="connsiteX3" fmla="*/ 727710 w 2366010"/>
              <a:gd name="connsiteY3" fmla="*/ 194740 h 5136310"/>
              <a:gd name="connsiteX4" fmla="*/ 1364453 w 2366010"/>
              <a:gd name="connsiteY4" fmla="*/ 196013 h 5136310"/>
              <a:gd name="connsiteX5" fmla="*/ 1773393 w 2366010"/>
              <a:gd name="connsiteY5" fmla="*/ 211253 h 5136310"/>
              <a:gd name="connsiteX6" fmla="*/ 2121223 w 2366010"/>
              <a:gd name="connsiteY6" fmla="*/ 11860 h 5136310"/>
              <a:gd name="connsiteX7" fmla="*/ 2366010 w 2366010"/>
              <a:gd name="connsiteY7" fmla="*/ 256647 h 5136310"/>
              <a:gd name="connsiteX8" fmla="*/ 2366010 w 2366010"/>
              <a:gd name="connsiteY8" fmla="*/ 4891523 h 5136310"/>
              <a:gd name="connsiteX9" fmla="*/ 2121223 w 2366010"/>
              <a:gd name="connsiteY9" fmla="*/ 5136310 h 5136310"/>
              <a:gd name="connsiteX10" fmla="*/ 244787 w 2366010"/>
              <a:gd name="connsiteY10" fmla="*/ 5136310 h 5136310"/>
              <a:gd name="connsiteX11" fmla="*/ 0 w 2366010"/>
              <a:gd name="connsiteY11" fmla="*/ 4891523 h 5136310"/>
              <a:gd name="connsiteX12" fmla="*/ 0 w 2366010"/>
              <a:gd name="connsiteY12" fmla="*/ 256647 h 5136310"/>
              <a:gd name="connsiteX0" fmla="*/ 0 w 2366010"/>
              <a:gd name="connsiteY0" fmla="*/ 256647 h 5136310"/>
              <a:gd name="connsiteX1" fmla="*/ 237167 w 2366010"/>
              <a:gd name="connsiteY1" fmla="*/ 9320 h 5136310"/>
              <a:gd name="connsiteX2" fmla="*/ 520700 w 2366010"/>
              <a:gd name="connsiteY2" fmla="*/ 8051 h 5136310"/>
              <a:gd name="connsiteX3" fmla="*/ 727710 w 2366010"/>
              <a:gd name="connsiteY3" fmla="*/ 194740 h 5136310"/>
              <a:gd name="connsiteX4" fmla="*/ 1364453 w 2366010"/>
              <a:gd name="connsiteY4" fmla="*/ 196013 h 5136310"/>
              <a:gd name="connsiteX5" fmla="*/ 1760693 w 2366010"/>
              <a:gd name="connsiteY5" fmla="*/ 188393 h 5136310"/>
              <a:gd name="connsiteX6" fmla="*/ 2121223 w 2366010"/>
              <a:gd name="connsiteY6" fmla="*/ 11860 h 5136310"/>
              <a:gd name="connsiteX7" fmla="*/ 2366010 w 2366010"/>
              <a:gd name="connsiteY7" fmla="*/ 256647 h 5136310"/>
              <a:gd name="connsiteX8" fmla="*/ 2366010 w 2366010"/>
              <a:gd name="connsiteY8" fmla="*/ 4891523 h 5136310"/>
              <a:gd name="connsiteX9" fmla="*/ 2121223 w 2366010"/>
              <a:gd name="connsiteY9" fmla="*/ 5136310 h 5136310"/>
              <a:gd name="connsiteX10" fmla="*/ 244787 w 2366010"/>
              <a:gd name="connsiteY10" fmla="*/ 5136310 h 5136310"/>
              <a:gd name="connsiteX11" fmla="*/ 0 w 2366010"/>
              <a:gd name="connsiteY11" fmla="*/ 4891523 h 5136310"/>
              <a:gd name="connsiteX12" fmla="*/ 0 w 2366010"/>
              <a:gd name="connsiteY12" fmla="*/ 256647 h 5136310"/>
              <a:gd name="connsiteX0" fmla="*/ 0 w 2366010"/>
              <a:gd name="connsiteY0" fmla="*/ 256647 h 5136310"/>
              <a:gd name="connsiteX1" fmla="*/ 237167 w 2366010"/>
              <a:gd name="connsiteY1" fmla="*/ 9320 h 5136310"/>
              <a:gd name="connsiteX2" fmla="*/ 520700 w 2366010"/>
              <a:gd name="connsiteY2" fmla="*/ 8051 h 5136310"/>
              <a:gd name="connsiteX3" fmla="*/ 727710 w 2366010"/>
              <a:gd name="connsiteY3" fmla="*/ 194740 h 5136310"/>
              <a:gd name="connsiteX4" fmla="*/ 1364453 w 2366010"/>
              <a:gd name="connsiteY4" fmla="*/ 196013 h 5136310"/>
              <a:gd name="connsiteX5" fmla="*/ 1760693 w 2366010"/>
              <a:gd name="connsiteY5" fmla="*/ 188393 h 5136310"/>
              <a:gd name="connsiteX6" fmla="*/ 2121223 w 2366010"/>
              <a:gd name="connsiteY6" fmla="*/ 11860 h 5136310"/>
              <a:gd name="connsiteX7" fmla="*/ 2366010 w 2366010"/>
              <a:gd name="connsiteY7" fmla="*/ 256647 h 5136310"/>
              <a:gd name="connsiteX8" fmla="*/ 2366010 w 2366010"/>
              <a:gd name="connsiteY8" fmla="*/ 4891523 h 5136310"/>
              <a:gd name="connsiteX9" fmla="*/ 2121223 w 2366010"/>
              <a:gd name="connsiteY9" fmla="*/ 5136310 h 5136310"/>
              <a:gd name="connsiteX10" fmla="*/ 244787 w 2366010"/>
              <a:gd name="connsiteY10" fmla="*/ 5136310 h 5136310"/>
              <a:gd name="connsiteX11" fmla="*/ 0 w 2366010"/>
              <a:gd name="connsiteY11" fmla="*/ 4891523 h 5136310"/>
              <a:gd name="connsiteX12" fmla="*/ 0 w 2366010"/>
              <a:gd name="connsiteY12" fmla="*/ 256647 h 5136310"/>
              <a:gd name="connsiteX0" fmla="*/ 0 w 2366010"/>
              <a:gd name="connsiteY0" fmla="*/ 258231 h 5137894"/>
              <a:gd name="connsiteX1" fmla="*/ 237167 w 2366010"/>
              <a:gd name="connsiteY1" fmla="*/ 10904 h 5137894"/>
              <a:gd name="connsiteX2" fmla="*/ 520700 w 2366010"/>
              <a:gd name="connsiteY2" fmla="*/ 9635 h 5137894"/>
              <a:gd name="connsiteX3" fmla="*/ 727710 w 2366010"/>
              <a:gd name="connsiteY3" fmla="*/ 196324 h 5137894"/>
              <a:gd name="connsiteX4" fmla="*/ 1364453 w 2366010"/>
              <a:gd name="connsiteY4" fmla="*/ 197597 h 5137894"/>
              <a:gd name="connsiteX5" fmla="*/ 1760693 w 2366010"/>
              <a:gd name="connsiteY5" fmla="*/ 189977 h 5137894"/>
              <a:gd name="connsiteX6" fmla="*/ 1877533 w 2366010"/>
              <a:gd name="connsiteY6" fmla="*/ 37577 h 5137894"/>
              <a:gd name="connsiteX7" fmla="*/ 2121223 w 2366010"/>
              <a:gd name="connsiteY7" fmla="*/ 13444 h 5137894"/>
              <a:gd name="connsiteX8" fmla="*/ 2366010 w 2366010"/>
              <a:gd name="connsiteY8" fmla="*/ 258231 h 5137894"/>
              <a:gd name="connsiteX9" fmla="*/ 2366010 w 2366010"/>
              <a:gd name="connsiteY9" fmla="*/ 4893107 h 5137894"/>
              <a:gd name="connsiteX10" fmla="*/ 2121223 w 2366010"/>
              <a:gd name="connsiteY10" fmla="*/ 5137894 h 5137894"/>
              <a:gd name="connsiteX11" fmla="*/ 244787 w 2366010"/>
              <a:gd name="connsiteY11" fmla="*/ 5137894 h 5137894"/>
              <a:gd name="connsiteX12" fmla="*/ 0 w 2366010"/>
              <a:gd name="connsiteY12" fmla="*/ 4893107 h 5137894"/>
              <a:gd name="connsiteX13" fmla="*/ 0 w 2366010"/>
              <a:gd name="connsiteY13" fmla="*/ 258231 h 5137894"/>
              <a:gd name="connsiteX0" fmla="*/ 0 w 2366010"/>
              <a:gd name="connsiteY0" fmla="*/ 258231 h 5137894"/>
              <a:gd name="connsiteX1" fmla="*/ 237167 w 2366010"/>
              <a:gd name="connsiteY1" fmla="*/ 10904 h 5137894"/>
              <a:gd name="connsiteX2" fmla="*/ 520700 w 2366010"/>
              <a:gd name="connsiteY2" fmla="*/ 9635 h 5137894"/>
              <a:gd name="connsiteX3" fmla="*/ 727710 w 2366010"/>
              <a:gd name="connsiteY3" fmla="*/ 196324 h 5137894"/>
              <a:gd name="connsiteX4" fmla="*/ 1364453 w 2366010"/>
              <a:gd name="connsiteY4" fmla="*/ 197597 h 5137894"/>
              <a:gd name="connsiteX5" fmla="*/ 1760693 w 2366010"/>
              <a:gd name="connsiteY5" fmla="*/ 189977 h 5137894"/>
              <a:gd name="connsiteX6" fmla="*/ 1877533 w 2366010"/>
              <a:gd name="connsiteY6" fmla="*/ 37577 h 5137894"/>
              <a:gd name="connsiteX7" fmla="*/ 2121223 w 2366010"/>
              <a:gd name="connsiteY7" fmla="*/ 13444 h 5137894"/>
              <a:gd name="connsiteX8" fmla="*/ 2366010 w 2366010"/>
              <a:gd name="connsiteY8" fmla="*/ 258231 h 5137894"/>
              <a:gd name="connsiteX9" fmla="*/ 2366010 w 2366010"/>
              <a:gd name="connsiteY9" fmla="*/ 4893107 h 5137894"/>
              <a:gd name="connsiteX10" fmla="*/ 2121223 w 2366010"/>
              <a:gd name="connsiteY10" fmla="*/ 5137894 h 5137894"/>
              <a:gd name="connsiteX11" fmla="*/ 244787 w 2366010"/>
              <a:gd name="connsiteY11" fmla="*/ 5137894 h 5137894"/>
              <a:gd name="connsiteX12" fmla="*/ 0 w 2366010"/>
              <a:gd name="connsiteY12" fmla="*/ 4893107 h 5137894"/>
              <a:gd name="connsiteX13" fmla="*/ 0 w 2366010"/>
              <a:gd name="connsiteY13" fmla="*/ 258231 h 5137894"/>
              <a:gd name="connsiteX0" fmla="*/ 0 w 2366010"/>
              <a:gd name="connsiteY0" fmla="*/ 263996 h 5143659"/>
              <a:gd name="connsiteX1" fmla="*/ 237167 w 2366010"/>
              <a:gd name="connsiteY1" fmla="*/ 16669 h 5143659"/>
              <a:gd name="connsiteX2" fmla="*/ 520700 w 2366010"/>
              <a:gd name="connsiteY2" fmla="*/ 15400 h 5143659"/>
              <a:gd name="connsiteX3" fmla="*/ 727710 w 2366010"/>
              <a:gd name="connsiteY3" fmla="*/ 202089 h 5143659"/>
              <a:gd name="connsiteX4" fmla="*/ 1364453 w 2366010"/>
              <a:gd name="connsiteY4" fmla="*/ 203362 h 5143659"/>
              <a:gd name="connsiteX5" fmla="*/ 1760693 w 2366010"/>
              <a:gd name="connsiteY5" fmla="*/ 195742 h 5143659"/>
              <a:gd name="connsiteX6" fmla="*/ 1864833 w 2366010"/>
              <a:gd name="connsiteY6" fmla="*/ 25562 h 5143659"/>
              <a:gd name="connsiteX7" fmla="*/ 2121223 w 2366010"/>
              <a:gd name="connsiteY7" fmla="*/ 19209 h 5143659"/>
              <a:gd name="connsiteX8" fmla="*/ 2366010 w 2366010"/>
              <a:gd name="connsiteY8" fmla="*/ 263996 h 5143659"/>
              <a:gd name="connsiteX9" fmla="*/ 2366010 w 2366010"/>
              <a:gd name="connsiteY9" fmla="*/ 4898872 h 5143659"/>
              <a:gd name="connsiteX10" fmla="*/ 2121223 w 2366010"/>
              <a:gd name="connsiteY10" fmla="*/ 5143659 h 5143659"/>
              <a:gd name="connsiteX11" fmla="*/ 244787 w 2366010"/>
              <a:gd name="connsiteY11" fmla="*/ 5143659 h 5143659"/>
              <a:gd name="connsiteX12" fmla="*/ 0 w 2366010"/>
              <a:gd name="connsiteY12" fmla="*/ 4898872 h 5143659"/>
              <a:gd name="connsiteX13" fmla="*/ 0 w 2366010"/>
              <a:gd name="connsiteY13" fmla="*/ 263996 h 5143659"/>
              <a:gd name="connsiteX0" fmla="*/ 0 w 2366010"/>
              <a:gd name="connsiteY0" fmla="*/ 256648 h 5136311"/>
              <a:gd name="connsiteX1" fmla="*/ 237167 w 2366010"/>
              <a:gd name="connsiteY1" fmla="*/ 9321 h 5136311"/>
              <a:gd name="connsiteX2" fmla="*/ 520700 w 2366010"/>
              <a:gd name="connsiteY2" fmla="*/ 8052 h 5136311"/>
              <a:gd name="connsiteX3" fmla="*/ 727710 w 2366010"/>
              <a:gd name="connsiteY3" fmla="*/ 194741 h 5136311"/>
              <a:gd name="connsiteX4" fmla="*/ 1364453 w 2366010"/>
              <a:gd name="connsiteY4" fmla="*/ 196014 h 5136311"/>
              <a:gd name="connsiteX5" fmla="*/ 1760693 w 2366010"/>
              <a:gd name="connsiteY5" fmla="*/ 188394 h 5136311"/>
              <a:gd name="connsiteX6" fmla="*/ 1864833 w 2366010"/>
              <a:gd name="connsiteY6" fmla="*/ 18214 h 5136311"/>
              <a:gd name="connsiteX7" fmla="*/ 2121223 w 2366010"/>
              <a:gd name="connsiteY7" fmla="*/ 11861 h 5136311"/>
              <a:gd name="connsiteX8" fmla="*/ 2366010 w 2366010"/>
              <a:gd name="connsiteY8" fmla="*/ 256648 h 5136311"/>
              <a:gd name="connsiteX9" fmla="*/ 2366010 w 2366010"/>
              <a:gd name="connsiteY9" fmla="*/ 4891524 h 5136311"/>
              <a:gd name="connsiteX10" fmla="*/ 2121223 w 2366010"/>
              <a:gd name="connsiteY10" fmla="*/ 5136311 h 5136311"/>
              <a:gd name="connsiteX11" fmla="*/ 244787 w 2366010"/>
              <a:gd name="connsiteY11" fmla="*/ 5136311 h 5136311"/>
              <a:gd name="connsiteX12" fmla="*/ 0 w 2366010"/>
              <a:gd name="connsiteY12" fmla="*/ 4891524 h 5136311"/>
              <a:gd name="connsiteX13" fmla="*/ 0 w 2366010"/>
              <a:gd name="connsiteY13" fmla="*/ 256648 h 5136311"/>
              <a:gd name="connsiteX0" fmla="*/ 0 w 2366010"/>
              <a:gd name="connsiteY0" fmla="*/ 258309 h 5137972"/>
              <a:gd name="connsiteX1" fmla="*/ 237167 w 2366010"/>
              <a:gd name="connsiteY1" fmla="*/ 10982 h 5137972"/>
              <a:gd name="connsiteX2" fmla="*/ 520700 w 2366010"/>
              <a:gd name="connsiteY2" fmla="*/ 9713 h 5137972"/>
              <a:gd name="connsiteX3" fmla="*/ 727710 w 2366010"/>
              <a:gd name="connsiteY3" fmla="*/ 196402 h 5137972"/>
              <a:gd name="connsiteX4" fmla="*/ 1364453 w 2366010"/>
              <a:gd name="connsiteY4" fmla="*/ 197675 h 5137972"/>
              <a:gd name="connsiteX5" fmla="*/ 1760693 w 2366010"/>
              <a:gd name="connsiteY5" fmla="*/ 190055 h 5137972"/>
              <a:gd name="connsiteX6" fmla="*/ 1864833 w 2366010"/>
              <a:gd name="connsiteY6" fmla="*/ 19875 h 5137972"/>
              <a:gd name="connsiteX7" fmla="*/ 2121223 w 2366010"/>
              <a:gd name="connsiteY7" fmla="*/ 13522 h 5137972"/>
              <a:gd name="connsiteX8" fmla="*/ 2366010 w 2366010"/>
              <a:gd name="connsiteY8" fmla="*/ 258309 h 5137972"/>
              <a:gd name="connsiteX9" fmla="*/ 2366010 w 2366010"/>
              <a:gd name="connsiteY9" fmla="*/ 4893185 h 5137972"/>
              <a:gd name="connsiteX10" fmla="*/ 2121223 w 2366010"/>
              <a:gd name="connsiteY10" fmla="*/ 5137972 h 5137972"/>
              <a:gd name="connsiteX11" fmla="*/ 244787 w 2366010"/>
              <a:gd name="connsiteY11" fmla="*/ 5137972 h 5137972"/>
              <a:gd name="connsiteX12" fmla="*/ 0 w 2366010"/>
              <a:gd name="connsiteY12" fmla="*/ 4893185 h 5137972"/>
              <a:gd name="connsiteX13" fmla="*/ 0 w 2366010"/>
              <a:gd name="connsiteY13" fmla="*/ 258309 h 5137972"/>
              <a:gd name="connsiteX0" fmla="*/ 0 w 2366010"/>
              <a:gd name="connsiteY0" fmla="*/ 258309 h 5137972"/>
              <a:gd name="connsiteX1" fmla="*/ 237167 w 2366010"/>
              <a:gd name="connsiteY1" fmla="*/ 10982 h 5137972"/>
              <a:gd name="connsiteX2" fmla="*/ 520700 w 2366010"/>
              <a:gd name="connsiteY2" fmla="*/ 9713 h 5137972"/>
              <a:gd name="connsiteX3" fmla="*/ 727710 w 2366010"/>
              <a:gd name="connsiteY3" fmla="*/ 196402 h 5137972"/>
              <a:gd name="connsiteX4" fmla="*/ 1364453 w 2366010"/>
              <a:gd name="connsiteY4" fmla="*/ 197675 h 5137972"/>
              <a:gd name="connsiteX5" fmla="*/ 1753073 w 2366010"/>
              <a:gd name="connsiteY5" fmla="*/ 190055 h 5137972"/>
              <a:gd name="connsiteX6" fmla="*/ 1864833 w 2366010"/>
              <a:gd name="connsiteY6" fmla="*/ 19875 h 5137972"/>
              <a:gd name="connsiteX7" fmla="*/ 2121223 w 2366010"/>
              <a:gd name="connsiteY7" fmla="*/ 13522 h 5137972"/>
              <a:gd name="connsiteX8" fmla="*/ 2366010 w 2366010"/>
              <a:gd name="connsiteY8" fmla="*/ 258309 h 5137972"/>
              <a:gd name="connsiteX9" fmla="*/ 2366010 w 2366010"/>
              <a:gd name="connsiteY9" fmla="*/ 4893185 h 5137972"/>
              <a:gd name="connsiteX10" fmla="*/ 2121223 w 2366010"/>
              <a:gd name="connsiteY10" fmla="*/ 5137972 h 5137972"/>
              <a:gd name="connsiteX11" fmla="*/ 244787 w 2366010"/>
              <a:gd name="connsiteY11" fmla="*/ 5137972 h 5137972"/>
              <a:gd name="connsiteX12" fmla="*/ 0 w 2366010"/>
              <a:gd name="connsiteY12" fmla="*/ 4893185 h 5137972"/>
              <a:gd name="connsiteX13" fmla="*/ 0 w 2366010"/>
              <a:gd name="connsiteY13" fmla="*/ 258309 h 5137972"/>
              <a:gd name="connsiteX0" fmla="*/ 0 w 2366010"/>
              <a:gd name="connsiteY0" fmla="*/ 258309 h 5137972"/>
              <a:gd name="connsiteX1" fmla="*/ 237167 w 2366010"/>
              <a:gd name="connsiteY1" fmla="*/ 10982 h 5137972"/>
              <a:gd name="connsiteX2" fmla="*/ 520700 w 2366010"/>
              <a:gd name="connsiteY2" fmla="*/ 9713 h 5137972"/>
              <a:gd name="connsiteX3" fmla="*/ 727710 w 2366010"/>
              <a:gd name="connsiteY3" fmla="*/ 196402 h 5137972"/>
              <a:gd name="connsiteX4" fmla="*/ 1364453 w 2366010"/>
              <a:gd name="connsiteY4" fmla="*/ 197675 h 5137972"/>
              <a:gd name="connsiteX5" fmla="*/ 1753073 w 2366010"/>
              <a:gd name="connsiteY5" fmla="*/ 190055 h 5137972"/>
              <a:gd name="connsiteX6" fmla="*/ 1864833 w 2366010"/>
              <a:gd name="connsiteY6" fmla="*/ 19875 h 5137972"/>
              <a:gd name="connsiteX7" fmla="*/ 2121223 w 2366010"/>
              <a:gd name="connsiteY7" fmla="*/ 13522 h 5137972"/>
              <a:gd name="connsiteX8" fmla="*/ 2366010 w 2366010"/>
              <a:gd name="connsiteY8" fmla="*/ 258309 h 5137972"/>
              <a:gd name="connsiteX9" fmla="*/ 2366010 w 2366010"/>
              <a:gd name="connsiteY9" fmla="*/ 4893185 h 5137972"/>
              <a:gd name="connsiteX10" fmla="*/ 2121223 w 2366010"/>
              <a:gd name="connsiteY10" fmla="*/ 5137972 h 5137972"/>
              <a:gd name="connsiteX11" fmla="*/ 244787 w 2366010"/>
              <a:gd name="connsiteY11" fmla="*/ 5137972 h 5137972"/>
              <a:gd name="connsiteX12" fmla="*/ 0 w 2366010"/>
              <a:gd name="connsiteY12" fmla="*/ 4893185 h 5137972"/>
              <a:gd name="connsiteX13" fmla="*/ 0 w 2366010"/>
              <a:gd name="connsiteY13" fmla="*/ 258309 h 5137972"/>
              <a:gd name="connsiteX0" fmla="*/ 0 w 2366010"/>
              <a:gd name="connsiteY0" fmla="*/ 258309 h 5137972"/>
              <a:gd name="connsiteX1" fmla="*/ 237167 w 2366010"/>
              <a:gd name="connsiteY1" fmla="*/ 10982 h 5137972"/>
              <a:gd name="connsiteX2" fmla="*/ 520700 w 2366010"/>
              <a:gd name="connsiteY2" fmla="*/ 9713 h 5137972"/>
              <a:gd name="connsiteX3" fmla="*/ 727710 w 2366010"/>
              <a:gd name="connsiteY3" fmla="*/ 196402 h 5137972"/>
              <a:gd name="connsiteX4" fmla="*/ 1364453 w 2366010"/>
              <a:gd name="connsiteY4" fmla="*/ 197675 h 5137972"/>
              <a:gd name="connsiteX5" fmla="*/ 1753073 w 2366010"/>
              <a:gd name="connsiteY5" fmla="*/ 190055 h 5137972"/>
              <a:gd name="connsiteX6" fmla="*/ 1864833 w 2366010"/>
              <a:gd name="connsiteY6" fmla="*/ 19875 h 5137972"/>
              <a:gd name="connsiteX7" fmla="*/ 2121223 w 2366010"/>
              <a:gd name="connsiteY7" fmla="*/ 13522 h 5137972"/>
              <a:gd name="connsiteX8" fmla="*/ 2366010 w 2366010"/>
              <a:gd name="connsiteY8" fmla="*/ 258309 h 5137972"/>
              <a:gd name="connsiteX9" fmla="*/ 2366010 w 2366010"/>
              <a:gd name="connsiteY9" fmla="*/ 4893185 h 5137972"/>
              <a:gd name="connsiteX10" fmla="*/ 2121223 w 2366010"/>
              <a:gd name="connsiteY10" fmla="*/ 5137972 h 5137972"/>
              <a:gd name="connsiteX11" fmla="*/ 244787 w 2366010"/>
              <a:gd name="connsiteY11" fmla="*/ 5137972 h 5137972"/>
              <a:gd name="connsiteX12" fmla="*/ 0 w 2366010"/>
              <a:gd name="connsiteY12" fmla="*/ 4893185 h 5137972"/>
              <a:gd name="connsiteX13" fmla="*/ 0 w 2366010"/>
              <a:gd name="connsiteY13" fmla="*/ 258309 h 5137972"/>
              <a:gd name="connsiteX0" fmla="*/ 0 w 2366010"/>
              <a:gd name="connsiteY0" fmla="*/ 258309 h 5137972"/>
              <a:gd name="connsiteX1" fmla="*/ 237167 w 2366010"/>
              <a:gd name="connsiteY1" fmla="*/ 10982 h 5137972"/>
              <a:gd name="connsiteX2" fmla="*/ 520700 w 2366010"/>
              <a:gd name="connsiteY2" fmla="*/ 9713 h 5137972"/>
              <a:gd name="connsiteX3" fmla="*/ 727710 w 2366010"/>
              <a:gd name="connsiteY3" fmla="*/ 196402 h 5137972"/>
              <a:gd name="connsiteX4" fmla="*/ 1364453 w 2366010"/>
              <a:gd name="connsiteY4" fmla="*/ 197675 h 5137972"/>
              <a:gd name="connsiteX5" fmla="*/ 1753073 w 2366010"/>
              <a:gd name="connsiteY5" fmla="*/ 190055 h 5137972"/>
              <a:gd name="connsiteX6" fmla="*/ 1864833 w 2366010"/>
              <a:gd name="connsiteY6" fmla="*/ 19875 h 5137972"/>
              <a:gd name="connsiteX7" fmla="*/ 2121223 w 2366010"/>
              <a:gd name="connsiteY7" fmla="*/ 13522 h 5137972"/>
              <a:gd name="connsiteX8" fmla="*/ 2366010 w 2366010"/>
              <a:gd name="connsiteY8" fmla="*/ 258309 h 5137972"/>
              <a:gd name="connsiteX9" fmla="*/ 2366010 w 2366010"/>
              <a:gd name="connsiteY9" fmla="*/ 4893185 h 5137972"/>
              <a:gd name="connsiteX10" fmla="*/ 2121223 w 2366010"/>
              <a:gd name="connsiteY10" fmla="*/ 5137972 h 5137972"/>
              <a:gd name="connsiteX11" fmla="*/ 244787 w 2366010"/>
              <a:gd name="connsiteY11" fmla="*/ 5137972 h 5137972"/>
              <a:gd name="connsiteX12" fmla="*/ 0 w 2366010"/>
              <a:gd name="connsiteY12" fmla="*/ 4893185 h 5137972"/>
              <a:gd name="connsiteX13" fmla="*/ 0 w 2366010"/>
              <a:gd name="connsiteY13" fmla="*/ 258309 h 5137972"/>
              <a:gd name="connsiteX0" fmla="*/ 0 w 2366010"/>
              <a:gd name="connsiteY0" fmla="*/ 260632 h 5140295"/>
              <a:gd name="connsiteX1" fmla="*/ 237167 w 2366010"/>
              <a:gd name="connsiteY1" fmla="*/ 13305 h 5140295"/>
              <a:gd name="connsiteX2" fmla="*/ 520700 w 2366010"/>
              <a:gd name="connsiteY2" fmla="*/ 12036 h 5140295"/>
              <a:gd name="connsiteX3" fmla="*/ 727710 w 2366010"/>
              <a:gd name="connsiteY3" fmla="*/ 198725 h 5140295"/>
              <a:gd name="connsiteX4" fmla="*/ 1364453 w 2366010"/>
              <a:gd name="connsiteY4" fmla="*/ 199998 h 5140295"/>
              <a:gd name="connsiteX5" fmla="*/ 1753073 w 2366010"/>
              <a:gd name="connsiteY5" fmla="*/ 192378 h 5140295"/>
              <a:gd name="connsiteX6" fmla="*/ 1857213 w 2366010"/>
              <a:gd name="connsiteY6" fmla="*/ 14578 h 5140295"/>
              <a:gd name="connsiteX7" fmla="*/ 2121223 w 2366010"/>
              <a:gd name="connsiteY7" fmla="*/ 15845 h 5140295"/>
              <a:gd name="connsiteX8" fmla="*/ 2366010 w 2366010"/>
              <a:gd name="connsiteY8" fmla="*/ 260632 h 5140295"/>
              <a:gd name="connsiteX9" fmla="*/ 2366010 w 2366010"/>
              <a:gd name="connsiteY9" fmla="*/ 4895508 h 5140295"/>
              <a:gd name="connsiteX10" fmla="*/ 2121223 w 2366010"/>
              <a:gd name="connsiteY10" fmla="*/ 5140295 h 5140295"/>
              <a:gd name="connsiteX11" fmla="*/ 244787 w 2366010"/>
              <a:gd name="connsiteY11" fmla="*/ 5140295 h 5140295"/>
              <a:gd name="connsiteX12" fmla="*/ 0 w 2366010"/>
              <a:gd name="connsiteY12" fmla="*/ 4895508 h 5140295"/>
              <a:gd name="connsiteX13" fmla="*/ 0 w 2366010"/>
              <a:gd name="connsiteY13" fmla="*/ 260632 h 5140295"/>
              <a:gd name="connsiteX0" fmla="*/ 0 w 2366010"/>
              <a:gd name="connsiteY0" fmla="*/ 262169 h 5141832"/>
              <a:gd name="connsiteX1" fmla="*/ 237167 w 2366010"/>
              <a:gd name="connsiteY1" fmla="*/ 14842 h 5141832"/>
              <a:gd name="connsiteX2" fmla="*/ 520700 w 2366010"/>
              <a:gd name="connsiteY2" fmla="*/ 13573 h 5141832"/>
              <a:gd name="connsiteX3" fmla="*/ 727710 w 2366010"/>
              <a:gd name="connsiteY3" fmla="*/ 200262 h 5141832"/>
              <a:gd name="connsiteX4" fmla="*/ 1364453 w 2366010"/>
              <a:gd name="connsiteY4" fmla="*/ 201535 h 5141832"/>
              <a:gd name="connsiteX5" fmla="*/ 1753073 w 2366010"/>
              <a:gd name="connsiteY5" fmla="*/ 193915 h 5141832"/>
              <a:gd name="connsiteX6" fmla="*/ 1857213 w 2366010"/>
              <a:gd name="connsiteY6" fmla="*/ 16115 h 5141832"/>
              <a:gd name="connsiteX7" fmla="*/ 2121223 w 2366010"/>
              <a:gd name="connsiteY7" fmla="*/ 17382 h 5141832"/>
              <a:gd name="connsiteX8" fmla="*/ 2366010 w 2366010"/>
              <a:gd name="connsiteY8" fmla="*/ 262169 h 5141832"/>
              <a:gd name="connsiteX9" fmla="*/ 2366010 w 2366010"/>
              <a:gd name="connsiteY9" fmla="*/ 4897045 h 5141832"/>
              <a:gd name="connsiteX10" fmla="*/ 2121223 w 2366010"/>
              <a:gd name="connsiteY10" fmla="*/ 5141832 h 5141832"/>
              <a:gd name="connsiteX11" fmla="*/ 244787 w 2366010"/>
              <a:gd name="connsiteY11" fmla="*/ 5141832 h 5141832"/>
              <a:gd name="connsiteX12" fmla="*/ 0 w 2366010"/>
              <a:gd name="connsiteY12" fmla="*/ 4897045 h 5141832"/>
              <a:gd name="connsiteX13" fmla="*/ 0 w 2366010"/>
              <a:gd name="connsiteY13" fmla="*/ 262169 h 5141832"/>
              <a:gd name="connsiteX0" fmla="*/ 0 w 2366010"/>
              <a:gd name="connsiteY0" fmla="*/ 259044 h 5138707"/>
              <a:gd name="connsiteX1" fmla="*/ 237167 w 2366010"/>
              <a:gd name="connsiteY1" fmla="*/ 11717 h 5138707"/>
              <a:gd name="connsiteX2" fmla="*/ 520700 w 2366010"/>
              <a:gd name="connsiteY2" fmla="*/ 10448 h 5138707"/>
              <a:gd name="connsiteX3" fmla="*/ 727710 w 2366010"/>
              <a:gd name="connsiteY3" fmla="*/ 197137 h 5138707"/>
              <a:gd name="connsiteX4" fmla="*/ 1364453 w 2366010"/>
              <a:gd name="connsiteY4" fmla="*/ 198410 h 5138707"/>
              <a:gd name="connsiteX5" fmla="*/ 1753073 w 2366010"/>
              <a:gd name="connsiteY5" fmla="*/ 190790 h 5138707"/>
              <a:gd name="connsiteX6" fmla="*/ 1857213 w 2366010"/>
              <a:gd name="connsiteY6" fmla="*/ 12990 h 5138707"/>
              <a:gd name="connsiteX7" fmla="*/ 2121223 w 2366010"/>
              <a:gd name="connsiteY7" fmla="*/ 14257 h 5138707"/>
              <a:gd name="connsiteX8" fmla="*/ 2366010 w 2366010"/>
              <a:gd name="connsiteY8" fmla="*/ 259044 h 5138707"/>
              <a:gd name="connsiteX9" fmla="*/ 2366010 w 2366010"/>
              <a:gd name="connsiteY9" fmla="*/ 4893920 h 5138707"/>
              <a:gd name="connsiteX10" fmla="*/ 2121223 w 2366010"/>
              <a:gd name="connsiteY10" fmla="*/ 5138707 h 5138707"/>
              <a:gd name="connsiteX11" fmla="*/ 244787 w 2366010"/>
              <a:gd name="connsiteY11" fmla="*/ 5138707 h 5138707"/>
              <a:gd name="connsiteX12" fmla="*/ 0 w 2366010"/>
              <a:gd name="connsiteY12" fmla="*/ 4893920 h 5138707"/>
              <a:gd name="connsiteX13" fmla="*/ 0 w 2366010"/>
              <a:gd name="connsiteY13" fmla="*/ 259044 h 5138707"/>
              <a:gd name="connsiteX0" fmla="*/ 0 w 2366010"/>
              <a:gd name="connsiteY0" fmla="*/ 259044 h 5138707"/>
              <a:gd name="connsiteX1" fmla="*/ 237167 w 2366010"/>
              <a:gd name="connsiteY1" fmla="*/ 11717 h 5138707"/>
              <a:gd name="connsiteX2" fmla="*/ 520700 w 2366010"/>
              <a:gd name="connsiteY2" fmla="*/ 10448 h 5138707"/>
              <a:gd name="connsiteX3" fmla="*/ 727710 w 2366010"/>
              <a:gd name="connsiteY3" fmla="*/ 197137 h 5138707"/>
              <a:gd name="connsiteX4" fmla="*/ 1364453 w 2366010"/>
              <a:gd name="connsiteY4" fmla="*/ 198410 h 5138707"/>
              <a:gd name="connsiteX5" fmla="*/ 1753073 w 2366010"/>
              <a:gd name="connsiteY5" fmla="*/ 190790 h 5138707"/>
              <a:gd name="connsiteX6" fmla="*/ 1857213 w 2366010"/>
              <a:gd name="connsiteY6" fmla="*/ 12990 h 5138707"/>
              <a:gd name="connsiteX7" fmla="*/ 2121223 w 2366010"/>
              <a:gd name="connsiteY7" fmla="*/ 14257 h 5138707"/>
              <a:gd name="connsiteX8" fmla="*/ 2366010 w 2366010"/>
              <a:gd name="connsiteY8" fmla="*/ 259044 h 5138707"/>
              <a:gd name="connsiteX9" fmla="*/ 2366010 w 2366010"/>
              <a:gd name="connsiteY9" fmla="*/ 4893920 h 5138707"/>
              <a:gd name="connsiteX10" fmla="*/ 2121223 w 2366010"/>
              <a:gd name="connsiteY10" fmla="*/ 5138707 h 5138707"/>
              <a:gd name="connsiteX11" fmla="*/ 244787 w 2366010"/>
              <a:gd name="connsiteY11" fmla="*/ 5138707 h 5138707"/>
              <a:gd name="connsiteX12" fmla="*/ 0 w 2366010"/>
              <a:gd name="connsiteY12" fmla="*/ 4893920 h 5138707"/>
              <a:gd name="connsiteX13" fmla="*/ 0 w 2366010"/>
              <a:gd name="connsiteY13" fmla="*/ 259044 h 5138707"/>
              <a:gd name="connsiteX0" fmla="*/ 0 w 2366010"/>
              <a:gd name="connsiteY0" fmla="*/ 262169 h 5141832"/>
              <a:gd name="connsiteX1" fmla="*/ 237167 w 2366010"/>
              <a:gd name="connsiteY1" fmla="*/ 14842 h 5141832"/>
              <a:gd name="connsiteX2" fmla="*/ 520700 w 2366010"/>
              <a:gd name="connsiteY2" fmla="*/ 13573 h 5141832"/>
              <a:gd name="connsiteX3" fmla="*/ 727710 w 2366010"/>
              <a:gd name="connsiteY3" fmla="*/ 200262 h 5141832"/>
              <a:gd name="connsiteX4" fmla="*/ 1364453 w 2366010"/>
              <a:gd name="connsiteY4" fmla="*/ 201535 h 5141832"/>
              <a:gd name="connsiteX5" fmla="*/ 1753073 w 2366010"/>
              <a:gd name="connsiteY5" fmla="*/ 193915 h 5141832"/>
              <a:gd name="connsiteX6" fmla="*/ 1857213 w 2366010"/>
              <a:gd name="connsiteY6" fmla="*/ 16115 h 5141832"/>
              <a:gd name="connsiteX7" fmla="*/ 2121223 w 2366010"/>
              <a:gd name="connsiteY7" fmla="*/ 17382 h 5141832"/>
              <a:gd name="connsiteX8" fmla="*/ 2366010 w 2366010"/>
              <a:gd name="connsiteY8" fmla="*/ 262169 h 5141832"/>
              <a:gd name="connsiteX9" fmla="*/ 2366010 w 2366010"/>
              <a:gd name="connsiteY9" fmla="*/ 4897045 h 5141832"/>
              <a:gd name="connsiteX10" fmla="*/ 2121223 w 2366010"/>
              <a:gd name="connsiteY10" fmla="*/ 5141832 h 5141832"/>
              <a:gd name="connsiteX11" fmla="*/ 244787 w 2366010"/>
              <a:gd name="connsiteY11" fmla="*/ 5141832 h 5141832"/>
              <a:gd name="connsiteX12" fmla="*/ 0 w 2366010"/>
              <a:gd name="connsiteY12" fmla="*/ 4897045 h 5141832"/>
              <a:gd name="connsiteX13" fmla="*/ 0 w 2366010"/>
              <a:gd name="connsiteY13" fmla="*/ 262169 h 5141832"/>
              <a:gd name="connsiteX0" fmla="*/ 0 w 2366010"/>
              <a:gd name="connsiteY0" fmla="*/ 262169 h 5141832"/>
              <a:gd name="connsiteX1" fmla="*/ 237167 w 2366010"/>
              <a:gd name="connsiteY1" fmla="*/ 14842 h 5141832"/>
              <a:gd name="connsiteX2" fmla="*/ 520700 w 2366010"/>
              <a:gd name="connsiteY2" fmla="*/ 13573 h 5141832"/>
              <a:gd name="connsiteX3" fmla="*/ 727710 w 2366010"/>
              <a:gd name="connsiteY3" fmla="*/ 200262 h 5141832"/>
              <a:gd name="connsiteX4" fmla="*/ 1364453 w 2366010"/>
              <a:gd name="connsiteY4" fmla="*/ 201535 h 5141832"/>
              <a:gd name="connsiteX5" fmla="*/ 1755613 w 2366010"/>
              <a:gd name="connsiteY5" fmla="*/ 186299 h 5141832"/>
              <a:gd name="connsiteX6" fmla="*/ 1857213 w 2366010"/>
              <a:gd name="connsiteY6" fmla="*/ 16115 h 5141832"/>
              <a:gd name="connsiteX7" fmla="*/ 2121223 w 2366010"/>
              <a:gd name="connsiteY7" fmla="*/ 17382 h 5141832"/>
              <a:gd name="connsiteX8" fmla="*/ 2366010 w 2366010"/>
              <a:gd name="connsiteY8" fmla="*/ 262169 h 5141832"/>
              <a:gd name="connsiteX9" fmla="*/ 2366010 w 2366010"/>
              <a:gd name="connsiteY9" fmla="*/ 4897045 h 5141832"/>
              <a:gd name="connsiteX10" fmla="*/ 2121223 w 2366010"/>
              <a:gd name="connsiteY10" fmla="*/ 5141832 h 5141832"/>
              <a:gd name="connsiteX11" fmla="*/ 244787 w 2366010"/>
              <a:gd name="connsiteY11" fmla="*/ 5141832 h 5141832"/>
              <a:gd name="connsiteX12" fmla="*/ 0 w 2366010"/>
              <a:gd name="connsiteY12" fmla="*/ 4897045 h 5141832"/>
              <a:gd name="connsiteX13" fmla="*/ 0 w 2366010"/>
              <a:gd name="connsiteY13" fmla="*/ 262169 h 5141832"/>
              <a:gd name="connsiteX0" fmla="*/ 0 w 2366010"/>
              <a:gd name="connsiteY0" fmla="*/ 262169 h 5141832"/>
              <a:gd name="connsiteX1" fmla="*/ 237167 w 2366010"/>
              <a:gd name="connsiteY1" fmla="*/ 14842 h 5141832"/>
              <a:gd name="connsiteX2" fmla="*/ 520700 w 2366010"/>
              <a:gd name="connsiteY2" fmla="*/ 13573 h 5141832"/>
              <a:gd name="connsiteX3" fmla="*/ 727710 w 2366010"/>
              <a:gd name="connsiteY3" fmla="*/ 200262 h 5141832"/>
              <a:gd name="connsiteX4" fmla="*/ 1364453 w 2366010"/>
              <a:gd name="connsiteY4" fmla="*/ 201535 h 5141832"/>
              <a:gd name="connsiteX5" fmla="*/ 1755613 w 2366010"/>
              <a:gd name="connsiteY5" fmla="*/ 186299 h 5141832"/>
              <a:gd name="connsiteX6" fmla="*/ 1857213 w 2366010"/>
              <a:gd name="connsiteY6" fmla="*/ 16115 h 5141832"/>
              <a:gd name="connsiteX7" fmla="*/ 2121223 w 2366010"/>
              <a:gd name="connsiteY7" fmla="*/ 17382 h 5141832"/>
              <a:gd name="connsiteX8" fmla="*/ 2366010 w 2366010"/>
              <a:gd name="connsiteY8" fmla="*/ 262169 h 5141832"/>
              <a:gd name="connsiteX9" fmla="*/ 2366010 w 2366010"/>
              <a:gd name="connsiteY9" fmla="*/ 4897045 h 5141832"/>
              <a:gd name="connsiteX10" fmla="*/ 2121223 w 2366010"/>
              <a:gd name="connsiteY10" fmla="*/ 5141832 h 5141832"/>
              <a:gd name="connsiteX11" fmla="*/ 244787 w 2366010"/>
              <a:gd name="connsiteY11" fmla="*/ 5141832 h 5141832"/>
              <a:gd name="connsiteX12" fmla="*/ 0 w 2366010"/>
              <a:gd name="connsiteY12" fmla="*/ 4897045 h 5141832"/>
              <a:gd name="connsiteX13" fmla="*/ 0 w 2366010"/>
              <a:gd name="connsiteY13" fmla="*/ 262169 h 5141832"/>
              <a:gd name="connsiteX0" fmla="*/ 0 w 2366010"/>
              <a:gd name="connsiteY0" fmla="*/ 261383 h 5141046"/>
              <a:gd name="connsiteX1" fmla="*/ 237167 w 2366010"/>
              <a:gd name="connsiteY1" fmla="*/ 14056 h 5141046"/>
              <a:gd name="connsiteX2" fmla="*/ 520700 w 2366010"/>
              <a:gd name="connsiteY2" fmla="*/ 12787 h 5141046"/>
              <a:gd name="connsiteX3" fmla="*/ 727710 w 2366010"/>
              <a:gd name="connsiteY3" fmla="*/ 199476 h 5141046"/>
              <a:gd name="connsiteX4" fmla="*/ 1364453 w 2366010"/>
              <a:gd name="connsiteY4" fmla="*/ 200749 h 5141046"/>
              <a:gd name="connsiteX5" fmla="*/ 1755613 w 2366010"/>
              <a:gd name="connsiteY5" fmla="*/ 185513 h 5141046"/>
              <a:gd name="connsiteX6" fmla="*/ 1857213 w 2366010"/>
              <a:gd name="connsiteY6" fmla="*/ 15329 h 5141046"/>
              <a:gd name="connsiteX7" fmla="*/ 2121223 w 2366010"/>
              <a:gd name="connsiteY7" fmla="*/ 16596 h 5141046"/>
              <a:gd name="connsiteX8" fmla="*/ 2366010 w 2366010"/>
              <a:gd name="connsiteY8" fmla="*/ 261383 h 5141046"/>
              <a:gd name="connsiteX9" fmla="*/ 2366010 w 2366010"/>
              <a:gd name="connsiteY9" fmla="*/ 4896259 h 5141046"/>
              <a:gd name="connsiteX10" fmla="*/ 2121223 w 2366010"/>
              <a:gd name="connsiteY10" fmla="*/ 5141046 h 5141046"/>
              <a:gd name="connsiteX11" fmla="*/ 244787 w 2366010"/>
              <a:gd name="connsiteY11" fmla="*/ 5141046 h 5141046"/>
              <a:gd name="connsiteX12" fmla="*/ 0 w 2366010"/>
              <a:gd name="connsiteY12" fmla="*/ 4896259 h 5141046"/>
              <a:gd name="connsiteX13" fmla="*/ 0 w 2366010"/>
              <a:gd name="connsiteY13" fmla="*/ 261383 h 5141046"/>
              <a:gd name="connsiteX0" fmla="*/ 0 w 2366010"/>
              <a:gd name="connsiteY0" fmla="*/ 261383 h 5141046"/>
              <a:gd name="connsiteX1" fmla="*/ 237167 w 2366010"/>
              <a:gd name="connsiteY1" fmla="*/ 14056 h 5141046"/>
              <a:gd name="connsiteX2" fmla="*/ 520700 w 2366010"/>
              <a:gd name="connsiteY2" fmla="*/ 12787 h 5141046"/>
              <a:gd name="connsiteX3" fmla="*/ 727710 w 2366010"/>
              <a:gd name="connsiteY3" fmla="*/ 199476 h 5141046"/>
              <a:gd name="connsiteX4" fmla="*/ 1364453 w 2366010"/>
              <a:gd name="connsiteY4" fmla="*/ 200749 h 5141046"/>
              <a:gd name="connsiteX5" fmla="*/ 1755613 w 2366010"/>
              <a:gd name="connsiteY5" fmla="*/ 185513 h 5141046"/>
              <a:gd name="connsiteX6" fmla="*/ 1857213 w 2366010"/>
              <a:gd name="connsiteY6" fmla="*/ 15329 h 5141046"/>
              <a:gd name="connsiteX7" fmla="*/ 2121223 w 2366010"/>
              <a:gd name="connsiteY7" fmla="*/ 16596 h 5141046"/>
              <a:gd name="connsiteX8" fmla="*/ 2366010 w 2366010"/>
              <a:gd name="connsiteY8" fmla="*/ 261383 h 5141046"/>
              <a:gd name="connsiteX9" fmla="*/ 2366010 w 2366010"/>
              <a:gd name="connsiteY9" fmla="*/ 4896259 h 5141046"/>
              <a:gd name="connsiteX10" fmla="*/ 2121223 w 2366010"/>
              <a:gd name="connsiteY10" fmla="*/ 5141046 h 5141046"/>
              <a:gd name="connsiteX11" fmla="*/ 244787 w 2366010"/>
              <a:gd name="connsiteY11" fmla="*/ 5141046 h 5141046"/>
              <a:gd name="connsiteX12" fmla="*/ 0 w 2366010"/>
              <a:gd name="connsiteY12" fmla="*/ 4896259 h 5141046"/>
              <a:gd name="connsiteX13" fmla="*/ 0 w 2366010"/>
              <a:gd name="connsiteY13" fmla="*/ 261383 h 5141046"/>
              <a:gd name="connsiteX0" fmla="*/ 0 w 2366010"/>
              <a:gd name="connsiteY0" fmla="*/ 266517 h 5146180"/>
              <a:gd name="connsiteX1" fmla="*/ 237167 w 2366010"/>
              <a:gd name="connsiteY1" fmla="*/ 19190 h 5146180"/>
              <a:gd name="connsiteX2" fmla="*/ 520700 w 2366010"/>
              <a:gd name="connsiteY2" fmla="*/ 17921 h 5146180"/>
              <a:gd name="connsiteX3" fmla="*/ 727710 w 2366010"/>
              <a:gd name="connsiteY3" fmla="*/ 204610 h 5146180"/>
              <a:gd name="connsiteX4" fmla="*/ 1364453 w 2366010"/>
              <a:gd name="connsiteY4" fmla="*/ 205883 h 5146180"/>
              <a:gd name="connsiteX5" fmla="*/ 1755613 w 2366010"/>
              <a:gd name="connsiteY5" fmla="*/ 190647 h 5146180"/>
              <a:gd name="connsiteX6" fmla="*/ 1857213 w 2366010"/>
              <a:gd name="connsiteY6" fmla="*/ 20463 h 5146180"/>
              <a:gd name="connsiteX7" fmla="*/ 2133923 w 2366010"/>
              <a:gd name="connsiteY7" fmla="*/ 14114 h 5146180"/>
              <a:gd name="connsiteX8" fmla="*/ 2366010 w 2366010"/>
              <a:gd name="connsiteY8" fmla="*/ 266517 h 5146180"/>
              <a:gd name="connsiteX9" fmla="*/ 2366010 w 2366010"/>
              <a:gd name="connsiteY9" fmla="*/ 4901393 h 5146180"/>
              <a:gd name="connsiteX10" fmla="*/ 2121223 w 2366010"/>
              <a:gd name="connsiteY10" fmla="*/ 5146180 h 5146180"/>
              <a:gd name="connsiteX11" fmla="*/ 244787 w 2366010"/>
              <a:gd name="connsiteY11" fmla="*/ 5146180 h 5146180"/>
              <a:gd name="connsiteX12" fmla="*/ 0 w 2366010"/>
              <a:gd name="connsiteY12" fmla="*/ 4901393 h 5146180"/>
              <a:gd name="connsiteX13" fmla="*/ 0 w 2366010"/>
              <a:gd name="connsiteY13" fmla="*/ 266517 h 5146180"/>
              <a:gd name="connsiteX0" fmla="*/ 0 w 2366010"/>
              <a:gd name="connsiteY0" fmla="*/ 266517 h 5146180"/>
              <a:gd name="connsiteX1" fmla="*/ 237167 w 2366010"/>
              <a:gd name="connsiteY1" fmla="*/ 19190 h 5146180"/>
              <a:gd name="connsiteX2" fmla="*/ 520700 w 2366010"/>
              <a:gd name="connsiteY2" fmla="*/ 17921 h 5146180"/>
              <a:gd name="connsiteX3" fmla="*/ 727710 w 2366010"/>
              <a:gd name="connsiteY3" fmla="*/ 204610 h 5146180"/>
              <a:gd name="connsiteX4" fmla="*/ 1364453 w 2366010"/>
              <a:gd name="connsiteY4" fmla="*/ 205883 h 5146180"/>
              <a:gd name="connsiteX5" fmla="*/ 1755613 w 2366010"/>
              <a:gd name="connsiteY5" fmla="*/ 190647 h 5146180"/>
              <a:gd name="connsiteX6" fmla="*/ 1857213 w 2366010"/>
              <a:gd name="connsiteY6" fmla="*/ 20463 h 5146180"/>
              <a:gd name="connsiteX7" fmla="*/ 2133923 w 2366010"/>
              <a:gd name="connsiteY7" fmla="*/ 14114 h 5146180"/>
              <a:gd name="connsiteX8" fmla="*/ 2366010 w 2366010"/>
              <a:gd name="connsiteY8" fmla="*/ 266517 h 5146180"/>
              <a:gd name="connsiteX9" fmla="*/ 2366010 w 2366010"/>
              <a:gd name="connsiteY9" fmla="*/ 4901393 h 5146180"/>
              <a:gd name="connsiteX10" fmla="*/ 2121223 w 2366010"/>
              <a:gd name="connsiteY10" fmla="*/ 5146180 h 5146180"/>
              <a:gd name="connsiteX11" fmla="*/ 244787 w 2366010"/>
              <a:gd name="connsiteY11" fmla="*/ 5146180 h 5146180"/>
              <a:gd name="connsiteX12" fmla="*/ 0 w 2366010"/>
              <a:gd name="connsiteY12" fmla="*/ 4901393 h 5146180"/>
              <a:gd name="connsiteX13" fmla="*/ 0 w 2366010"/>
              <a:gd name="connsiteY13" fmla="*/ 266517 h 5146180"/>
              <a:gd name="connsiteX0" fmla="*/ 0 w 2366010"/>
              <a:gd name="connsiteY0" fmla="*/ 267643 h 5147306"/>
              <a:gd name="connsiteX1" fmla="*/ 237167 w 2366010"/>
              <a:gd name="connsiteY1" fmla="*/ 20316 h 5147306"/>
              <a:gd name="connsiteX2" fmla="*/ 520700 w 2366010"/>
              <a:gd name="connsiteY2" fmla="*/ 19047 h 5147306"/>
              <a:gd name="connsiteX3" fmla="*/ 727710 w 2366010"/>
              <a:gd name="connsiteY3" fmla="*/ 205736 h 5147306"/>
              <a:gd name="connsiteX4" fmla="*/ 1364453 w 2366010"/>
              <a:gd name="connsiteY4" fmla="*/ 207009 h 5147306"/>
              <a:gd name="connsiteX5" fmla="*/ 1755613 w 2366010"/>
              <a:gd name="connsiteY5" fmla="*/ 191773 h 5147306"/>
              <a:gd name="connsiteX6" fmla="*/ 1857213 w 2366010"/>
              <a:gd name="connsiteY6" fmla="*/ 21589 h 5147306"/>
              <a:gd name="connsiteX7" fmla="*/ 2133923 w 2366010"/>
              <a:gd name="connsiteY7" fmla="*/ 15240 h 5147306"/>
              <a:gd name="connsiteX8" fmla="*/ 2366010 w 2366010"/>
              <a:gd name="connsiteY8" fmla="*/ 267643 h 5147306"/>
              <a:gd name="connsiteX9" fmla="*/ 2366010 w 2366010"/>
              <a:gd name="connsiteY9" fmla="*/ 4902519 h 5147306"/>
              <a:gd name="connsiteX10" fmla="*/ 2121223 w 2366010"/>
              <a:gd name="connsiteY10" fmla="*/ 5147306 h 5147306"/>
              <a:gd name="connsiteX11" fmla="*/ 244787 w 2366010"/>
              <a:gd name="connsiteY11" fmla="*/ 5147306 h 5147306"/>
              <a:gd name="connsiteX12" fmla="*/ 0 w 2366010"/>
              <a:gd name="connsiteY12" fmla="*/ 4902519 h 5147306"/>
              <a:gd name="connsiteX13" fmla="*/ 0 w 2366010"/>
              <a:gd name="connsiteY13" fmla="*/ 267643 h 5147306"/>
              <a:gd name="connsiteX0" fmla="*/ 0 w 2366010"/>
              <a:gd name="connsiteY0" fmla="*/ 267643 h 5147306"/>
              <a:gd name="connsiteX1" fmla="*/ 237167 w 2366010"/>
              <a:gd name="connsiteY1" fmla="*/ 20316 h 5147306"/>
              <a:gd name="connsiteX2" fmla="*/ 520700 w 2366010"/>
              <a:gd name="connsiteY2" fmla="*/ 19047 h 5147306"/>
              <a:gd name="connsiteX3" fmla="*/ 727710 w 2366010"/>
              <a:gd name="connsiteY3" fmla="*/ 205736 h 5147306"/>
              <a:gd name="connsiteX4" fmla="*/ 1274918 w 2366010"/>
              <a:gd name="connsiteY4" fmla="*/ 205105 h 5147306"/>
              <a:gd name="connsiteX5" fmla="*/ 1755613 w 2366010"/>
              <a:gd name="connsiteY5" fmla="*/ 191773 h 5147306"/>
              <a:gd name="connsiteX6" fmla="*/ 1857213 w 2366010"/>
              <a:gd name="connsiteY6" fmla="*/ 21589 h 5147306"/>
              <a:gd name="connsiteX7" fmla="*/ 2133923 w 2366010"/>
              <a:gd name="connsiteY7" fmla="*/ 15240 h 5147306"/>
              <a:gd name="connsiteX8" fmla="*/ 2366010 w 2366010"/>
              <a:gd name="connsiteY8" fmla="*/ 267643 h 5147306"/>
              <a:gd name="connsiteX9" fmla="*/ 2366010 w 2366010"/>
              <a:gd name="connsiteY9" fmla="*/ 4902519 h 5147306"/>
              <a:gd name="connsiteX10" fmla="*/ 2121223 w 2366010"/>
              <a:gd name="connsiteY10" fmla="*/ 5147306 h 5147306"/>
              <a:gd name="connsiteX11" fmla="*/ 244787 w 2366010"/>
              <a:gd name="connsiteY11" fmla="*/ 5147306 h 5147306"/>
              <a:gd name="connsiteX12" fmla="*/ 0 w 2366010"/>
              <a:gd name="connsiteY12" fmla="*/ 4902519 h 5147306"/>
              <a:gd name="connsiteX13" fmla="*/ 0 w 2366010"/>
              <a:gd name="connsiteY13" fmla="*/ 267643 h 5147306"/>
              <a:gd name="connsiteX0" fmla="*/ 0 w 2366010"/>
              <a:gd name="connsiteY0" fmla="*/ 267643 h 5147306"/>
              <a:gd name="connsiteX1" fmla="*/ 237167 w 2366010"/>
              <a:gd name="connsiteY1" fmla="*/ 20316 h 5147306"/>
              <a:gd name="connsiteX2" fmla="*/ 520700 w 2366010"/>
              <a:gd name="connsiteY2" fmla="*/ 19047 h 5147306"/>
              <a:gd name="connsiteX3" fmla="*/ 727710 w 2366010"/>
              <a:gd name="connsiteY3" fmla="*/ 205736 h 5147306"/>
              <a:gd name="connsiteX4" fmla="*/ 1274918 w 2366010"/>
              <a:gd name="connsiteY4" fmla="*/ 205105 h 5147306"/>
              <a:gd name="connsiteX5" fmla="*/ 1755613 w 2366010"/>
              <a:gd name="connsiteY5" fmla="*/ 191773 h 5147306"/>
              <a:gd name="connsiteX6" fmla="*/ 1857213 w 2366010"/>
              <a:gd name="connsiteY6" fmla="*/ 21589 h 5147306"/>
              <a:gd name="connsiteX7" fmla="*/ 2133923 w 2366010"/>
              <a:gd name="connsiteY7" fmla="*/ 15240 h 5147306"/>
              <a:gd name="connsiteX8" fmla="*/ 2366010 w 2366010"/>
              <a:gd name="connsiteY8" fmla="*/ 267643 h 5147306"/>
              <a:gd name="connsiteX9" fmla="*/ 2366010 w 2366010"/>
              <a:gd name="connsiteY9" fmla="*/ 4902519 h 5147306"/>
              <a:gd name="connsiteX10" fmla="*/ 2121223 w 2366010"/>
              <a:gd name="connsiteY10" fmla="*/ 5147306 h 5147306"/>
              <a:gd name="connsiteX11" fmla="*/ 244787 w 2366010"/>
              <a:gd name="connsiteY11" fmla="*/ 5147306 h 5147306"/>
              <a:gd name="connsiteX12" fmla="*/ 0 w 2366010"/>
              <a:gd name="connsiteY12" fmla="*/ 4902519 h 5147306"/>
              <a:gd name="connsiteX13" fmla="*/ 0 w 2366010"/>
              <a:gd name="connsiteY13" fmla="*/ 267643 h 5147306"/>
              <a:gd name="connsiteX0" fmla="*/ 0 w 2366010"/>
              <a:gd name="connsiteY0" fmla="*/ 267643 h 5147306"/>
              <a:gd name="connsiteX1" fmla="*/ 237167 w 2366010"/>
              <a:gd name="connsiteY1" fmla="*/ 20316 h 5147306"/>
              <a:gd name="connsiteX2" fmla="*/ 520700 w 2366010"/>
              <a:gd name="connsiteY2" fmla="*/ 19047 h 5147306"/>
              <a:gd name="connsiteX3" fmla="*/ 727710 w 2366010"/>
              <a:gd name="connsiteY3" fmla="*/ 205736 h 5147306"/>
              <a:gd name="connsiteX4" fmla="*/ 1274918 w 2366010"/>
              <a:gd name="connsiteY4" fmla="*/ 205105 h 5147306"/>
              <a:gd name="connsiteX5" fmla="*/ 1753708 w 2366010"/>
              <a:gd name="connsiteY5" fmla="*/ 189869 h 5147306"/>
              <a:gd name="connsiteX6" fmla="*/ 1857213 w 2366010"/>
              <a:gd name="connsiteY6" fmla="*/ 21589 h 5147306"/>
              <a:gd name="connsiteX7" fmla="*/ 2133923 w 2366010"/>
              <a:gd name="connsiteY7" fmla="*/ 15240 h 5147306"/>
              <a:gd name="connsiteX8" fmla="*/ 2366010 w 2366010"/>
              <a:gd name="connsiteY8" fmla="*/ 267643 h 5147306"/>
              <a:gd name="connsiteX9" fmla="*/ 2366010 w 2366010"/>
              <a:gd name="connsiteY9" fmla="*/ 4902519 h 5147306"/>
              <a:gd name="connsiteX10" fmla="*/ 2121223 w 2366010"/>
              <a:gd name="connsiteY10" fmla="*/ 5147306 h 5147306"/>
              <a:gd name="connsiteX11" fmla="*/ 244787 w 2366010"/>
              <a:gd name="connsiteY11" fmla="*/ 5147306 h 5147306"/>
              <a:gd name="connsiteX12" fmla="*/ 0 w 2366010"/>
              <a:gd name="connsiteY12" fmla="*/ 4902519 h 5147306"/>
              <a:gd name="connsiteX13" fmla="*/ 0 w 2366010"/>
              <a:gd name="connsiteY13" fmla="*/ 267643 h 5147306"/>
              <a:gd name="connsiteX0" fmla="*/ 0 w 2366010"/>
              <a:gd name="connsiteY0" fmla="*/ 267643 h 5147306"/>
              <a:gd name="connsiteX1" fmla="*/ 237167 w 2366010"/>
              <a:gd name="connsiteY1" fmla="*/ 20316 h 5147306"/>
              <a:gd name="connsiteX2" fmla="*/ 520700 w 2366010"/>
              <a:gd name="connsiteY2" fmla="*/ 19047 h 5147306"/>
              <a:gd name="connsiteX3" fmla="*/ 727710 w 2366010"/>
              <a:gd name="connsiteY3" fmla="*/ 205736 h 5147306"/>
              <a:gd name="connsiteX4" fmla="*/ 1274918 w 2366010"/>
              <a:gd name="connsiteY4" fmla="*/ 205105 h 5147306"/>
              <a:gd name="connsiteX5" fmla="*/ 1753708 w 2366010"/>
              <a:gd name="connsiteY5" fmla="*/ 189869 h 5147306"/>
              <a:gd name="connsiteX6" fmla="*/ 1857213 w 2366010"/>
              <a:gd name="connsiteY6" fmla="*/ 21589 h 5147306"/>
              <a:gd name="connsiteX7" fmla="*/ 2133923 w 2366010"/>
              <a:gd name="connsiteY7" fmla="*/ 15240 h 5147306"/>
              <a:gd name="connsiteX8" fmla="*/ 2366010 w 2366010"/>
              <a:gd name="connsiteY8" fmla="*/ 267643 h 5147306"/>
              <a:gd name="connsiteX9" fmla="*/ 2366010 w 2366010"/>
              <a:gd name="connsiteY9" fmla="*/ 4902519 h 5147306"/>
              <a:gd name="connsiteX10" fmla="*/ 2121223 w 2366010"/>
              <a:gd name="connsiteY10" fmla="*/ 5147306 h 5147306"/>
              <a:gd name="connsiteX11" fmla="*/ 244787 w 2366010"/>
              <a:gd name="connsiteY11" fmla="*/ 5147306 h 5147306"/>
              <a:gd name="connsiteX12" fmla="*/ 0 w 2366010"/>
              <a:gd name="connsiteY12" fmla="*/ 4902519 h 5147306"/>
              <a:gd name="connsiteX13" fmla="*/ 0 w 2366010"/>
              <a:gd name="connsiteY13" fmla="*/ 267643 h 5147306"/>
              <a:gd name="connsiteX0" fmla="*/ 0 w 2366010"/>
              <a:gd name="connsiteY0" fmla="*/ 256648 h 5136311"/>
              <a:gd name="connsiteX1" fmla="*/ 237167 w 2366010"/>
              <a:gd name="connsiteY1" fmla="*/ 9321 h 5136311"/>
              <a:gd name="connsiteX2" fmla="*/ 520700 w 2366010"/>
              <a:gd name="connsiteY2" fmla="*/ 8052 h 5136311"/>
              <a:gd name="connsiteX3" fmla="*/ 727710 w 2366010"/>
              <a:gd name="connsiteY3" fmla="*/ 194741 h 5136311"/>
              <a:gd name="connsiteX4" fmla="*/ 1274918 w 2366010"/>
              <a:gd name="connsiteY4" fmla="*/ 194110 h 5136311"/>
              <a:gd name="connsiteX5" fmla="*/ 1753708 w 2366010"/>
              <a:gd name="connsiteY5" fmla="*/ 178874 h 5136311"/>
              <a:gd name="connsiteX6" fmla="*/ 1857213 w 2366010"/>
              <a:gd name="connsiteY6" fmla="*/ 10594 h 5136311"/>
              <a:gd name="connsiteX7" fmla="*/ 2133923 w 2366010"/>
              <a:gd name="connsiteY7" fmla="*/ 4245 h 5136311"/>
              <a:gd name="connsiteX8" fmla="*/ 2366010 w 2366010"/>
              <a:gd name="connsiteY8" fmla="*/ 256648 h 5136311"/>
              <a:gd name="connsiteX9" fmla="*/ 2366010 w 2366010"/>
              <a:gd name="connsiteY9" fmla="*/ 4891524 h 5136311"/>
              <a:gd name="connsiteX10" fmla="*/ 2121223 w 2366010"/>
              <a:gd name="connsiteY10" fmla="*/ 5136311 h 5136311"/>
              <a:gd name="connsiteX11" fmla="*/ 244787 w 2366010"/>
              <a:gd name="connsiteY11" fmla="*/ 5136311 h 5136311"/>
              <a:gd name="connsiteX12" fmla="*/ 0 w 2366010"/>
              <a:gd name="connsiteY12" fmla="*/ 4891524 h 5136311"/>
              <a:gd name="connsiteX13" fmla="*/ 0 w 2366010"/>
              <a:gd name="connsiteY13" fmla="*/ 256648 h 5136311"/>
              <a:gd name="connsiteX0" fmla="*/ 0 w 2366010"/>
              <a:gd name="connsiteY0" fmla="*/ 256648 h 5136311"/>
              <a:gd name="connsiteX1" fmla="*/ 237167 w 2366010"/>
              <a:gd name="connsiteY1" fmla="*/ 9321 h 5136311"/>
              <a:gd name="connsiteX2" fmla="*/ 520700 w 2366010"/>
              <a:gd name="connsiteY2" fmla="*/ 8052 h 5136311"/>
              <a:gd name="connsiteX3" fmla="*/ 727710 w 2366010"/>
              <a:gd name="connsiteY3" fmla="*/ 194741 h 5136311"/>
              <a:gd name="connsiteX4" fmla="*/ 1274918 w 2366010"/>
              <a:gd name="connsiteY4" fmla="*/ 194110 h 5136311"/>
              <a:gd name="connsiteX5" fmla="*/ 1753708 w 2366010"/>
              <a:gd name="connsiteY5" fmla="*/ 178874 h 5136311"/>
              <a:gd name="connsiteX6" fmla="*/ 1857213 w 2366010"/>
              <a:gd name="connsiteY6" fmla="*/ 10594 h 5136311"/>
              <a:gd name="connsiteX7" fmla="*/ 2133923 w 2366010"/>
              <a:gd name="connsiteY7" fmla="*/ 4245 h 5136311"/>
              <a:gd name="connsiteX8" fmla="*/ 2366010 w 2366010"/>
              <a:gd name="connsiteY8" fmla="*/ 256648 h 5136311"/>
              <a:gd name="connsiteX9" fmla="*/ 2366010 w 2366010"/>
              <a:gd name="connsiteY9" fmla="*/ 4891524 h 5136311"/>
              <a:gd name="connsiteX10" fmla="*/ 2121223 w 2366010"/>
              <a:gd name="connsiteY10" fmla="*/ 5136311 h 5136311"/>
              <a:gd name="connsiteX11" fmla="*/ 244787 w 2366010"/>
              <a:gd name="connsiteY11" fmla="*/ 5136311 h 5136311"/>
              <a:gd name="connsiteX12" fmla="*/ 0 w 2366010"/>
              <a:gd name="connsiteY12" fmla="*/ 4891524 h 5136311"/>
              <a:gd name="connsiteX13" fmla="*/ 0 w 2366010"/>
              <a:gd name="connsiteY13" fmla="*/ 256648 h 5136311"/>
              <a:gd name="connsiteX0" fmla="*/ 0 w 2366010"/>
              <a:gd name="connsiteY0" fmla="*/ 256648 h 5136311"/>
              <a:gd name="connsiteX1" fmla="*/ 237167 w 2366010"/>
              <a:gd name="connsiteY1" fmla="*/ 9321 h 5136311"/>
              <a:gd name="connsiteX2" fmla="*/ 520700 w 2366010"/>
              <a:gd name="connsiteY2" fmla="*/ 8052 h 5136311"/>
              <a:gd name="connsiteX3" fmla="*/ 727710 w 2366010"/>
              <a:gd name="connsiteY3" fmla="*/ 194741 h 5136311"/>
              <a:gd name="connsiteX4" fmla="*/ 1274918 w 2366010"/>
              <a:gd name="connsiteY4" fmla="*/ 194110 h 5136311"/>
              <a:gd name="connsiteX5" fmla="*/ 1753708 w 2366010"/>
              <a:gd name="connsiteY5" fmla="*/ 178874 h 5136311"/>
              <a:gd name="connsiteX6" fmla="*/ 1857213 w 2366010"/>
              <a:gd name="connsiteY6" fmla="*/ 10594 h 5136311"/>
              <a:gd name="connsiteX7" fmla="*/ 2133923 w 2366010"/>
              <a:gd name="connsiteY7" fmla="*/ 4245 h 5136311"/>
              <a:gd name="connsiteX8" fmla="*/ 2366010 w 2366010"/>
              <a:gd name="connsiteY8" fmla="*/ 256648 h 5136311"/>
              <a:gd name="connsiteX9" fmla="*/ 2366010 w 2366010"/>
              <a:gd name="connsiteY9" fmla="*/ 4891524 h 5136311"/>
              <a:gd name="connsiteX10" fmla="*/ 2121223 w 2366010"/>
              <a:gd name="connsiteY10" fmla="*/ 5136311 h 5136311"/>
              <a:gd name="connsiteX11" fmla="*/ 244787 w 2366010"/>
              <a:gd name="connsiteY11" fmla="*/ 5136311 h 5136311"/>
              <a:gd name="connsiteX12" fmla="*/ 0 w 2366010"/>
              <a:gd name="connsiteY12" fmla="*/ 4891524 h 5136311"/>
              <a:gd name="connsiteX13" fmla="*/ 0 w 2366010"/>
              <a:gd name="connsiteY13" fmla="*/ 256648 h 5136311"/>
              <a:gd name="connsiteX0" fmla="*/ 0 w 2366010"/>
              <a:gd name="connsiteY0" fmla="*/ 256648 h 5136311"/>
              <a:gd name="connsiteX1" fmla="*/ 237167 w 2366010"/>
              <a:gd name="connsiteY1" fmla="*/ 9321 h 5136311"/>
              <a:gd name="connsiteX2" fmla="*/ 520700 w 2366010"/>
              <a:gd name="connsiteY2" fmla="*/ 8052 h 5136311"/>
              <a:gd name="connsiteX3" fmla="*/ 727710 w 2366010"/>
              <a:gd name="connsiteY3" fmla="*/ 194741 h 5136311"/>
              <a:gd name="connsiteX4" fmla="*/ 1274918 w 2366010"/>
              <a:gd name="connsiteY4" fmla="*/ 194110 h 5136311"/>
              <a:gd name="connsiteX5" fmla="*/ 1753708 w 2366010"/>
              <a:gd name="connsiteY5" fmla="*/ 178874 h 5136311"/>
              <a:gd name="connsiteX6" fmla="*/ 1857213 w 2366010"/>
              <a:gd name="connsiteY6" fmla="*/ 10594 h 5136311"/>
              <a:gd name="connsiteX7" fmla="*/ 2133923 w 2366010"/>
              <a:gd name="connsiteY7" fmla="*/ 4245 h 5136311"/>
              <a:gd name="connsiteX8" fmla="*/ 2366010 w 2366010"/>
              <a:gd name="connsiteY8" fmla="*/ 256648 h 5136311"/>
              <a:gd name="connsiteX9" fmla="*/ 2366010 w 2366010"/>
              <a:gd name="connsiteY9" fmla="*/ 4891524 h 5136311"/>
              <a:gd name="connsiteX10" fmla="*/ 2121223 w 2366010"/>
              <a:gd name="connsiteY10" fmla="*/ 5136311 h 5136311"/>
              <a:gd name="connsiteX11" fmla="*/ 244787 w 2366010"/>
              <a:gd name="connsiteY11" fmla="*/ 5136311 h 5136311"/>
              <a:gd name="connsiteX12" fmla="*/ 0 w 2366010"/>
              <a:gd name="connsiteY12" fmla="*/ 4891524 h 5136311"/>
              <a:gd name="connsiteX13" fmla="*/ 0 w 2366010"/>
              <a:gd name="connsiteY13" fmla="*/ 256648 h 5136311"/>
              <a:gd name="connsiteX0" fmla="*/ 0 w 2366010"/>
              <a:gd name="connsiteY0" fmla="*/ 258251 h 5137914"/>
              <a:gd name="connsiteX1" fmla="*/ 237167 w 2366010"/>
              <a:gd name="connsiteY1" fmla="*/ 10924 h 5137914"/>
              <a:gd name="connsiteX2" fmla="*/ 518022 w 2366010"/>
              <a:gd name="connsiteY2" fmla="*/ 6979 h 5137914"/>
              <a:gd name="connsiteX3" fmla="*/ 727710 w 2366010"/>
              <a:gd name="connsiteY3" fmla="*/ 196344 h 5137914"/>
              <a:gd name="connsiteX4" fmla="*/ 1274918 w 2366010"/>
              <a:gd name="connsiteY4" fmla="*/ 195713 h 5137914"/>
              <a:gd name="connsiteX5" fmla="*/ 1753708 w 2366010"/>
              <a:gd name="connsiteY5" fmla="*/ 180477 h 5137914"/>
              <a:gd name="connsiteX6" fmla="*/ 1857213 w 2366010"/>
              <a:gd name="connsiteY6" fmla="*/ 12197 h 5137914"/>
              <a:gd name="connsiteX7" fmla="*/ 2133923 w 2366010"/>
              <a:gd name="connsiteY7" fmla="*/ 5848 h 5137914"/>
              <a:gd name="connsiteX8" fmla="*/ 2366010 w 2366010"/>
              <a:gd name="connsiteY8" fmla="*/ 258251 h 5137914"/>
              <a:gd name="connsiteX9" fmla="*/ 2366010 w 2366010"/>
              <a:gd name="connsiteY9" fmla="*/ 4893127 h 5137914"/>
              <a:gd name="connsiteX10" fmla="*/ 2121223 w 2366010"/>
              <a:gd name="connsiteY10" fmla="*/ 5137914 h 5137914"/>
              <a:gd name="connsiteX11" fmla="*/ 244787 w 2366010"/>
              <a:gd name="connsiteY11" fmla="*/ 5137914 h 5137914"/>
              <a:gd name="connsiteX12" fmla="*/ 0 w 2366010"/>
              <a:gd name="connsiteY12" fmla="*/ 4893127 h 5137914"/>
              <a:gd name="connsiteX13" fmla="*/ 0 w 2366010"/>
              <a:gd name="connsiteY13" fmla="*/ 258251 h 5137914"/>
              <a:gd name="connsiteX0" fmla="*/ 0 w 2366010"/>
              <a:gd name="connsiteY0" fmla="*/ 259323 h 5138986"/>
              <a:gd name="connsiteX1" fmla="*/ 234490 w 2366010"/>
              <a:gd name="connsiteY1" fmla="*/ 9320 h 5138986"/>
              <a:gd name="connsiteX2" fmla="*/ 518022 w 2366010"/>
              <a:gd name="connsiteY2" fmla="*/ 8051 h 5138986"/>
              <a:gd name="connsiteX3" fmla="*/ 727710 w 2366010"/>
              <a:gd name="connsiteY3" fmla="*/ 197416 h 5138986"/>
              <a:gd name="connsiteX4" fmla="*/ 1274918 w 2366010"/>
              <a:gd name="connsiteY4" fmla="*/ 196785 h 5138986"/>
              <a:gd name="connsiteX5" fmla="*/ 1753708 w 2366010"/>
              <a:gd name="connsiteY5" fmla="*/ 181549 h 5138986"/>
              <a:gd name="connsiteX6" fmla="*/ 1857213 w 2366010"/>
              <a:gd name="connsiteY6" fmla="*/ 13269 h 5138986"/>
              <a:gd name="connsiteX7" fmla="*/ 2133923 w 2366010"/>
              <a:gd name="connsiteY7" fmla="*/ 6920 h 5138986"/>
              <a:gd name="connsiteX8" fmla="*/ 2366010 w 2366010"/>
              <a:gd name="connsiteY8" fmla="*/ 259323 h 5138986"/>
              <a:gd name="connsiteX9" fmla="*/ 2366010 w 2366010"/>
              <a:gd name="connsiteY9" fmla="*/ 4894199 h 5138986"/>
              <a:gd name="connsiteX10" fmla="*/ 2121223 w 2366010"/>
              <a:gd name="connsiteY10" fmla="*/ 5138986 h 5138986"/>
              <a:gd name="connsiteX11" fmla="*/ 244787 w 2366010"/>
              <a:gd name="connsiteY11" fmla="*/ 5138986 h 5138986"/>
              <a:gd name="connsiteX12" fmla="*/ 0 w 2366010"/>
              <a:gd name="connsiteY12" fmla="*/ 4894199 h 5138986"/>
              <a:gd name="connsiteX13" fmla="*/ 0 w 2366010"/>
              <a:gd name="connsiteY13" fmla="*/ 259323 h 5138986"/>
              <a:gd name="connsiteX0" fmla="*/ 0 w 2366010"/>
              <a:gd name="connsiteY0" fmla="*/ 259323 h 5138986"/>
              <a:gd name="connsiteX1" fmla="*/ 234490 w 2366010"/>
              <a:gd name="connsiteY1" fmla="*/ 9320 h 5138986"/>
              <a:gd name="connsiteX2" fmla="*/ 518022 w 2366010"/>
              <a:gd name="connsiteY2" fmla="*/ 8051 h 5138986"/>
              <a:gd name="connsiteX3" fmla="*/ 727710 w 2366010"/>
              <a:gd name="connsiteY3" fmla="*/ 197416 h 5138986"/>
              <a:gd name="connsiteX4" fmla="*/ 1274918 w 2366010"/>
              <a:gd name="connsiteY4" fmla="*/ 196785 h 5138986"/>
              <a:gd name="connsiteX5" fmla="*/ 1753708 w 2366010"/>
              <a:gd name="connsiteY5" fmla="*/ 181549 h 5138986"/>
              <a:gd name="connsiteX6" fmla="*/ 1857213 w 2366010"/>
              <a:gd name="connsiteY6" fmla="*/ 13269 h 5138986"/>
              <a:gd name="connsiteX7" fmla="*/ 2133923 w 2366010"/>
              <a:gd name="connsiteY7" fmla="*/ 6920 h 5138986"/>
              <a:gd name="connsiteX8" fmla="*/ 2366010 w 2366010"/>
              <a:gd name="connsiteY8" fmla="*/ 259323 h 5138986"/>
              <a:gd name="connsiteX9" fmla="*/ 2366010 w 2366010"/>
              <a:gd name="connsiteY9" fmla="*/ 4894199 h 5138986"/>
              <a:gd name="connsiteX10" fmla="*/ 2121223 w 2366010"/>
              <a:gd name="connsiteY10" fmla="*/ 5138986 h 5138986"/>
              <a:gd name="connsiteX11" fmla="*/ 244787 w 2366010"/>
              <a:gd name="connsiteY11" fmla="*/ 5138986 h 5138986"/>
              <a:gd name="connsiteX12" fmla="*/ 0 w 2366010"/>
              <a:gd name="connsiteY12" fmla="*/ 4894199 h 5138986"/>
              <a:gd name="connsiteX13" fmla="*/ 0 w 2366010"/>
              <a:gd name="connsiteY13" fmla="*/ 259323 h 5138986"/>
              <a:gd name="connsiteX0" fmla="*/ 0 w 2366010"/>
              <a:gd name="connsiteY0" fmla="*/ 259323 h 5138986"/>
              <a:gd name="connsiteX1" fmla="*/ 234490 w 2366010"/>
              <a:gd name="connsiteY1" fmla="*/ 9320 h 5138986"/>
              <a:gd name="connsiteX2" fmla="*/ 518022 w 2366010"/>
              <a:gd name="connsiteY2" fmla="*/ 8051 h 5138986"/>
              <a:gd name="connsiteX3" fmla="*/ 727710 w 2366010"/>
              <a:gd name="connsiteY3" fmla="*/ 197416 h 5138986"/>
              <a:gd name="connsiteX4" fmla="*/ 1274918 w 2366010"/>
              <a:gd name="connsiteY4" fmla="*/ 196785 h 5138986"/>
              <a:gd name="connsiteX5" fmla="*/ 1753708 w 2366010"/>
              <a:gd name="connsiteY5" fmla="*/ 181549 h 5138986"/>
              <a:gd name="connsiteX6" fmla="*/ 1857213 w 2366010"/>
              <a:gd name="connsiteY6" fmla="*/ 13269 h 5138986"/>
              <a:gd name="connsiteX7" fmla="*/ 2133923 w 2366010"/>
              <a:gd name="connsiteY7" fmla="*/ 6920 h 5138986"/>
              <a:gd name="connsiteX8" fmla="*/ 2366010 w 2366010"/>
              <a:gd name="connsiteY8" fmla="*/ 259323 h 5138986"/>
              <a:gd name="connsiteX9" fmla="*/ 2366010 w 2366010"/>
              <a:gd name="connsiteY9" fmla="*/ 4894199 h 5138986"/>
              <a:gd name="connsiteX10" fmla="*/ 2121223 w 2366010"/>
              <a:gd name="connsiteY10" fmla="*/ 5138986 h 5138986"/>
              <a:gd name="connsiteX11" fmla="*/ 244787 w 2366010"/>
              <a:gd name="connsiteY11" fmla="*/ 5138986 h 5138986"/>
              <a:gd name="connsiteX12" fmla="*/ 0 w 2366010"/>
              <a:gd name="connsiteY12" fmla="*/ 4894199 h 5138986"/>
              <a:gd name="connsiteX13" fmla="*/ 0 w 2366010"/>
              <a:gd name="connsiteY13" fmla="*/ 259323 h 5138986"/>
              <a:gd name="connsiteX0" fmla="*/ 0 w 2366010"/>
              <a:gd name="connsiteY0" fmla="*/ 259323 h 5138986"/>
              <a:gd name="connsiteX1" fmla="*/ 234490 w 2366010"/>
              <a:gd name="connsiteY1" fmla="*/ 9320 h 5138986"/>
              <a:gd name="connsiteX2" fmla="*/ 518022 w 2366010"/>
              <a:gd name="connsiteY2" fmla="*/ 8051 h 5138986"/>
              <a:gd name="connsiteX3" fmla="*/ 727710 w 2366010"/>
              <a:gd name="connsiteY3" fmla="*/ 197416 h 5138986"/>
              <a:gd name="connsiteX4" fmla="*/ 1274918 w 2366010"/>
              <a:gd name="connsiteY4" fmla="*/ 196785 h 5138986"/>
              <a:gd name="connsiteX5" fmla="*/ 1748353 w 2366010"/>
              <a:gd name="connsiteY5" fmla="*/ 181549 h 5138986"/>
              <a:gd name="connsiteX6" fmla="*/ 1857213 w 2366010"/>
              <a:gd name="connsiteY6" fmla="*/ 13269 h 5138986"/>
              <a:gd name="connsiteX7" fmla="*/ 2133923 w 2366010"/>
              <a:gd name="connsiteY7" fmla="*/ 6920 h 5138986"/>
              <a:gd name="connsiteX8" fmla="*/ 2366010 w 2366010"/>
              <a:gd name="connsiteY8" fmla="*/ 259323 h 5138986"/>
              <a:gd name="connsiteX9" fmla="*/ 2366010 w 2366010"/>
              <a:gd name="connsiteY9" fmla="*/ 4894199 h 5138986"/>
              <a:gd name="connsiteX10" fmla="*/ 2121223 w 2366010"/>
              <a:gd name="connsiteY10" fmla="*/ 5138986 h 5138986"/>
              <a:gd name="connsiteX11" fmla="*/ 244787 w 2366010"/>
              <a:gd name="connsiteY11" fmla="*/ 5138986 h 5138986"/>
              <a:gd name="connsiteX12" fmla="*/ 0 w 2366010"/>
              <a:gd name="connsiteY12" fmla="*/ 4894199 h 5138986"/>
              <a:gd name="connsiteX13" fmla="*/ 0 w 2366010"/>
              <a:gd name="connsiteY13" fmla="*/ 259323 h 5138986"/>
              <a:gd name="connsiteX0" fmla="*/ 0 w 2366010"/>
              <a:gd name="connsiteY0" fmla="*/ 259323 h 5138986"/>
              <a:gd name="connsiteX1" fmla="*/ 234490 w 2366010"/>
              <a:gd name="connsiteY1" fmla="*/ 9320 h 5138986"/>
              <a:gd name="connsiteX2" fmla="*/ 518022 w 2366010"/>
              <a:gd name="connsiteY2" fmla="*/ 8051 h 5138986"/>
              <a:gd name="connsiteX3" fmla="*/ 727710 w 2366010"/>
              <a:gd name="connsiteY3" fmla="*/ 197416 h 5138986"/>
              <a:gd name="connsiteX4" fmla="*/ 1274918 w 2366010"/>
              <a:gd name="connsiteY4" fmla="*/ 196785 h 5138986"/>
              <a:gd name="connsiteX5" fmla="*/ 1748353 w 2366010"/>
              <a:gd name="connsiteY5" fmla="*/ 181549 h 5138986"/>
              <a:gd name="connsiteX6" fmla="*/ 1857213 w 2366010"/>
              <a:gd name="connsiteY6" fmla="*/ 13269 h 5138986"/>
              <a:gd name="connsiteX7" fmla="*/ 2133923 w 2366010"/>
              <a:gd name="connsiteY7" fmla="*/ 6920 h 5138986"/>
              <a:gd name="connsiteX8" fmla="*/ 2366010 w 2366010"/>
              <a:gd name="connsiteY8" fmla="*/ 259323 h 5138986"/>
              <a:gd name="connsiteX9" fmla="*/ 2366010 w 2366010"/>
              <a:gd name="connsiteY9" fmla="*/ 4894199 h 5138986"/>
              <a:gd name="connsiteX10" fmla="*/ 2121223 w 2366010"/>
              <a:gd name="connsiteY10" fmla="*/ 5138986 h 5138986"/>
              <a:gd name="connsiteX11" fmla="*/ 244787 w 2366010"/>
              <a:gd name="connsiteY11" fmla="*/ 5138986 h 5138986"/>
              <a:gd name="connsiteX12" fmla="*/ 0 w 2366010"/>
              <a:gd name="connsiteY12" fmla="*/ 4894199 h 5138986"/>
              <a:gd name="connsiteX13" fmla="*/ 0 w 2366010"/>
              <a:gd name="connsiteY13" fmla="*/ 259323 h 5138986"/>
              <a:gd name="connsiteX0" fmla="*/ 0 w 2366010"/>
              <a:gd name="connsiteY0" fmla="*/ 259323 h 5138986"/>
              <a:gd name="connsiteX1" fmla="*/ 234490 w 2366010"/>
              <a:gd name="connsiteY1" fmla="*/ 9320 h 5138986"/>
              <a:gd name="connsiteX2" fmla="*/ 518022 w 2366010"/>
              <a:gd name="connsiteY2" fmla="*/ 8051 h 5138986"/>
              <a:gd name="connsiteX3" fmla="*/ 727710 w 2366010"/>
              <a:gd name="connsiteY3" fmla="*/ 197416 h 5138986"/>
              <a:gd name="connsiteX4" fmla="*/ 1274918 w 2366010"/>
              <a:gd name="connsiteY4" fmla="*/ 196785 h 5138986"/>
              <a:gd name="connsiteX5" fmla="*/ 1748353 w 2366010"/>
              <a:gd name="connsiteY5" fmla="*/ 181549 h 5138986"/>
              <a:gd name="connsiteX6" fmla="*/ 1857213 w 2366010"/>
              <a:gd name="connsiteY6" fmla="*/ 13269 h 5138986"/>
              <a:gd name="connsiteX7" fmla="*/ 2133923 w 2366010"/>
              <a:gd name="connsiteY7" fmla="*/ 6920 h 5138986"/>
              <a:gd name="connsiteX8" fmla="*/ 2366010 w 2366010"/>
              <a:gd name="connsiteY8" fmla="*/ 259323 h 5138986"/>
              <a:gd name="connsiteX9" fmla="*/ 2366010 w 2366010"/>
              <a:gd name="connsiteY9" fmla="*/ 4894199 h 5138986"/>
              <a:gd name="connsiteX10" fmla="*/ 2121223 w 2366010"/>
              <a:gd name="connsiteY10" fmla="*/ 5138986 h 5138986"/>
              <a:gd name="connsiteX11" fmla="*/ 244787 w 2366010"/>
              <a:gd name="connsiteY11" fmla="*/ 5138986 h 5138986"/>
              <a:gd name="connsiteX12" fmla="*/ 0 w 2366010"/>
              <a:gd name="connsiteY12" fmla="*/ 4894199 h 5138986"/>
              <a:gd name="connsiteX13" fmla="*/ 0 w 2366010"/>
              <a:gd name="connsiteY13" fmla="*/ 259323 h 5138986"/>
              <a:gd name="connsiteX0" fmla="*/ 0 w 2366010"/>
              <a:gd name="connsiteY0" fmla="*/ 259323 h 5138986"/>
              <a:gd name="connsiteX1" fmla="*/ 234490 w 2366010"/>
              <a:gd name="connsiteY1" fmla="*/ 9320 h 5138986"/>
              <a:gd name="connsiteX2" fmla="*/ 518022 w 2366010"/>
              <a:gd name="connsiteY2" fmla="*/ 8051 h 5138986"/>
              <a:gd name="connsiteX3" fmla="*/ 727710 w 2366010"/>
              <a:gd name="connsiteY3" fmla="*/ 197416 h 5138986"/>
              <a:gd name="connsiteX4" fmla="*/ 1274918 w 2366010"/>
              <a:gd name="connsiteY4" fmla="*/ 196785 h 5138986"/>
              <a:gd name="connsiteX5" fmla="*/ 1748353 w 2366010"/>
              <a:gd name="connsiteY5" fmla="*/ 181549 h 5138986"/>
              <a:gd name="connsiteX6" fmla="*/ 1857213 w 2366010"/>
              <a:gd name="connsiteY6" fmla="*/ 13269 h 5138986"/>
              <a:gd name="connsiteX7" fmla="*/ 2133923 w 2366010"/>
              <a:gd name="connsiteY7" fmla="*/ 6920 h 5138986"/>
              <a:gd name="connsiteX8" fmla="*/ 2366010 w 2366010"/>
              <a:gd name="connsiteY8" fmla="*/ 259323 h 5138986"/>
              <a:gd name="connsiteX9" fmla="*/ 2366010 w 2366010"/>
              <a:gd name="connsiteY9" fmla="*/ 4894199 h 5138986"/>
              <a:gd name="connsiteX10" fmla="*/ 2121223 w 2366010"/>
              <a:gd name="connsiteY10" fmla="*/ 5138986 h 5138986"/>
              <a:gd name="connsiteX11" fmla="*/ 244787 w 2366010"/>
              <a:gd name="connsiteY11" fmla="*/ 5138986 h 5138986"/>
              <a:gd name="connsiteX12" fmla="*/ 0 w 2366010"/>
              <a:gd name="connsiteY12" fmla="*/ 4894199 h 5138986"/>
              <a:gd name="connsiteX13" fmla="*/ 0 w 2366010"/>
              <a:gd name="connsiteY13" fmla="*/ 259323 h 5138986"/>
              <a:gd name="connsiteX0" fmla="*/ 0 w 2366010"/>
              <a:gd name="connsiteY0" fmla="*/ 259323 h 5138986"/>
              <a:gd name="connsiteX1" fmla="*/ 234490 w 2366010"/>
              <a:gd name="connsiteY1" fmla="*/ 9320 h 5138986"/>
              <a:gd name="connsiteX2" fmla="*/ 518022 w 2366010"/>
              <a:gd name="connsiteY2" fmla="*/ 8051 h 5138986"/>
              <a:gd name="connsiteX3" fmla="*/ 727710 w 2366010"/>
              <a:gd name="connsiteY3" fmla="*/ 197416 h 5138986"/>
              <a:gd name="connsiteX4" fmla="*/ 1274918 w 2366010"/>
              <a:gd name="connsiteY4" fmla="*/ 196785 h 5138986"/>
              <a:gd name="connsiteX5" fmla="*/ 1748353 w 2366010"/>
              <a:gd name="connsiteY5" fmla="*/ 181549 h 5138986"/>
              <a:gd name="connsiteX6" fmla="*/ 1857213 w 2366010"/>
              <a:gd name="connsiteY6" fmla="*/ 13269 h 5138986"/>
              <a:gd name="connsiteX7" fmla="*/ 2133923 w 2366010"/>
              <a:gd name="connsiteY7" fmla="*/ 6920 h 5138986"/>
              <a:gd name="connsiteX8" fmla="*/ 2366010 w 2366010"/>
              <a:gd name="connsiteY8" fmla="*/ 259323 h 5138986"/>
              <a:gd name="connsiteX9" fmla="*/ 2366010 w 2366010"/>
              <a:gd name="connsiteY9" fmla="*/ 4894199 h 5138986"/>
              <a:gd name="connsiteX10" fmla="*/ 2121223 w 2366010"/>
              <a:gd name="connsiteY10" fmla="*/ 5138986 h 5138986"/>
              <a:gd name="connsiteX11" fmla="*/ 244787 w 2366010"/>
              <a:gd name="connsiteY11" fmla="*/ 5138986 h 5138986"/>
              <a:gd name="connsiteX12" fmla="*/ 0 w 2366010"/>
              <a:gd name="connsiteY12" fmla="*/ 4894199 h 5138986"/>
              <a:gd name="connsiteX13" fmla="*/ 0 w 2366010"/>
              <a:gd name="connsiteY13" fmla="*/ 259323 h 5138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366010" h="5138986">
                <a:moveTo>
                  <a:pt x="0" y="259323"/>
                </a:moveTo>
                <a:cubicBezTo>
                  <a:pt x="0" y="124131"/>
                  <a:pt x="99298" y="14400"/>
                  <a:pt x="234490" y="9320"/>
                </a:cubicBezTo>
                <a:cubicBezTo>
                  <a:pt x="330375" y="-1633"/>
                  <a:pt x="441345" y="-4014"/>
                  <a:pt x="518022" y="8051"/>
                </a:cubicBezTo>
                <a:cubicBezTo>
                  <a:pt x="568029" y="42976"/>
                  <a:pt x="608553" y="191263"/>
                  <a:pt x="727710" y="197416"/>
                </a:cubicBezTo>
                <a:cubicBezTo>
                  <a:pt x="883276" y="205449"/>
                  <a:pt x="1056621" y="196753"/>
                  <a:pt x="1274918" y="196785"/>
                </a:cubicBezTo>
                <a:cubicBezTo>
                  <a:pt x="1493215" y="196817"/>
                  <a:pt x="1691464" y="206784"/>
                  <a:pt x="1748353" y="181549"/>
                </a:cubicBezTo>
                <a:cubicBezTo>
                  <a:pt x="1805242" y="156314"/>
                  <a:pt x="1797125" y="40150"/>
                  <a:pt x="1857213" y="13269"/>
                </a:cubicBezTo>
                <a:cubicBezTo>
                  <a:pt x="1896981" y="1626"/>
                  <a:pt x="2008907" y="3363"/>
                  <a:pt x="2133923" y="6920"/>
                </a:cubicBezTo>
                <a:cubicBezTo>
                  <a:pt x="2258939" y="10477"/>
                  <a:pt x="2366010" y="124131"/>
                  <a:pt x="2366010" y="259323"/>
                </a:cubicBezTo>
                <a:lnTo>
                  <a:pt x="2366010" y="4894199"/>
                </a:lnTo>
                <a:cubicBezTo>
                  <a:pt x="2366010" y="5029391"/>
                  <a:pt x="2256415" y="5138986"/>
                  <a:pt x="2121223" y="5138986"/>
                </a:cubicBezTo>
                <a:lnTo>
                  <a:pt x="244787" y="5138986"/>
                </a:lnTo>
                <a:cubicBezTo>
                  <a:pt x="109595" y="5138986"/>
                  <a:pt x="0" y="5029391"/>
                  <a:pt x="0" y="4894199"/>
                </a:cubicBezTo>
                <a:lnTo>
                  <a:pt x="0" y="259323"/>
                </a:lnTo>
                <a:close/>
              </a:path>
            </a:pathLst>
          </a:custGeom>
          <a:solidFill>
            <a:schemeClr val="tx1"/>
          </a:solidFill>
        </p:spPr>
        <p:txBody>
          <a:bodyPr lIns="252000" tIns="360000" bIns="90000" anchor="t">
            <a:normAutofit/>
          </a:bodyPr>
          <a:lstStyle>
            <a:lvl1pPr marL="0" indent="0" algn="l">
              <a:buNone/>
              <a:defRPr lang="fr-FR" sz="2400" kern="1200" dirty="0">
                <a:solidFill>
                  <a:schemeClr val="accent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lvl1pPr>
          </a:lstStyle>
          <a:p>
            <a:r>
              <a:rPr lang="fr-FR" dirty="0"/>
              <a:t>Click </a:t>
            </a:r>
            <a:br>
              <a:rPr lang="fr-FR" dirty="0"/>
            </a:br>
            <a:r>
              <a:rPr lang="fr-FR" dirty="0"/>
              <a:t>to </a:t>
            </a:r>
            <a:r>
              <a:rPr lang="fr-FR" dirty="0" err="1"/>
              <a:t>add</a:t>
            </a:r>
            <a:r>
              <a:rPr lang="fr-FR" dirty="0"/>
              <a:t> </a:t>
            </a:r>
            <a:br>
              <a:rPr lang="fr-FR" dirty="0"/>
            </a:br>
            <a:r>
              <a:rPr lang="fr-FR" dirty="0"/>
              <a:t>a </a:t>
            </a:r>
            <a:r>
              <a:rPr lang="fr-FR" dirty="0" err="1"/>
              <a:t>picture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1324553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s - 6 Collage">
    <p:bg>
      <p:bgPr>
        <a:solidFill>
          <a:srgbClr val="F7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4064000" cy="3429000"/>
          </a:xfrm>
          <a:prstGeom prst="rect">
            <a:avLst/>
          </a:prstGeom>
          <a:solidFill>
            <a:schemeClr val="tx2"/>
          </a:solidFill>
        </p:spPr>
        <p:txBody>
          <a:bodyPr lIns="252000" tIns="252000" rIns="0" bIns="0">
            <a:normAutofit/>
          </a:bodyPr>
          <a:lstStyle>
            <a:lvl1pPr marL="0" indent="0">
              <a:buNone/>
              <a:defRPr sz="2000" baseline="0">
                <a:solidFill>
                  <a:schemeClr val="accent1"/>
                </a:solidFill>
                <a:latin typeface="+mj-lt"/>
                <a:cs typeface="Segoe UI Light" panose="020B0502040204020203" pitchFamily="34" charset="0"/>
              </a:defRPr>
            </a:lvl1pPr>
          </a:lstStyle>
          <a:p>
            <a:r>
              <a:rPr lang="fr-FR" dirty="0"/>
              <a:t>Click to </a:t>
            </a:r>
            <a:br>
              <a:rPr lang="fr-FR" dirty="0"/>
            </a:br>
            <a:r>
              <a:rPr lang="fr-FR" dirty="0"/>
              <a:t>add a </a:t>
            </a:r>
            <a:r>
              <a:rPr lang="fr-FR" dirty="0" err="1"/>
              <a:t>picture</a:t>
            </a:r>
            <a:endParaRPr lang="fr-FR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1" hasCustomPrompt="1"/>
          </p:nvPr>
        </p:nvSpPr>
        <p:spPr>
          <a:xfrm>
            <a:off x="4064000" y="0"/>
            <a:ext cx="4064000" cy="3429000"/>
          </a:xfrm>
          <a:prstGeom prst="rect">
            <a:avLst/>
          </a:prstGeom>
          <a:solidFill>
            <a:schemeClr val="tx2"/>
          </a:solidFill>
        </p:spPr>
        <p:txBody>
          <a:bodyPr lIns="252000" tIns="252000" rIns="0" bIns="0">
            <a:normAutofit/>
          </a:bodyPr>
          <a:lstStyle>
            <a:lvl1pPr marL="0" indent="0">
              <a:buNone/>
              <a:defRPr sz="2000" baseline="0">
                <a:solidFill>
                  <a:schemeClr val="accent1"/>
                </a:solidFill>
                <a:latin typeface="+mj-lt"/>
                <a:cs typeface="Segoe UI Light" panose="020B0502040204020203" pitchFamily="34" charset="0"/>
              </a:defRPr>
            </a:lvl1pPr>
          </a:lstStyle>
          <a:p>
            <a:r>
              <a:rPr lang="fr-FR" dirty="0"/>
              <a:t>Click to </a:t>
            </a:r>
            <a:br>
              <a:rPr lang="fr-FR" dirty="0"/>
            </a:br>
            <a:r>
              <a:rPr lang="fr-FR" dirty="0"/>
              <a:t>add a </a:t>
            </a:r>
            <a:r>
              <a:rPr lang="fr-FR" dirty="0" err="1"/>
              <a:t>picture</a:t>
            </a:r>
            <a:endParaRPr lang="fr-FR" dirty="0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2" hasCustomPrompt="1"/>
          </p:nvPr>
        </p:nvSpPr>
        <p:spPr>
          <a:xfrm>
            <a:off x="8128000" y="0"/>
            <a:ext cx="4064000" cy="3429000"/>
          </a:xfrm>
          <a:prstGeom prst="rect">
            <a:avLst/>
          </a:prstGeom>
          <a:solidFill>
            <a:schemeClr val="tx2"/>
          </a:solidFill>
        </p:spPr>
        <p:txBody>
          <a:bodyPr lIns="252000" tIns="252000" rIns="0" bIns="0">
            <a:normAutofit/>
          </a:bodyPr>
          <a:lstStyle>
            <a:lvl1pPr marL="0" indent="0">
              <a:buNone/>
              <a:defRPr sz="2000" baseline="0">
                <a:solidFill>
                  <a:schemeClr val="accent1"/>
                </a:solidFill>
                <a:latin typeface="+mj-lt"/>
                <a:cs typeface="Segoe UI Light" panose="020B0502040204020203" pitchFamily="34" charset="0"/>
              </a:defRPr>
            </a:lvl1pPr>
          </a:lstStyle>
          <a:p>
            <a:r>
              <a:rPr lang="fr-FR" dirty="0"/>
              <a:t>Click to </a:t>
            </a:r>
            <a:br>
              <a:rPr lang="fr-FR" dirty="0"/>
            </a:br>
            <a:r>
              <a:rPr lang="fr-FR" dirty="0"/>
              <a:t>add a </a:t>
            </a:r>
            <a:r>
              <a:rPr lang="fr-FR" dirty="0" err="1"/>
              <a:t>picture</a:t>
            </a:r>
            <a:endParaRPr lang="fr-FR" dirty="0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3" hasCustomPrompt="1"/>
          </p:nvPr>
        </p:nvSpPr>
        <p:spPr>
          <a:xfrm>
            <a:off x="8128000" y="3429000"/>
            <a:ext cx="4064000" cy="3429000"/>
          </a:xfrm>
          <a:prstGeom prst="rect">
            <a:avLst/>
          </a:prstGeom>
          <a:solidFill>
            <a:schemeClr val="tx2"/>
          </a:solidFill>
        </p:spPr>
        <p:txBody>
          <a:bodyPr lIns="252000" tIns="252000" rIns="0" bIns="0">
            <a:normAutofit/>
          </a:bodyPr>
          <a:lstStyle>
            <a:lvl1pPr marL="0" indent="0">
              <a:buNone/>
              <a:defRPr sz="2000" baseline="0">
                <a:solidFill>
                  <a:schemeClr val="accent1"/>
                </a:solidFill>
                <a:latin typeface="+mj-lt"/>
                <a:cs typeface="Segoe UI Light" panose="020B0502040204020203" pitchFamily="34" charset="0"/>
              </a:defRPr>
            </a:lvl1pPr>
          </a:lstStyle>
          <a:p>
            <a:r>
              <a:rPr lang="fr-FR" dirty="0"/>
              <a:t>Click to </a:t>
            </a:r>
            <a:br>
              <a:rPr lang="fr-FR" dirty="0"/>
            </a:br>
            <a:r>
              <a:rPr lang="fr-FR" dirty="0"/>
              <a:t>add a </a:t>
            </a:r>
            <a:r>
              <a:rPr lang="fr-FR" dirty="0" err="1"/>
              <a:t>picture</a:t>
            </a:r>
            <a:endParaRPr lang="fr-FR" dirty="0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4" hasCustomPrompt="1"/>
          </p:nvPr>
        </p:nvSpPr>
        <p:spPr>
          <a:xfrm>
            <a:off x="4064000" y="3429000"/>
            <a:ext cx="4064000" cy="3429000"/>
          </a:xfrm>
          <a:prstGeom prst="rect">
            <a:avLst/>
          </a:prstGeom>
          <a:solidFill>
            <a:schemeClr val="tx2"/>
          </a:solidFill>
        </p:spPr>
        <p:txBody>
          <a:bodyPr lIns="252000" tIns="252000" rIns="0" bIns="0">
            <a:normAutofit/>
          </a:bodyPr>
          <a:lstStyle>
            <a:lvl1pPr marL="0" indent="0">
              <a:buNone/>
              <a:defRPr sz="2000" baseline="0">
                <a:solidFill>
                  <a:schemeClr val="accent1"/>
                </a:solidFill>
                <a:latin typeface="+mj-lt"/>
                <a:cs typeface="Segoe UI Light" panose="020B0502040204020203" pitchFamily="34" charset="0"/>
              </a:defRPr>
            </a:lvl1pPr>
          </a:lstStyle>
          <a:p>
            <a:r>
              <a:rPr lang="fr-FR" dirty="0"/>
              <a:t>Click to </a:t>
            </a:r>
            <a:br>
              <a:rPr lang="fr-FR" dirty="0"/>
            </a:br>
            <a:r>
              <a:rPr lang="fr-FR" dirty="0"/>
              <a:t>add a </a:t>
            </a:r>
            <a:r>
              <a:rPr lang="fr-FR" dirty="0" err="1"/>
              <a:t>picture</a:t>
            </a:r>
            <a:endParaRPr lang="fr-FR" dirty="0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15" hasCustomPrompt="1"/>
          </p:nvPr>
        </p:nvSpPr>
        <p:spPr>
          <a:xfrm>
            <a:off x="0" y="3429000"/>
            <a:ext cx="4064000" cy="3429000"/>
          </a:xfrm>
          <a:prstGeom prst="rect">
            <a:avLst/>
          </a:prstGeom>
          <a:solidFill>
            <a:schemeClr val="tx2"/>
          </a:solidFill>
        </p:spPr>
        <p:txBody>
          <a:bodyPr lIns="252000" tIns="252000" rIns="0" bIns="0">
            <a:normAutofit/>
          </a:bodyPr>
          <a:lstStyle>
            <a:lvl1pPr marL="0" indent="0">
              <a:buNone/>
              <a:defRPr sz="2000" baseline="0">
                <a:solidFill>
                  <a:schemeClr val="accent1"/>
                </a:solidFill>
                <a:latin typeface="+mj-lt"/>
                <a:cs typeface="Segoe UI Light" panose="020B0502040204020203" pitchFamily="34" charset="0"/>
              </a:defRPr>
            </a:lvl1pPr>
          </a:lstStyle>
          <a:p>
            <a:r>
              <a:rPr lang="fr-FR" dirty="0"/>
              <a:t>Click to </a:t>
            </a:r>
            <a:br>
              <a:rPr lang="fr-FR" dirty="0"/>
            </a:br>
            <a:r>
              <a:rPr lang="fr-FR" dirty="0"/>
              <a:t>add a </a:t>
            </a:r>
            <a:r>
              <a:rPr lang="fr-FR" dirty="0" err="1"/>
              <a:t>picture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717511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977B15E9-FE43-4841-B877-CF972643F91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70" r="70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Graphic 6">
            <a:extLst>
              <a:ext uri="{FF2B5EF4-FFF2-40B4-BE49-F238E27FC236}">
                <a16:creationId xmlns:a16="http://schemas.microsoft.com/office/drawing/2014/main" id="{6E8AD5E2-80B9-4596-9CB1-D5569DED9AC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630219" y="1588849"/>
            <a:ext cx="2931562" cy="1831762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60C311A9-D5EE-4491-885B-DF9302BF251A}"/>
              </a:ext>
            </a:extLst>
          </p:cNvPr>
          <p:cNvSpPr/>
          <p:nvPr userDrawn="1"/>
        </p:nvSpPr>
        <p:spPr>
          <a:xfrm>
            <a:off x="3375660" y="3948127"/>
            <a:ext cx="5440680" cy="428698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>
              <a:lnSpc>
                <a:spcPct val="130000"/>
              </a:lnSpc>
              <a:spcAft>
                <a:spcPts val="600"/>
              </a:spcAft>
            </a:pPr>
            <a:r>
              <a:rPr lang="fr-FR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A free PowerPoint Template made by Slidor.</a:t>
            </a:r>
          </a:p>
        </p:txBody>
      </p:sp>
      <p:grpSp>
        <p:nvGrpSpPr>
          <p:cNvPr id="9" name="Graphic 14">
            <a:extLst>
              <a:ext uri="{FF2B5EF4-FFF2-40B4-BE49-F238E27FC236}">
                <a16:creationId xmlns:a16="http://schemas.microsoft.com/office/drawing/2014/main" id="{D66DC7D3-23E7-4869-88B2-69EB16427068}"/>
              </a:ext>
            </a:extLst>
          </p:cNvPr>
          <p:cNvGrpSpPr/>
          <p:nvPr userDrawn="1"/>
        </p:nvGrpSpPr>
        <p:grpSpPr>
          <a:xfrm>
            <a:off x="6552060" y="3298862"/>
            <a:ext cx="848807" cy="172639"/>
            <a:chOff x="-4840605" y="4879650"/>
            <a:chExt cx="3371850" cy="68580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E7923F90-C7F5-4957-8E42-1B5A2C22CF63}"/>
                </a:ext>
              </a:extLst>
            </p:cNvPr>
            <p:cNvSpPr/>
            <p:nvPr/>
          </p:nvSpPr>
          <p:spPr>
            <a:xfrm>
              <a:off x="-4847749" y="4872506"/>
              <a:ext cx="733425" cy="695325"/>
            </a:xfrm>
            <a:custGeom>
              <a:avLst/>
              <a:gdLst>
                <a:gd name="connsiteX0" fmla="*/ 727520 w 733425"/>
                <a:gd name="connsiteY0" fmla="*/ 349758 h 695325"/>
                <a:gd name="connsiteX1" fmla="*/ 728091 w 733425"/>
                <a:gd name="connsiteY1" fmla="*/ 349472 h 695325"/>
                <a:gd name="connsiteX2" fmla="*/ 650748 w 733425"/>
                <a:gd name="connsiteY2" fmla="*/ 303276 h 695325"/>
                <a:gd name="connsiteX3" fmla="*/ 161258 w 733425"/>
                <a:gd name="connsiteY3" fmla="*/ 7144 h 695325"/>
                <a:gd name="connsiteX4" fmla="*/ 11240 w 733425"/>
                <a:gd name="connsiteY4" fmla="*/ 51530 h 695325"/>
                <a:gd name="connsiteX5" fmla="*/ 505968 w 733425"/>
                <a:gd name="connsiteY5" fmla="*/ 349282 h 695325"/>
                <a:gd name="connsiteX6" fmla="*/ 7144 w 733425"/>
                <a:gd name="connsiteY6" fmla="*/ 645605 h 695325"/>
                <a:gd name="connsiteX7" fmla="*/ 161258 w 733425"/>
                <a:gd name="connsiteY7" fmla="*/ 692372 h 695325"/>
                <a:gd name="connsiteX8" fmla="*/ 270605 w 733425"/>
                <a:gd name="connsiteY8" fmla="*/ 626174 h 695325"/>
                <a:gd name="connsiteX9" fmla="*/ 650653 w 733425"/>
                <a:gd name="connsiteY9" fmla="*/ 396240 h 695325"/>
                <a:gd name="connsiteX10" fmla="*/ 728091 w 733425"/>
                <a:gd name="connsiteY10" fmla="*/ 350139 h 695325"/>
                <a:gd name="connsiteX11" fmla="*/ 727520 w 733425"/>
                <a:gd name="connsiteY11" fmla="*/ 349758 h 695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33425" h="695325">
                  <a:moveTo>
                    <a:pt x="727520" y="349758"/>
                  </a:moveTo>
                  <a:lnTo>
                    <a:pt x="728091" y="349472"/>
                  </a:lnTo>
                  <a:lnTo>
                    <a:pt x="650748" y="303276"/>
                  </a:lnTo>
                  <a:lnTo>
                    <a:pt x="161258" y="7144"/>
                  </a:lnTo>
                  <a:lnTo>
                    <a:pt x="11240" y="51530"/>
                  </a:lnTo>
                  <a:lnTo>
                    <a:pt x="505968" y="349282"/>
                  </a:lnTo>
                  <a:lnTo>
                    <a:pt x="7144" y="645605"/>
                  </a:lnTo>
                  <a:lnTo>
                    <a:pt x="161258" y="692372"/>
                  </a:lnTo>
                  <a:lnTo>
                    <a:pt x="270605" y="626174"/>
                  </a:lnTo>
                  <a:lnTo>
                    <a:pt x="650653" y="396240"/>
                  </a:lnTo>
                  <a:lnTo>
                    <a:pt x="728091" y="350139"/>
                  </a:lnTo>
                  <a:lnTo>
                    <a:pt x="727520" y="349758"/>
                  </a:lnTo>
                  <a:close/>
                </a:path>
              </a:pathLst>
            </a:custGeom>
            <a:solidFill>
              <a:srgbClr val="F04C3B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1A91D39A-3051-4BF8-9AD2-6A54CECBDBDA}"/>
                </a:ext>
              </a:extLst>
            </p:cNvPr>
            <p:cNvSpPr/>
            <p:nvPr/>
          </p:nvSpPr>
          <p:spPr>
            <a:xfrm>
              <a:off x="-4462177" y="5214930"/>
              <a:ext cx="238125" cy="142875"/>
            </a:xfrm>
            <a:custGeom>
              <a:avLst/>
              <a:gdLst>
                <a:gd name="connsiteX0" fmla="*/ 120777 w 238125"/>
                <a:gd name="connsiteY0" fmla="*/ 7144 h 142875"/>
                <a:gd name="connsiteX1" fmla="*/ 231648 w 238125"/>
                <a:gd name="connsiteY1" fmla="*/ 73819 h 142875"/>
                <a:gd name="connsiteX2" fmla="*/ 120682 w 238125"/>
                <a:gd name="connsiteY2" fmla="*/ 141256 h 142875"/>
                <a:gd name="connsiteX3" fmla="*/ 7144 w 238125"/>
                <a:gd name="connsiteY3" fmla="*/ 74200 h 142875"/>
                <a:gd name="connsiteX4" fmla="*/ 120777 w 238125"/>
                <a:gd name="connsiteY4" fmla="*/ 7144 h 142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8125" h="142875">
                  <a:moveTo>
                    <a:pt x="120777" y="7144"/>
                  </a:moveTo>
                  <a:lnTo>
                    <a:pt x="231648" y="73819"/>
                  </a:lnTo>
                  <a:lnTo>
                    <a:pt x="120682" y="141256"/>
                  </a:lnTo>
                  <a:lnTo>
                    <a:pt x="7144" y="74200"/>
                  </a:lnTo>
                  <a:lnTo>
                    <a:pt x="120777" y="7144"/>
                  </a:lnTo>
                  <a:close/>
                </a:path>
              </a:pathLst>
            </a:custGeom>
            <a:solidFill>
              <a:srgbClr val="010101">
                <a:alpha val="3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F85F7B6D-1347-40FE-A80A-D5BD017DF9CD}"/>
                </a:ext>
              </a:extLst>
            </p:cNvPr>
            <p:cNvSpPr/>
            <p:nvPr/>
          </p:nvSpPr>
          <p:spPr>
            <a:xfrm>
              <a:off x="-3434715" y="5011381"/>
              <a:ext cx="295275" cy="419100"/>
            </a:xfrm>
            <a:custGeom>
              <a:avLst/>
              <a:gdLst>
                <a:gd name="connsiteX0" fmla="*/ 7144 w 295275"/>
                <a:gd name="connsiteY0" fmla="*/ 50483 h 419100"/>
                <a:gd name="connsiteX1" fmla="*/ 78772 w 295275"/>
                <a:gd name="connsiteY1" fmla="*/ 7144 h 419100"/>
                <a:gd name="connsiteX2" fmla="*/ 78772 w 295275"/>
                <a:gd name="connsiteY2" fmla="*/ 349472 h 419100"/>
                <a:gd name="connsiteX3" fmla="*/ 292989 w 295275"/>
                <a:gd name="connsiteY3" fmla="*/ 349472 h 419100"/>
                <a:gd name="connsiteX4" fmla="*/ 292989 w 295275"/>
                <a:gd name="connsiteY4" fmla="*/ 414623 h 419100"/>
                <a:gd name="connsiteX5" fmla="*/ 7239 w 295275"/>
                <a:gd name="connsiteY5" fmla="*/ 414623 h 41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95275" h="419100">
                  <a:moveTo>
                    <a:pt x="7144" y="50483"/>
                  </a:moveTo>
                  <a:lnTo>
                    <a:pt x="78772" y="7144"/>
                  </a:lnTo>
                  <a:lnTo>
                    <a:pt x="78772" y="349472"/>
                  </a:lnTo>
                  <a:lnTo>
                    <a:pt x="292989" y="349472"/>
                  </a:lnTo>
                  <a:lnTo>
                    <a:pt x="292989" y="414623"/>
                  </a:lnTo>
                  <a:lnTo>
                    <a:pt x="7239" y="414623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876C7694-BEEB-45BD-8514-3A1381390988}"/>
                </a:ext>
              </a:extLst>
            </p:cNvPr>
            <p:cNvSpPr/>
            <p:nvPr/>
          </p:nvSpPr>
          <p:spPr>
            <a:xfrm>
              <a:off x="-3041142" y="5011381"/>
              <a:ext cx="85725" cy="419100"/>
            </a:xfrm>
            <a:custGeom>
              <a:avLst/>
              <a:gdLst>
                <a:gd name="connsiteX0" fmla="*/ 7144 w 85725"/>
                <a:gd name="connsiteY0" fmla="*/ 51721 h 419100"/>
                <a:gd name="connsiteX1" fmla="*/ 78772 w 85725"/>
                <a:gd name="connsiteY1" fmla="*/ 7144 h 419100"/>
                <a:gd name="connsiteX2" fmla="*/ 78772 w 85725"/>
                <a:gd name="connsiteY2" fmla="*/ 414623 h 419100"/>
                <a:gd name="connsiteX3" fmla="*/ 7144 w 85725"/>
                <a:gd name="connsiteY3" fmla="*/ 414623 h 41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725" h="419100">
                  <a:moveTo>
                    <a:pt x="7144" y="51721"/>
                  </a:moveTo>
                  <a:lnTo>
                    <a:pt x="78772" y="7144"/>
                  </a:lnTo>
                  <a:lnTo>
                    <a:pt x="78772" y="414623"/>
                  </a:lnTo>
                  <a:lnTo>
                    <a:pt x="7144" y="414623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1233C57D-BC6C-45E8-BD7C-CD3182F4BBD4}"/>
                </a:ext>
              </a:extLst>
            </p:cNvPr>
            <p:cNvSpPr/>
            <p:nvPr/>
          </p:nvSpPr>
          <p:spPr>
            <a:xfrm>
              <a:off x="-2831592" y="5011365"/>
              <a:ext cx="381000" cy="419100"/>
            </a:xfrm>
            <a:custGeom>
              <a:avLst/>
              <a:gdLst>
                <a:gd name="connsiteX0" fmla="*/ 7144 w 381000"/>
                <a:gd name="connsiteY0" fmla="*/ 7160 h 419100"/>
                <a:gd name="connsiteX1" fmla="*/ 159544 w 381000"/>
                <a:gd name="connsiteY1" fmla="*/ 7160 h 419100"/>
                <a:gd name="connsiteX2" fmla="*/ 247174 w 381000"/>
                <a:gd name="connsiteY2" fmla="*/ 22590 h 419100"/>
                <a:gd name="connsiteX3" fmla="*/ 315849 w 381000"/>
                <a:gd name="connsiteY3" fmla="*/ 65357 h 419100"/>
                <a:gd name="connsiteX4" fmla="*/ 360426 w 381000"/>
                <a:gd name="connsiteY4" fmla="*/ 129746 h 419100"/>
                <a:gd name="connsiteX5" fmla="*/ 376142 w 381000"/>
                <a:gd name="connsiteY5" fmla="*/ 209756 h 419100"/>
                <a:gd name="connsiteX6" fmla="*/ 376142 w 381000"/>
                <a:gd name="connsiteY6" fmla="*/ 210899 h 419100"/>
                <a:gd name="connsiteX7" fmla="*/ 360426 w 381000"/>
                <a:gd name="connsiteY7" fmla="*/ 291290 h 419100"/>
                <a:gd name="connsiteX8" fmla="*/ 315849 w 381000"/>
                <a:gd name="connsiteY8" fmla="*/ 355870 h 419100"/>
                <a:gd name="connsiteX9" fmla="*/ 247174 w 381000"/>
                <a:gd name="connsiteY9" fmla="*/ 398923 h 419100"/>
                <a:gd name="connsiteX10" fmla="*/ 159544 w 381000"/>
                <a:gd name="connsiteY10" fmla="*/ 414639 h 419100"/>
                <a:gd name="connsiteX11" fmla="*/ 7144 w 381000"/>
                <a:gd name="connsiteY11" fmla="*/ 414639 h 419100"/>
                <a:gd name="connsiteX12" fmla="*/ 78391 w 381000"/>
                <a:gd name="connsiteY12" fmla="*/ 72787 h 419100"/>
                <a:gd name="connsiteX13" fmla="*/ 78391 w 381000"/>
                <a:gd name="connsiteY13" fmla="*/ 349869 h 419100"/>
                <a:gd name="connsiteX14" fmla="*/ 158687 w 381000"/>
                <a:gd name="connsiteY14" fmla="*/ 349869 h 419100"/>
                <a:gd name="connsiteX15" fmla="*/ 216884 w 381000"/>
                <a:gd name="connsiteY15" fmla="*/ 339677 h 419100"/>
                <a:gd name="connsiteX16" fmla="*/ 261461 w 381000"/>
                <a:gd name="connsiteY16" fmla="*/ 311102 h 419100"/>
                <a:gd name="connsiteX17" fmla="*/ 290036 w 381000"/>
                <a:gd name="connsiteY17" fmla="*/ 267478 h 419100"/>
                <a:gd name="connsiteX18" fmla="*/ 300228 w 381000"/>
                <a:gd name="connsiteY18" fmla="*/ 212518 h 419100"/>
                <a:gd name="connsiteX19" fmla="*/ 300228 w 381000"/>
                <a:gd name="connsiteY19" fmla="*/ 211280 h 419100"/>
                <a:gd name="connsiteX20" fmla="*/ 290036 w 381000"/>
                <a:gd name="connsiteY20" fmla="*/ 156035 h 419100"/>
                <a:gd name="connsiteX21" fmla="*/ 261461 w 381000"/>
                <a:gd name="connsiteY21" fmla="*/ 112030 h 419100"/>
                <a:gd name="connsiteX22" fmla="*/ 216884 w 381000"/>
                <a:gd name="connsiteY22" fmla="*/ 83455 h 419100"/>
                <a:gd name="connsiteX23" fmla="*/ 158687 w 381000"/>
                <a:gd name="connsiteY23" fmla="*/ 72977 h 41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000" h="419100">
                  <a:moveTo>
                    <a:pt x="7144" y="7160"/>
                  </a:moveTo>
                  <a:lnTo>
                    <a:pt x="159544" y="7160"/>
                  </a:lnTo>
                  <a:cubicBezTo>
                    <a:pt x="189459" y="6817"/>
                    <a:pt x="219175" y="12050"/>
                    <a:pt x="247174" y="22590"/>
                  </a:cubicBezTo>
                  <a:cubicBezTo>
                    <a:pt x="272645" y="32212"/>
                    <a:pt x="295978" y="46743"/>
                    <a:pt x="315849" y="65357"/>
                  </a:cubicBezTo>
                  <a:cubicBezTo>
                    <a:pt x="335007" y="83502"/>
                    <a:pt x="350187" y="105428"/>
                    <a:pt x="360426" y="129746"/>
                  </a:cubicBezTo>
                  <a:cubicBezTo>
                    <a:pt x="371036" y="155075"/>
                    <a:pt x="376383" y="182297"/>
                    <a:pt x="376142" y="209756"/>
                  </a:cubicBezTo>
                  <a:lnTo>
                    <a:pt x="376142" y="210899"/>
                  </a:lnTo>
                  <a:cubicBezTo>
                    <a:pt x="376371" y="238481"/>
                    <a:pt x="371025" y="265825"/>
                    <a:pt x="360426" y="291290"/>
                  </a:cubicBezTo>
                  <a:cubicBezTo>
                    <a:pt x="350257" y="315703"/>
                    <a:pt x="335070" y="337705"/>
                    <a:pt x="315849" y="355870"/>
                  </a:cubicBezTo>
                  <a:cubicBezTo>
                    <a:pt x="295967" y="374540"/>
                    <a:pt x="272642" y="389163"/>
                    <a:pt x="247174" y="398923"/>
                  </a:cubicBezTo>
                  <a:cubicBezTo>
                    <a:pt x="219219" y="409651"/>
                    <a:pt x="189485" y="414983"/>
                    <a:pt x="159544" y="414639"/>
                  </a:cubicBezTo>
                  <a:lnTo>
                    <a:pt x="7144" y="414639"/>
                  </a:lnTo>
                  <a:close/>
                  <a:moveTo>
                    <a:pt x="78391" y="72787"/>
                  </a:moveTo>
                  <a:lnTo>
                    <a:pt x="78391" y="349869"/>
                  </a:lnTo>
                  <a:lnTo>
                    <a:pt x="158687" y="349869"/>
                  </a:lnTo>
                  <a:cubicBezTo>
                    <a:pt x="178551" y="350118"/>
                    <a:pt x="198287" y="346662"/>
                    <a:pt x="216884" y="339677"/>
                  </a:cubicBezTo>
                  <a:cubicBezTo>
                    <a:pt x="233595" y="333409"/>
                    <a:pt x="248788" y="323670"/>
                    <a:pt x="261461" y="311102"/>
                  </a:cubicBezTo>
                  <a:cubicBezTo>
                    <a:pt x="273861" y="298662"/>
                    <a:pt x="283586" y="283816"/>
                    <a:pt x="290036" y="267478"/>
                  </a:cubicBezTo>
                  <a:cubicBezTo>
                    <a:pt x="296973" y="249995"/>
                    <a:pt x="300435" y="231327"/>
                    <a:pt x="300228" y="212518"/>
                  </a:cubicBezTo>
                  <a:lnTo>
                    <a:pt x="300228" y="211280"/>
                  </a:lnTo>
                  <a:cubicBezTo>
                    <a:pt x="300417" y="192381"/>
                    <a:pt x="296957" y="173623"/>
                    <a:pt x="290036" y="156035"/>
                  </a:cubicBezTo>
                  <a:cubicBezTo>
                    <a:pt x="283637" y="139559"/>
                    <a:pt x="273910" y="124578"/>
                    <a:pt x="261461" y="112030"/>
                  </a:cubicBezTo>
                  <a:cubicBezTo>
                    <a:pt x="248705" y="99567"/>
                    <a:pt x="233535" y="89843"/>
                    <a:pt x="216884" y="83455"/>
                  </a:cubicBezTo>
                  <a:cubicBezTo>
                    <a:pt x="198344" y="76236"/>
                    <a:pt x="178581" y="72678"/>
                    <a:pt x="158687" y="72977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E8A94DF9-BAFB-4BE4-9840-26E3AE412F1B}"/>
                </a:ext>
              </a:extLst>
            </p:cNvPr>
            <p:cNvSpPr/>
            <p:nvPr/>
          </p:nvSpPr>
          <p:spPr>
            <a:xfrm>
              <a:off x="-2364680" y="5004696"/>
              <a:ext cx="438150" cy="428625"/>
            </a:xfrm>
            <a:custGeom>
              <a:avLst/>
              <a:gdLst>
                <a:gd name="connsiteX0" fmla="*/ 218983 w 438150"/>
                <a:gd name="connsiteY0" fmla="*/ 428357 h 428625"/>
                <a:gd name="connsiteX1" fmla="*/ 133258 w 438150"/>
                <a:gd name="connsiteY1" fmla="*/ 411783 h 428625"/>
                <a:gd name="connsiteX2" fmla="*/ 66583 w 438150"/>
                <a:gd name="connsiteY2" fmla="*/ 366635 h 428625"/>
                <a:gd name="connsiteX3" fmla="*/ 22864 w 438150"/>
                <a:gd name="connsiteY3" fmla="*/ 299960 h 428625"/>
                <a:gd name="connsiteX4" fmla="*/ 7147 w 438150"/>
                <a:gd name="connsiteY4" fmla="*/ 218807 h 428625"/>
                <a:gd name="connsiteX5" fmla="*/ 7147 w 438150"/>
                <a:gd name="connsiteY5" fmla="*/ 217569 h 428625"/>
                <a:gd name="connsiteX6" fmla="*/ 22864 w 438150"/>
                <a:gd name="connsiteY6" fmla="*/ 136416 h 428625"/>
                <a:gd name="connsiteX7" fmla="*/ 67155 w 438150"/>
                <a:gd name="connsiteY7" fmla="*/ 69741 h 428625"/>
                <a:gd name="connsiteX8" fmla="*/ 134687 w 438150"/>
                <a:gd name="connsiteY8" fmla="*/ 24021 h 428625"/>
                <a:gd name="connsiteX9" fmla="*/ 220888 w 438150"/>
                <a:gd name="connsiteY9" fmla="*/ 7161 h 428625"/>
                <a:gd name="connsiteX10" fmla="*/ 306613 w 438150"/>
                <a:gd name="connsiteY10" fmla="*/ 23735 h 428625"/>
                <a:gd name="connsiteX11" fmla="*/ 373288 w 438150"/>
                <a:gd name="connsiteY11" fmla="*/ 68883 h 428625"/>
                <a:gd name="connsiteX12" fmla="*/ 416913 w 438150"/>
                <a:gd name="connsiteY12" fmla="*/ 135558 h 428625"/>
                <a:gd name="connsiteX13" fmla="*/ 432629 w 438150"/>
                <a:gd name="connsiteY13" fmla="*/ 216711 h 428625"/>
                <a:gd name="connsiteX14" fmla="*/ 432629 w 438150"/>
                <a:gd name="connsiteY14" fmla="*/ 217854 h 428625"/>
                <a:gd name="connsiteX15" fmla="*/ 416913 w 438150"/>
                <a:gd name="connsiteY15" fmla="*/ 299103 h 428625"/>
                <a:gd name="connsiteX16" fmla="*/ 372717 w 438150"/>
                <a:gd name="connsiteY16" fmla="*/ 365778 h 428625"/>
                <a:gd name="connsiteX17" fmla="*/ 218983 w 438150"/>
                <a:gd name="connsiteY17" fmla="*/ 428357 h 428625"/>
                <a:gd name="connsiteX18" fmla="*/ 220222 w 438150"/>
                <a:gd name="connsiteY18" fmla="*/ 361682 h 428625"/>
                <a:gd name="connsiteX19" fmla="*/ 319091 w 438150"/>
                <a:gd name="connsiteY19" fmla="*/ 319677 h 428625"/>
                <a:gd name="connsiteX20" fmla="*/ 347666 w 438150"/>
                <a:gd name="connsiteY20" fmla="*/ 274147 h 428625"/>
                <a:gd name="connsiteX21" fmla="*/ 357858 w 438150"/>
                <a:gd name="connsiteY21" fmla="*/ 218140 h 428625"/>
                <a:gd name="connsiteX22" fmla="*/ 357858 w 438150"/>
                <a:gd name="connsiteY22" fmla="*/ 216997 h 428625"/>
                <a:gd name="connsiteX23" fmla="*/ 347666 w 438150"/>
                <a:gd name="connsiteY23" fmla="*/ 160704 h 428625"/>
                <a:gd name="connsiteX24" fmla="*/ 275181 w 438150"/>
                <a:gd name="connsiteY24" fmla="*/ 83457 h 428625"/>
                <a:gd name="connsiteX25" fmla="*/ 163738 w 438150"/>
                <a:gd name="connsiteY25" fmla="*/ 83457 h 428625"/>
                <a:gd name="connsiteX26" fmla="*/ 120304 w 438150"/>
                <a:gd name="connsiteY26" fmla="*/ 114318 h 428625"/>
                <a:gd name="connsiteX27" fmla="*/ 91729 w 438150"/>
                <a:gd name="connsiteY27" fmla="*/ 160133 h 428625"/>
                <a:gd name="connsiteX28" fmla="*/ 81537 w 438150"/>
                <a:gd name="connsiteY28" fmla="*/ 216140 h 428625"/>
                <a:gd name="connsiteX29" fmla="*/ 81538 w 438150"/>
                <a:gd name="connsiteY29" fmla="*/ 217283 h 428625"/>
                <a:gd name="connsiteX30" fmla="*/ 91729 w 438150"/>
                <a:gd name="connsiteY30" fmla="*/ 273290 h 428625"/>
                <a:gd name="connsiteX31" fmla="*/ 120304 w 438150"/>
                <a:gd name="connsiteY31" fmla="*/ 319391 h 428625"/>
                <a:gd name="connsiteX32" fmla="*/ 164310 w 438150"/>
                <a:gd name="connsiteY32" fmla="*/ 350633 h 428625"/>
                <a:gd name="connsiteX33" fmla="*/ 220222 w 438150"/>
                <a:gd name="connsiteY33" fmla="*/ 361968 h 428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438150" h="428625">
                  <a:moveTo>
                    <a:pt x="218983" y="428357"/>
                  </a:moveTo>
                  <a:cubicBezTo>
                    <a:pt x="189583" y="428674"/>
                    <a:pt x="160422" y="423037"/>
                    <a:pt x="133258" y="411783"/>
                  </a:cubicBezTo>
                  <a:cubicBezTo>
                    <a:pt x="108249" y="401324"/>
                    <a:pt x="85580" y="385974"/>
                    <a:pt x="66583" y="366635"/>
                  </a:cubicBezTo>
                  <a:cubicBezTo>
                    <a:pt x="47851" y="347434"/>
                    <a:pt x="33006" y="324794"/>
                    <a:pt x="22864" y="299960"/>
                  </a:cubicBezTo>
                  <a:cubicBezTo>
                    <a:pt x="12325" y="274210"/>
                    <a:pt x="6984" y="246630"/>
                    <a:pt x="7147" y="218807"/>
                  </a:cubicBezTo>
                  <a:lnTo>
                    <a:pt x="7147" y="217569"/>
                  </a:lnTo>
                  <a:cubicBezTo>
                    <a:pt x="6984" y="189746"/>
                    <a:pt x="12325" y="162166"/>
                    <a:pt x="22864" y="136416"/>
                  </a:cubicBezTo>
                  <a:cubicBezTo>
                    <a:pt x="33146" y="111519"/>
                    <a:pt x="48191" y="88870"/>
                    <a:pt x="67155" y="69741"/>
                  </a:cubicBezTo>
                  <a:cubicBezTo>
                    <a:pt x="86504" y="50285"/>
                    <a:pt x="109437" y="34760"/>
                    <a:pt x="134687" y="24021"/>
                  </a:cubicBezTo>
                  <a:cubicBezTo>
                    <a:pt x="161953" y="12523"/>
                    <a:pt x="191300" y="6783"/>
                    <a:pt x="220888" y="7161"/>
                  </a:cubicBezTo>
                  <a:cubicBezTo>
                    <a:pt x="250288" y="6854"/>
                    <a:pt x="279446" y="12492"/>
                    <a:pt x="306613" y="23735"/>
                  </a:cubicBezTo>
                  <a:cubicBezTo>
                    <a:pt x="331611" y="34217"/>
                    <a:pt x="354275" y="49564"/>
                    <a:pt x="373288" y="68883"/>
                  </a:cubicBezTo>
                  <a:cubicBezTo>
                    <a:pt x="392011" y="88073"/>
                    <a:pt x="406827" y="110718"/>
                    <a:pt x="416913" y="135558"/>
                  </a:cubicBezTo>
                  <a:cubicBezTo>
                    <a:pt x="427461" y="161306"/>
                    <a:pt x="432803" y="188888"/>
                    <a:pt x="432629" y="216711"/>
                  </a:cubicBezTo>
                  <a:lnTo>
                    <a:pt x="432629" y="217854"/>
                  </a:lnTo>
                  <a:cubicBezTo>
                    <a:pt x="432803" y="245709"/>
                    <a:pt x="427461" y="273322"/>
                    <a:pt x="416913" y="299103"/>
                  </a:cubicBezTo>
                  <a:cubicBezTo>
                    <a:pt x="406665" y="323995"/>
                    <a:pt x="391652" y="346644"/>
                    <a:pt x="372717" y="365778"/>
                  </a:cubicBezTo>
                  <a:cubicBezTo>
                    <a:pt x="332099" y="406653"/>
                    <a:pt x="276600" y="429244"/>
                    <a:pt x="218983" y="428357"/>
                  </a:cubicBezTo>
                  <a:close/>
                  <a:moveTo>
                    <a:pt x="220222" y="361682"/>
                  </a:moveTo>
                  <a:cubicBezTo>
                    <a:pt x="257610" y="362161"/>
                    <a:pt x="293481" y="346921"/>
                    <a:pt x="319091" y="319677"/>
                  </a:cubicBezTo>
                  <a:cubicBezTo>
                    <a:pt x="331504" y="306517"/>
                    <a:pt x="341213" y="291048"/>
                    <a:pt x="347666" y="274147"/>
                  </a:cubicBezTo>
                  <a:cubicBezTo>
                    <a:pt x="354525" y="256277"/>
                    <a:pt x="357982" y="237281"/>
                    <a:pt x="357858" y="218140"/>
                  </a:cubicBezTo>
                  <a:lnTo>
                    <a:pt x="357858" y="216997"/>
                  </a:lnTo>
                  <a:cubicBezTo>
                    <a:pt x="357948" y="197766"/>
                    <a:pt x="354493" y="178683"/>
                    <a:pt x="347666" y="160704"/>
                  </a:cubicBezTo>
                  <a:cubicBezTo>
                    <a:pt x="334823" y="126287"/>
                    <a:pt x="308712" y="98460"/>
                    <a:pt x="275181" y="83457"/>
                  </a:cubicBezTo>
                  <a:cubicBezTo>
                    <a:pt x="239636" y="68025"/>
                    <a:pt x="199283" y="68025"/>
                    <a:pt x="163738" y="83457"/>
                  </a:cubicBezTo>
                  <a:cubicBezTo>
                    <a:pt x="147300" y="90661"/>
                    <a:pt x="132516" y="101165"/>
                    <a:pt x="120304" y="114318"/>
                  </a:cubicBezTo>
                  <a:cubicBezTo>
                    <a:pt x="107954" y="127634"/>
                    <a:pt x="98256" y="143184"/>
                    <a:pt x="91729" y="160133"/>
                  </a:cubicBezTo>
                  <a:cubicBezTo>
                    <a:pt x="84886" y="178008"/>
                    <a:pt x="81429" y="197000"/>
                    <a:pt x="81537" y="216140"/>
                  </a:cubicBezTo>
                  <a:lnTo>
                    <a:pt x="81538" y="217283"/>
                  </a:lnTo>
                  <a:cubicBezTo>
                    <a:pt x="81421" y="236423"/>
                    <a:pt x="84877" y="255418"/>
                    <a:pt x="91729" y="273290"/>
                  </a:cubicBezTo>
                  <a:cubicBezTo>
                    <a:pt x="98242" y="290331"/>
                    <a:pt x="107940" y="305977"/>
                    <a:pt x="120304" y="319391"/>
                  </a:cubicBezTo>
                  <a:cubicBezTo>
                    <a:pt x="132678" y="332710"/>
                    <a:pt x="147656" y="343344"/>
                    <a:pt x="164310" y="350633"/>
                  </a:cubicBezTo>
                  <a:cubicBezTo>
                    <a:pt x="181946" y="358291"/>
                    <a:pt x="200996" y="362153"/>
                    <a:pt x="220222" y="361968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5F9A081A-E818-4296-AF04-3676C01030AA}"/>
                </a:ext>
              </a:extLst>
            </p:cNvPr>
            <p:cNvSpPr/>
            <p:nvPr/>
          </p:nvSpPr>
          <p:spPr>
            <a:xfrm>
              <a:off x="-1823371" y="5011354"/>
              <a:ext cx="352425" cy="419100"/>
            </a:xfrm>
            <a:custGeom>
              <a:avLst/>
              <a:gdLst>
                <a:gd name="connsiteX0" fmla="*/ 7144 w 352425"/>
                <a:gd name="connsiteY0" fmla="*/ 7171 h 419100"/>
                <a:gd name="connsiteX1" fmla="*/ 188786 w 352425"/>
                <a:gd name="connsiteY1" fmla="*/ 7171 h 419100"/>
                <a:gd name="connsiteX2" fmla="*/ 256889 w 352425"/>
                <a:gd name="connsiteY2" fmla="*/ 17934 h 419100"/>
                <a:gd name="connsiteX3" fmla="*/ 306419 w 352425"/>
                <a:gd name="connsiteY3" fmla="*/ 47938 h 419100"/>
                <a:gd name="connsiteX4" fmla="*/ 331470 w 352425"/>
                <a:gd name="connsiteY4" fmla="*/ 86895 h 419100"/>
                <a:gd name="connsiteX5" fmla="*/ 340138 w 352425"/>
                <a:gd name="connsiteY5" fmla="*/ 135854 h 419100"/>
                <a:gd name="connsiteX6" fmla="*/ 340138 w 352425"/>
                <a:gd name="connsiteY6" fmla="*/ 136997 h 419100"/>
                <a:gd name="connsiteX7" fmla="*/ 313087 w 352425"/>
                <a:gd name="connsiteY7" fmla="*/ 217673 h 419100"/>
                <a:gd name="connsiteX8" fmla="*/ 243554 w 352425"/>
                <a:gd name="connsiteY8" fmla="*/ 260441 h 419100"/>
                <a:gd name="connsiteX9" fmla="*/ 353568 w 352425"/>
                <a:gd name="connsiteY9" fmla="*/ 414650 h 419100"/>
                <a:gd name="connsiteX10" fmla="*/ 268605 w 352425"/>
                <a:gd name="connsiteY10" fmla="*/ 414650 h 419100"/>
                <a:gd name="connsiteX11" fmla="*/ 168402 w 352425"/>
                <a:gd name="connsiteY11" fmla="*/ 272823 h 419100"/>
                <a:gd name="connsiteX12" fmla="*/ 78772 w 352425"/>
                <a:gd name="connsiteY12" fmla="*/ 272823 h 419100"/>
                <a:gd name="connsiteX13" fmla="*/ 78772 w 352425"/>
                <a:gd name="connsiteY13" fmla="*/ 414841 h 419100"/>
                <a:gd name="connsiteX14" fmla="*/ 7144 w 352425"/>
                <a:gd name="connsiteY14" fmla="*/ 414841 h 419100"/>
                <a:gd name="connsiteX15" fmla="*/ 183547 w 352425"/>
                <a:gd name="connsiteY15" fmla="*/ 209196 h 419100"/>
                <a:gd name="connsiteX16" fmla="*/ 244698 w 352425"/>
                <a:gd name="connsiteY16" fmla="*/ 190813 h 419100"/>
                <a:gd name="connsiteX17" fmla="*/ 267367 w 352425"/>
                <a:gd name="connsiteY17" fmla="*/ 141093 h 419100"/>
                <a:gd name="connsiteX18" fmla="*/ 267367 w 352425"/>
                <a:gd name="connsiteY18" fmla="*/ 139949 h 419100"/>
                <a:gd name="connsiteX19" fmla="*/ 245269 w 352425"/>
                <a:gd name="connsiteY19" fmla="*/ 89562 h 419100"/>
                <a:gd name="connsiteX20" fmla="*/ 182975 w 352425"/>
                <a:gd name="connsiteY20" fmla="*/ 72417 h 419100"/>
                <a:gd name="connsiteX21" fmla="*/ 78772 w 352425"/>
                <a:gd name="connsiteY21" fmla="*/ 72417 h 419100"/>
                <a:gd name="connsiteX22" fmla="*/ 78772 w 352425"/>
                <a:gd name="connsiteY22" fmla="*/ 209196 h 41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352425" h="419100">
                  <a:moveTo>
                    <a:pt x="7144" y="7171"/>
                  </a:moveTo>
                  <a:lnTo>
                    <a:pt x="188786" y="7171"/>
                  </a:lnTo>
                  <a:cubicBezTo>
                    <a:pt x="211939" y="6790"/>
                    <a:pt x="234982" y="10431"/>
                    <a:pt x="256889" y="17934"/>
                  </a:cubicBezTo>
                  <a:cubicBezTo>
                    <a:pt x="275324" y="24344"/>
                    <a:pt x="292201" y="34567"/>
                    <a:pt x="306419" y="47938"/>
                  </a:cubicBezTo>
                  <a:cubicBezTo>
                    <a:pt x="317253" y="59148"/>
                    <a:pt x="325766" y="72387"/>
                    <a:pt x="331470" y="86895"/>
                  </a:cubicBezTo>
                  <a:cubicBezTo>
                    <a:pt x="337403" y="102527"/>
                    <a:pt x="340343" y="119135"/>
                    <a:pt x="340138" y="135854"/>
                  </a:cubicBezTo>
                  <a:lnTo>
                    <a:pt x="340138" y="136997"/>
                  </a:lnTo>
                  <a:cubicBezTo>
                    <a:pt x="341579" y="166333"/>
                    <a:pt x="331921" y="195136"/>
                    <a:pt x="313087" y="217673"/>
                  </a:cubicBezTo>
                  <a:cubicBezTo>
                    <a:pt x="294505" y="238320"/>
                    <a:pt x="270363" y="253169"/>
                    <a:pt x="243554" y="260441"/>
                  </a:cubicBezTo>
                  <a:lnTo>
                    <a:pt x="353568" y="414650"/>
                  </a:lnTo>
                  <a:lnTo>
                    <a:pt x="268605" y="414650"/>
                  </a:lnTo>
                  <a:lnTo>
                    <a:pt x="168402" y="272823"/>
                  </a:lnTo>
                  <a:lnTo>
                    <a:pt x="78772" y="272823"/>
                  </a:lnTo>
                  <a:lnTo>
                    <a:pt x="78772" y="414841"/>
                  </a:lnTo>
                  <a:lnTo>
                    <a:pt x="7144" y="414841"/>
                  </a:lnTo>
                  <a:close/>
                  <a:moveTo>
                    <a:pt x="183547" y="209196"/>
                  </a:moveTo>
                  <a:cubicBezTo>
                    <a:pt x="205449" y="210374"/>
                    <a:pt x="227076" y="203873"/>
                    <a:pt x="244698" y="190813"/>
                  </a:cubicBezTo>
                  <a:cubicBezTo>
                    <a:pt x="259749" y="178802"/>
                    <a:pt x="268170" y="160332"/>
                    <a:pt x="267367" y="141093"/>
                  </a:cubicBezTo>
                  <a:lnTo>
                    <a:pt x="267367" y="139949"/>
                  </a:lnTo>
                  <a:cubicBezTo>
                    <a:pt x="268637" y="120559"/>
                    <a:pt x="260394" y="101763"/>
                    <a:pt x="245269" y="89562"/>
                  </a:cubicBezTo>
                  <a:cubicBezTo>
                    <a:pt x="226982" y="77093"/>
                    <a:pt x="205067" y="71061"/>
                    <a:pt x="182975" y="72417"/>
                  </a:cubicBezTo>
                  <a:lnTo>
                    <a:pt x="78772" y="72417"/>
                  </a:lnTo>
                  <a:lnTo>
                    <a:pt x="78772" y="209196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2F93CB37-9F90-4482-81C5-10C26B916690}"/>
                </a:ext>
              </a:extLst>
            </p:cNvPr>
            <p:cNvSpPr/>
            <p:nvPr/>
          </p:nvSpPr>
          <p:spPr>
            <a:xfrm>
              <a:off x="-3862578" y="5009827"/>
              <a:ext cx="323850" cy="428625"/>
            </a:xfrm>
            <a:custGeom>
              <a:avLst/>
              <a:gdLst>
                <a:gd name="connsiteX0" fmla="*/ 177165 w 323850"/>
                <a:gd name="connsiteY0" fmla="*/ 425606 h 428625"/>
                <a:gd name="connsiteX1" fmla="*/ 86963 w 323850"/>
                <a:gd name="connsiteY1" fmla="*/ 409605 h 428625"/>
                <a:gd name="connsiteX2" fmla="*/ 7144 w 323850"/>
                <a:gd name="connsiteY2" fmla="*/ 360455 h 428625"/>
                <a:gd name="connsiteX3" fmla="*/ 68199 w 323850"/>
                <a:gd name="connsiteY3" fmla="*/ 323784 h 428625"/>
                <a:gd name="connsiteX4" fmla="*/ 68866 w 323850"/>
                <a:gd name="connsiteY4" fmla="*/ 323784 h 428625"/>
                <a:gd name="connsiteX5" fmla="*/ 110490 w 323850"/>
                <a:gd name="connsiteY5" fmla="*/ 348263 h 428625"/>
                <a:gd name="connsiteX6" fmla="*/ 178879 w 323850"/>
                <a:gd name="connsiteY6" fmla="*/ 361980 h 428625"/>
                <a:gd name="connsiteX7" fmla="*/ 231648 w 323850"/>
                <a:gd name="connsiteY7" fmla="*/ 347692 h 428625"/>
                <a:gd name="connsiteX8" fmla="*/ 250698 w 323850"/>
                <a:gd name="connsiteY8" fmla="*/ 310735 h 428625"/>
                <a:gd name="connsiteX9" fmla="*/ 250698 w 323850"/>
                <a:gd name="connsiteY9" fmla="*/ 309592 h 428625"/>
                <a:gd name="connsiteX10" fmla="*/ 246983 w 323850"/>
                <a:gd name="connsiteY10" fmla="*/ 290066 h 428625"/>
                <a:gd name="connsiteX11" fmla="*/ 233077 w 323850"/>
                <a:gd name="connsiteY11" fmla="*/ 274349 h 428625"/>
                <a:gd name="connsiteX12" fmla="*/ 205073 w 323850"/>
                <a:gd name="connsiteY12" fmla="*/ 260348 h 428625"/>
                <a:gd name="connsiteX13" fmla="*/ 158877 w 323850"/>
                <a:gd name="connsiteY13" fmla="*/ 247584 h 428625"/>
                <a:gd name="connsiteX14" fmla="*/ 100965 w 323850"/>
                <a:gd name="connsiteY14" fmla="*/ 230439 h 428625"/>
                <a:gd name="connsiteX15" fmla="*/ 58388 w 323850"/>
                <a:gd name="connsiteY15" fmla="*/ 207103 h 428625"/>
                <a:gd name="connsiteX16" fmla="*/ 32194 w 323850"/>
                <a:gd name="connsiteY16" fmla="*/ 173670 h 428625"/>
                <a:gd name="connsiteX17" fmla="*/ 23241 w 323850"/>
                <a:gd name="connsiteY17" fmla="*/ 126045 h 428625"/>
                <a:gd name="connsiteX18" fmla="*/ 23241 w 323850"/>
                <a:gd name="connsiteY18" fmla="*/ 124902 h 428625"/>
                <a:gd name="connsiteX19" fmla="*/ 33719 w 323850"/>
                <a:gd name="connsiteY19" fmla="*/ 77277 h 428625"/>
                <a:gd name="connsiteX20" fmla="*/ 62294 w 323850"/>
                <a:gd name="connsiteY20" fmla="*/ 40034 h 428625"/>
                <a:gd name="connsiteX21" fmla="*/ 106299 w 323850"/>
                <a:gd name="connsiteY21" fmla="*/ 15841 h 428625"/>
                <a:gd name="connsiteX22" fmla="*/ 162116 w 323850"/>
                <a:gd name="connsiteY22" fmla="*/ 7173 h 428625"/>
                <a:gd name="connsiteX23" fmla="*/ 242792 w 323850"/>
                <a:gd name="connsiteY23" fmla="*/ 20222 h 428625"/>
                <a:gd name="connsiteX24" fmla="*/ 310039 w 323850"/>
                <a:gd name="connsiteY24" fmla="*/ 58322 h 428625"/>
                <a:gd name="connsiteX25" fmla="*/ 246983 w 323850"/>
                <a:gd name="connsiteY25" fmla="*/ 96422 h 428625"/>
                <a:gd name="connsiteX26" fmla="*/ 245459 w 323850"/>
                <a:gd name="connsiteY26" fmla="*/ 95660 h 428625"/>
                <a:gd name="connsiteX27" fmla="*/ 216313 w 323850"/>
                <a:gd name="connsiteY27" fmla="*/ 81563 h 428625"/>
                <a:gd name="connsiteX28" fmla="*/ 160973 w 323850"/>
                <a:gd name="connsiteY28" fmla="*/ 70800 h 428625"/>
                <a:gd name="connsiteX29" fmla="*/ 112109 w 323850"/>
                <a:gd name="connsiteY29" fmla="*/ 84707 h 428625"/>
                <a:gd name="connsiteX30" fmla="*/ 94583 w 323850"/>
                <a:gd name="connsiteY30" fmla="*/ 119092 h 428625"/>
                <a:gd name="connsiteX31" fmla="*/ 94583 w 323850"/>
                <a:gd name="connsiteY31" fmla="*/ 120235 h 428625"/>
                <a:gd name="connsiteX32" fmla="*/ 98679 w 323850"/>
                <a:gd name="connsiteY32" fmla="*/ 140904 h 428625"/>
                <a:gd name="connsiteX33" fmla="*/ 113824 w 323850"/>
                <a:gd name="connsiteY33" fmla="*/ 157192 h 428625"/>
                <a:gd name="connsiteX34" fmla="*/ 143542 w 323850"/>
                <a:gd name="connsiteY34" fmla="*/ 170908 h 428625"/>
                <a:gd name="connsiteX35" fmla="*/ 191834 w 323850"/>
                <a:gd name="connsiteY35" fmla="*/ 184338 h 428625"/>
                <a:gd name="connsiteX36" fmla="*/ 248317 w 323850"/>
                <a:gd name="connsiteY36" fmla="*/ 202340 h 428625"/>
                <a:gd name="connsiteX37" fmla="*/ 289369 w 323850"/>
                <a:gd name="connsiteY37" fmla="*/ 226534 h 428625"/>
                <a:gd name="connsiteX38" fmla="*/ 314039 w 323850"/>
                <a:gd name="connsiteY38" fmla="*/ 259681 h 428625"/>
                <a:gd name="connsiteX39" fmla="*/ 322231 w 323850"/>
                <a:gd name="connsiteY39" fmla="*/ 303591 h 428625"/>
                <a:gd name="connsiteX40" fmla="*/ 322231 w 323850"/>
                <a:gd name="connsiteY40" fmla="*/ 304829 h 428625"/>
                <a:gd name="connsiteX41" fmla="*/ 311467 w 323850"/>
                <a:gd name="connsiteY41" fmla="*/ 356074 h 428625"/>
                <a:gd name="connsiteX42" fmla="*/ 281464 w 323850"/>
                <a:gd name="connsiteY42" fmla="*/ 394174 h 428625"/>
                <a:gd name="connsiteX43" fmla="*/ 235934 w 323850"/>
                <a:gd name="connsiteY43" fmla="*/ 417224 h 428625"/>
                <a:gd name="connsiteX44" fmla="*/ 177165 w 323850"/>
                <a:gd name="connsiteY44" fmla="*/ 425606 h 428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323850" h="428625">
                  <a:moveTo>
                    <a:pt x="177165" y="425606"/>
                  </a:moveTo>
                  <a:cubicBezTo>
                    <a:pt x="146382" y="425714"/>
                    <a:pt x="115831" y="420294"/>
                    <a:pt x="86963" y="409605"/>
                  </a:cubicBezTo>
                  <a:cubicBezTo>
                    <a:pt x="57459" y="398476"/>
                    <a:pt x="30363" y="381791"/>
                    <a:pt x="7144" y="360455"/>
                  </a:cubicBezTo>
                  <a:lnTo>
                    <a:pt x="68199" y="323784"/>
                  </a:lnTo>
                  <a:cubicBezTo>
                    <a:pt x="68199" y="323784"/>
                    <a:pt x="68199" y="323784"/>
                    <a:pt x="68866" y="323784"/>
                  </a:cubicBezTo>
                  <a:cubicBezTo>
                    <a:pt x="81831" y="333400"/>
                    <a:pt x="95785" y="341606"/>
                    <a:pt x="110490" y="348263"/>
                  </a:cubicBezTo>
                  <a:cubicBezTo>
                    <a:pt x="132050" y="357652"/>
                    <a:pt x="155366" y="362328"/>
                    <a:pt x="178879" y="361980"/>
                  </a:cubicBezTo>
                  <a:cubicBezTo>
                    <a:pt x="197543" y="362973"/>
                    <a:pt x="216035" y="357966"/>
                    <a:pt x="231648" y="347692"/>
                  </a:cubicBezTo>
                  <a:cubicBezTo>
                    <a:pt x="243797" y="339350"/>
                    <a:pt x="250952" y="325470"/>
                    <a:pt x="250698" y="310735"/>
                  </a:cubicBezTo>
                  <a:lnTo>
                    <a:pt x="250698" y="309592"/>
                  </a:lnTo>
                  <a:cubicBezTo>
                    <a:pt x="250847" y="302894"/>
                    <a:pt x="249581" y="296241"/>
                    <a:pt x="246983" y="290066"/>
                  </a:cubicBezTo>
                  <a:cubicBezTo>
                    <a:pt x="243715" y="283760"/>
                    <a:pt x="238938" y="278361"/>
                    <a:pt x="233077" y="274349"/>
                  </a:cubicBezTo>
                  <a:cubicBezTo>
                    <a:pt x="224454" y="268378"/>
                    <a:pt x="215025" y="263663"/>
                    <a:pt x="205073" y="260348"/>
                  </a:cubicBezTo>
                  <a:cubicBezTo>
                    <a:pt x="189931" y="255214"/>
                    <a:pt x="174507" y="250952"/>
                    <a:pt x="158877" y="247584"/>
                  </a:cubicBezTo>
                  <a:cubicBezTo>
                    <a:pt x="139212" y="243167"/>
                    <a:pt x="119865" y="237439"/>
                    <a:pt x="100965" y="230439"/>
                  </a:cubicBezTo>
                  <a:cubicBezTo>
                    <a:pt x="85654" y="224903"/>
                    <a:pt x="71292" y="217031"/>
                    <a:pt x="58388" y="207103"/>
                  </a:cubicBezTo>
                  <a:cubicBezTo>
                    <a:pt x="47128" y="198195"/>
                    <a:pt x="38150" y="186735"/>
                    <a:pt x="32194" y="173670"/>
                  </a:cubicBezTo>
                  <a:cubicBezTo>
                    <a:pt x="25866" y="158610"/>
                    <a:pt x="22814" y="142376"/>
                    <a:pt x="23241" y="126045"/>
                  </a:cubicBezTo>
                  <a:lnTo>
                    <a:pt x="23241" y="124902"/>
                  </a:lnTo>
                  <a:cubicBezTo>
                    <a:pt x="23084" y="108439"/>
                    <a:pt x="26667" y="92155"/>
                    <a:pt x="33719" y="77277"/>
                  </a:cubicBezTo>
                  <a:cubicBezTo>
                    <a:pt x="40464" y="62958"/>
                    <a:pt x="50209" y="50257"/>
                    <a:pt x="62294" y="40034"/>
                  </a:cubicBezTo>
                  <a:cubicBezTo>
                    <a:pt x="75311" y="29275"/>
                    <a:pt x="90240" y="21067"/>
                    <a:pt x="106299" y="15841"/>
                  </a:cubicBezTo>
                  <a:cubicBezTo>
                    <a:pt x="124297" y="9886"/>
                    <a:pt x="143159" y="6957"/>
                    <a:pt x="162116" y="7173"/>
                  </a:cubicBezTo>
                  <a:cubicBezTo>
                    <a:pt x="189566" y="6737"/>
                    <a:pt x="216878" y="11155"/>
                    <a:pt x="242792" y="20222"/>
                  </a:cubicBezTo>
                  <a:cubicBezTo>
                    <a:pt x="267106" y="29234"/>
                    <a:pt x="289812" y="42098"/>
                    <a:pt x="310039" y="58322"/>
                  </a:cubicBezTo>
                  <a:lnTo>
                    <a:pt x="246983" y="96422"/>
                  </a:lnTo>
                  <a:lnTo>
                    <a:pt x="245459" y="95660"/>
                  </a:lnTo>
                  <a:cubicBezTo>
                    <a:pt x="236093" y="90271"/>
                    <a:pt x="226353" y="85560"/>
                    <a:pt x="216313" y="81563"/>
                  </a:cubicBezTo>
                  <a:cubicBezTo>
                    <a:pt x="198720" y="74484"/>
                    <a:pt x="179936" y="70831"/>
                    <a:pt x="160973" y="70800"/>
                  </a:cubicBezTo>
                  <a:cubicBezTo>
                    <a:pt x="143578" y="69748"/>
                    <a:pt x="126344" y="74653"/>
                    <a:pt x="112109" y="84707"/>
                  </a:cubicBezTo>
                  <a:cubicBezTo>
                    <a:pt x="101085" y="92690"/>
                    <a:pt x="94566" y="105481"/>
                    <a:pt x="94583" y="119092"/>
                  </a:cubicBezTo>
                  <a:lnTo>
                    <a:pt x="94583" y="120235"/>
                  </a:lnTo>
                  <a:cubicBezTo>
                    <a:pt x="94474" y="127337"/>
                    <a:pt x="95870" y="134381"/>
                    <a:pt x="98679" y="140904"/>
                  </a:cubicBezTo>
                  <a:cubicBezTo>
                    <a:pt x="102108" y="147641"/>
                    <a:pt x="107354" y="153283"/>
                    <a:pt x="113824" y="157192"/>
                  </a:cubicBezTo>
                  <a:cubicBezTo>
                    <a:pt x="123126" y="162973"/>
                    <a:pt x="133108" y="167580"/>
                    <a:pt x="143542" y="170908"/>
                  </a:cubicBezTo>
                  <a:cubicBezTo>
                    <a:pt x="155924" y="175162"/>
                    <a:pt x="172021" y="179639"/>
                    <a:pt x="191834" y="184338"/>
                  </a:cubicBezTo>
                  <a:cubicBezTo>
                    <a:pt x="211040" y="189079"/>
                    <a:pt x="229909" y="195093"/>
                    <a:pt x="248317" y="202340"/>
                  </a:cubicBezTo>
                  <a:cubicBezTo>
                    <a:pt x="263233" y="208104"/>
                    <a:pt x="277101" y="216277"/>
                    <a:pt x="289369" y="226534"/>
                  </a:cubicBezTo>
                  <a:cubicBezTo>
                    <a:pt x="300024" y="235547"/>
                    <a:pt x="308464" y="246887"/>
                    <a:pt x="314039" y="259681"/>
                  </a:cubicBezTo>
                  <a:cubicBezTo>
                    <a:pt x="319741" y="273604"/>
                    <a:pt x="322529" y="288548"/>
                    <a:pt x="322231" y="303591"/>
                  </a:cubicBezTo>
                  <a:lnTo>
                    <a:pt x="322231" y="304829"/>
                  </a:lnTo>
                  <a:cubicBezTo>
                    <a:pt x="322497" y="322498"/>
                    <a:pt x="318820" y="340005"/>
                    <a:pt x="311467" y="356074"/>
                  </a:cubicBezTo>
                  <a:cubicBezTo>
                    <a:pt x="304408" y="370837"/>
                    <a:pt x="294161" y="383850"/>
                    <a:pt x="281464" y="394174"/>
                  </a:cubicBezTo>
                  <a:cubicBezTo>
                    <a:pt x="267913" y="404717"/>
                    <a:pt x="252453" y="412544"/>
                    <a:pt x="235934" y="417224"/>
                  </a:cubicBezTo>
                  <a:cubicBezTo>
                    <a:pt x="216857" y="422865"/>
                    <a:pt x="197058" y="425688"/>
                    <a:pt x="177165" y="425606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D79AB743-22E3-4CAA-BED0-6EAB007C6F88}"/>
              </a:ext>
            </a:extLst>
          </p:cNvPr>
          <p:cNvGrpSpPr/>
          <p:nvPr userDrawn="1"/>
        </p:nvGrpSpPr>
        <p:grpSpPr>
          <a:xfrm>
            <a:off x="5250180" y="4888006"/>
            <a:ext cx="1691640" cy="425104"/>
            <a:chOff x="7641302" y="5435575"/>
            <a:chExt cx="1691640" cy="425104"/>
          </a:xfrm>
        </p:grpSpPr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id="{0FAAD364-CC01-4DB6-9EDD-DFE1AB2147CA}"/>
                </a:ext>
              </a:extLst>
            </p:cNvPr>
            <p:cNvSpPr/>
            <p:nvPr/>
          </p:nvSpPr>
          <p:spPr>
            <a:xfrm>
              <a:off x="7641302" y="5435575"/>
              <a:ext cx="1691640" cy="425104"/>
            </a:xfrm>
            <a:prstGeom prst="roundRect">
              <a:avLst>
                <a:gd name="adj" fmla="val 0"/>
              </a:avLst>
            </a:prstGeom>
            <a:ln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lIns="0" tIns="0" rIns="252000" bIns="0" rtlCol="0" anchor="ctr"/>
            <a:lstStyle/>
            <a:p>
              <a:pPr algn="ctr"/>
              <a:r>
                <a:rPr lang="fr-FR" sz="1100" spc="100" baseline="0" dirty="0">
                  <a:solidFill>
                    <a:schemeClr val="bg1"/>
                  </a:solidFill>
                  <a:latin typeface="+mj-lt"/>
                </a:rPr>
                <a:t>VISIT US</a:t>
              </a:r>
            </a:p>
          </p:txBody>
        </p:sp>
        <p:sp>
          <p:nvSpPr>
            <p:cNvPr id="21" name="Graphic 30">
              <a:extLst>
                <a:ext uri="{FF2B5EF4-FFF2-40B4-BE49-F238E27FC236}">
                  <a16:creationId xmlns:a16="http://schemas.microsoft.com/office/drawing/2014/main" id="{DA2EB7B7-D6F7-4C8F-93B8-20234A9EE0BB}"/>
                </a:ext>
              </a:extLst>
            </p:cNvPr>
            <p:cNvSpPr/>
            <p:nvPr/>
          </p:nvSpPr>
          <p:spPr>
            <a:xfrm>
              <a:off x="8943182" y="5579170"/>
              <a:ext cx="79476" cy="137914"/>
            </a:xfrm>
            <a:custGeom>
              <a:avLst/>
              <a:gdLst>
                <a:gd name="connsiteX0" fmla="*/ 33604 w 323850"/>
                <a:gd name="connsiteY0" fmla="*/ 558660 h 561975"/>
                <a:gd name="connsiteX1" fmla="*/ 7144 w 323850"/>
                <a:gd name="connsiteY1" fmla="*/ 531257 h 561975"/>
                <a:gd name="connsiteX2" fmla="*/ 268910 w 323850"/>
                <a:gd name="connsiteY2" fmla="*/ 278511 h 561975"/>
                <a:gd name="connsiteX3" fmla="*/ 7391 w 323850"/>
                <a:gd name="connsiteY3" fmla="*/ 35033 h 561975"/>
                <a:gd name="connsiteX4" fmla="*/ 33357 w 323850"/>
                <a:gd name="connsiteY4" fmla="*/ 7144 h 561975"/>
                <a:gd name="connsiteX5" fmla="*/ 324288 w 323850"/>
                <a:gd name="connsiteY5" fmla="*/ 278016 h 561975"/>
                <a:gd name="connsiteX6" fmla="*/ 33604 w 323850"/>
                <a:gd name="connsiteY6" fmla="*/ 558660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23850" h="561975">
                  <a:moveTo>
                    <a:pt x="33604" y="558660"/>
                  </a:moveTo>
                  <a:lnTo>
                    <a:pt x="7144" y="531257"/>
                  </a:lnTo>
                  <a:lnTo>
                    <a:pt x="268910" y="278511"/>
                  </a:lnTo>
                  <a:lnTo>
                    <a:pt x="7391" y="35033"/>
                  </a:lnTo>
                  <a:lnTo>
                    <a:pt x="33357" y="7144"/>
                  </a:lnTo>
                  <a:lnTo>
                    <a:pt x="324288" y="278016"/>
                  </a:lnTo>
                  <a:lnTo>
                    <a:pt x="33604" y="558660"/>
                  </a:lnTo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</p:grpSp>
      <p:sp>
        <p:nvSpPr>
          <p:cNvPr id="22" name="Rectangle 21">
            <a:hlinkClick r:id="rId5"/>
            <a:extLst>
              <a:ext uri="{FF2B5EF4-FFF2-40B4-BE49-F238E27FC236}">
                <a16:creationId xmlns:a16="http://schemas.microsoft.com/office/drawing/2014/main" id="{AB89052F-50A1-4BC9-8E02-36EC129B12F8}"/>
              </a:ext>
            </a:extLst>
          </p:cNvPr>
          <p:cNvSpPr/>
          <p:nvPr userDrawn="1"/>
        </p:nvSpPr>
        <p:spPr>
          <a:xfrm>
            <a:off x="5207000" y="4845050"/>
            <a:ext cx="1778000" cy="511018"/>
          </a:xfrm>
          <a:prstGeom prst="rect">
            <a:avLst/>
          </a:prstGeom>
          <a:solidFill>
            <a:schemeClr val="accent2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D9C42D9-6359-4049-8072-3AD80D3A28AC}"/>
              </a:ext>
            </a:extLst>
          </p:cNvPr>
          <p:cNvSpPr/>
          <p:nvPr userDrawn="1"/>
        </p:nvSpPr>
        <p:spPr>
          <a:xfrm>
            <a:off x="6345600" y="3264026"/>
            <a:ext cx="231315" cy="264881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just">
              <a:lnSpc>
                <a:spcPct val="140000"/>
              </a:lnSpc>
              <a:spcAft>
                <a:spcPts val="600"/>
              </a:spcAft>
            </a:pPr>
            <a:r>
              <a:rPr lang="fr-FR" sz="900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by</a:t>
            </a:r>
          </a:p>
        </p:txBody>
      </p:sp>
    </p:spTree>
    <p:extLst>
      <p:ext uri="{BB962C8B-B14F-4D97-AF65-F5344CB8AC3E}">
        <p14:creationId xmlns:p14="http://schemas.microsoft.com/office/powerpoint/2010/main" val="3134397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1.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10">
            <a:extLst>
              <a:ext uri="{FF2B5EF4-FFF2-40B4-BE49-F238E27FC236}">
                <a16:creationId xmlns:a16="http://schemas.microsoft.com/office/drawing/2014/main" id="{167E6FD1-1BAF-4D06-862F-B9B72EC0F7B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672263" y="800099"/>
            <a:ext cx="4752975" cy="5257801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 algn="ctr">
              <a:buNone/>
              <a:defRPr sz="2400"/>
            </a:lvl1pPr>
          </a:lstStyle>
          <a:p>
            <a:r>
              <a:rPr lang="fr-FR" dirty="0"/>
              <a:t>	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3926913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0">
            <a:extLst>
              <a:ext uri="{FF2B5EF4-FFF2-40B4-BE49-F238E27FC236}">
                <a16:creationId xmlns:a16="http://schemas.microsoft.com/office/drawing/2014/main" id="{4FB3DE57-AFE9-4820-B949-FA693C6FFFB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316538" y="805814"/>
            <a:ext cx="6875462" cy="5246372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 algn="ctr">
              <a:buNone/>
              <a:defRPr sz="2400"/>
            </a:lvl1pPr>
          </a:lstStyle>
          <a:p>
            <a:r>
              <a:rPr lang="fr-FR" dirty="0"/>
              <a:t>	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1618343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nu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0">
            <a:extLst>
              <a:ext uri="{FF2B5EF4-FFF2-40B4-BE49-F238E27FC236}">
                <a16:creationId xmlns:a16="http://schemas.microsoft.com/office/drawing/2014/main" id="{4FB3DE57-AFE9-4820-B949-FA693C6FFFB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3048000" y="3428999"/>
            <a:ext cx="9144000" cy="3428999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 algn="ctr">
              <a:buNone/>
              <a:defRPr sz="2400"/>
            </a:lvl1pPr>
          </a:lstStyle>
          <a:p>
            <a:r>
              <a:rPr lang="fr-FR" dirty="0"/>
              <a:t>	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2252591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foli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0">
            <a:extLst>
              <a:ext uri="{FF2B5EF4-FFF2-40B4-BE49-F238E27FC236}">
                <a16:creationId xmlns:a16="http://schemas.microsoft.com/office/drawing/2014/main" id="{4FB3DE57-AFE9-4820-B949-FA693C6FFFB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083310" y="2034858"/>
            <a:ext cx="4835350" cy="2086864"/>
          </a:xfrm>
          <a:prstGeom prst="rect">
            <a:avLst/>
          </a:prstGeom>
          <a:solidFill>
            <a:schemeClr val="tx1"/>
          </a:solidFill>
        </p:spPr>
        <p:txBody>
          <a:bodyPr tIns="288000" bIns="2484000">
            <a:noAutofit/>
          </a:bodyPr>
          <a:lstStyle>
            <a:lvl1pPr marL="0" indent="0" algn="ctr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fr-FR" dirty="0"/>
              <a:t>	</a:t>
            </a:r>
          </a:p>
          <a:p>
            <a:r>
              <a:rPr lang="fr-FR" dirty="0"/>
              <a:t>Picture</a:t>
            </a:r>
          </a:p>
        </p:txBody>
      </p:sp>
      <p:sp>
        <p:nvSpPr>
          <p:cNvPr id="24" name="Picture Placeholder 10">
            <a:extLst>
              <a:ext uri="{FF2B5EF4-FFF2-40B4-BE49-F238E27FC236}">
                <a16:creationId xmlns:a16="http://schemas.microsoft.com/office/drawing/2014/main" id="{1DE33140-D326-4494-8DB4-ACF90E3C860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263180" y="2034858"/>
            <a:ext cx="4845510" cy="2086864"/>
          </a:xfrm>
          <a:prstGeom prst="rect">
            <a:avLst/>
          </a:prstGeom>
          <a:solidFill>
            <a:schemeClr val="tx1"/>
          </a:solidFill>
        </p:spPr>
        <p:txBody>
          <a:bodyPr tIns="288000" bIns="2484000">
            <a:noAutofit/>
          </a:bodyPr>
          <a:lstStyle>
            <a:lvl1pPr marL="0" indent="0" algn="ctr" rtl="0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fr-FR" dirty="0"/>
              <a:t>	</a:t>
            </a:r>
          </a:p>
          <a:p>
            <a:r>
              <a:rPr lang="fr-FR" dirty="0"/>
              <a:t>Picture</a:t>
            </a:r>
          </a:p>
        </p:txBody>
      </p:sp>
      <p:sp>
        <p:nvSpPr>
          <p:cNvPr id="25" name="Picture Placeholder 10">
            <a:extLst>
              <a:ext uri="{FF2B5EF4-FFF2-40B4-BE49-F238E27FC236}">
                <a16:creationId xmlns:a16="http://schemas.microsoft.com/office/drawing/2014/main" id="{72C13F67-F61E-47C3-A6D3-99FD3E040E6B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263180" y="4462667"/>
            <a:ext cx="4845510" cy="2086864"/>
          </a:xfrm>
          <a:prstGeom prst="rect">
            <a:avLst/>
          </a:prstGeom>
          <a:solidFill>
            <a:schemeClr val="tx1"/>
          </a:solidFill>
        </p:spPr>
        <p:txBody>
          <a:bodyPr tIns="288000" bIns="2484000">
            <a:noAutofit/>
          </a:bodyPr>
          <a:lstStyle>
            <a:lvl1pPr marL="0" indent="0" algn="ctr" rtl="0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fr-FR" dirty="0"/>
              <a:t>	</a:t>
            </a:r>
          </a:p>
          <a:p>
            <a:r>
              <a:rPr lang="fr-FR" dirty="0"/>
              <a:t>Picture</a:t>
            </a:r>
          </a:p>
        </p:txBody>
      </p:sp>
      <p:sp>
        <p:nvSpPr>
          <p:cNvPr id="26" name="Picture Placeholder 10">
            <a:extLst>
              <a:ext uri="{FF2B5EF4-FFF2-40B4-BE49-F238E27FC236}">
                <a16:creationId xmlns:a16="http://schemas.microsoft.com/office/drawing/2014/main" id="{EF5DE429-D884-40C9-B0F5-6FA66002752C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083310" y="4462667"/>
            <a:ext cx="4835350" cy="2086864"/>
          </a:xfrm>
          <a:prstGeom prst="rect">
            <a:avLst/>
          </a:prstGeom>
          <a:solidFill>
            <a:schemeClr val="tx1"/>
          </a:solidFill>
        </p:spPr>
        <p:txBody>
          <a:bodyPr tIns="288000" bIns="2484000">
            <a:noAutofit/>
          </a:bodyPr>
          <a:lstStyle>
            <a:lvl1pPr marL="0" indent="0" algn="ctr" rtl="0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fr-FR" dirty="0"/>
              <a:t>	</a:t>
            </a:r>
          </a:p>
          <a:p>
            <a:r>
              <a:rPr lang="fr-FR" dirty="0"/>
              <a:t>Picture</a:t>
            </a:r>
          </a:p>
        </p:txBody>
      </p:sp>
      <p:sp>
        <p:nvSpPr>
          <p:cNvPr id="9" name="Espace réservé du texte 2">
            <a:extLst>
              <a:ext uri="{FF2B5EF4-FFF2-40B4-BE49-F238E27FC236}">
                <a16:creationId xmlns:a16="http://schemas.microsoft.com/office/drawing/2014/main" id="{53E28430-BF0E-4EB2-8CF6-514BFB60BE5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083310" y="3154934"/>
            <a:ext cx="4835350" cy="966788"/>
          </a:xfrm>
          <a:prstGeom prst="rect">
            <a:avLst/>
          </a:prstGeom>
          <a:gradFill flip="none" rotWithShape="1">
            <a:gsLst>
              <a:gs pos="64000">
                <a:srgbClr val="1D1D1D">
                  <a:alpha val="78000"/>
                </a:srgbClr>
              </a:gs>
              <a:gs pos="6000">
                <a:schemeClr val="tx1">
                  <a:alpha val="0"/>
                </a:schemeClr>
              </a:gs>
              <a:gs pos="100000">
                <a:schemeClr val="tx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0" tIns="45720" rIns="91440" bIns="252000" numCol="1" spcCol="0" rtlCol="0" fromWordArt="0" anchor="b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kumimoji="0" lang="en-US" sz="1600" b="0" i="0" u="none" strike="noStrike" cap="none" spc="0" normalizeH="0" baseline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</a:defRPr>
            </a:lvl1pPr>
          </a:lstStyle>
          <a:p>
            <a:pPr marL="228600" marR="0" lvl="0" indent="-2286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fr-FR" dirty="0"/>
              <a:t>Insert </a:t>
            </a:r>
            <a:r>
              <a:rPr lang="fr-FR" dirty="0" err="1"/>
              <a:t>text</a:t>
            </a:r>
            <a:r>
              <a:rPr lang="fr-FR" dirty="0"/>
              <a:t> </a:t>
            </a:r>
            <a:r>
              <a:rPr lang="fr-FR" dirty="0" err="1"/>
              <a:t>here</a:t>
            </a:r>
            <a:endParaRPr lang="en-US" dirty="0"/>
          </a:p>
        </p:txBody>
      </p:sp>
      <p:sp>
        <p:nvSpPr>
          <p:cNvPr id="10" name="Espace réservé du texte 2">
            <a:extLst>
              <a:ext uri="{FF2B5EF4-FFF2-40B4-BE49-F238E27FC236}">
                <a16:creationId xmlns:a16="http://schemas.microsoft.com/office/drawing/2014/main" id="{4CC977C2-23FC-446F-AF25-B21729685F1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083310" y="3541587"/>
            <a:ext cx="53323" cy="3952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52000" tIns="45720" rIns="91440" bIns="252000" numCol="1" spcCol="0" rtlCol="0" fromWordArt="0" anchor="b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kumimoji="0" lang="en-US" sz="1400" b="0" i="0" u="none" strike="noStrike" cap="none" spc="0" normalizeH="0" baseline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</a:defRPr>
            </a:lvl1pPr>
          </a:lstStyle>
          <a:p>
            <a:pPr marL="228600" marR="0" lvl="0" indent="-2286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fr-FR" dirty="0"/>
              <a:t> </a:t>
            </a:r>
            <a:endParaRPr lang="en-US" dirty="0"/>
          </a:p>
        </p:txBody>
      </p:sp>
      <p:sp>
        <p:nvSpPr>
          <p:cNvPr id="11" name="Espace réservé du texte 2">
            <a:extLst>
              <a:ext uri="{FF2B5EF4-FFF2-40B4-BE49-F238E27FC236}">
                <a16:creationId xmlns:a16="http://schemas.microsoft.com/office/drawing/2014/main" id="{763291BD-1B23-4F4E-A28B-D5B20078DDF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63180" y="3154934"/>
            <a:ext cx="4835350" cy="966788"/>
          </a:xfrm>
          <a:prstGeom prst="rect">
            <a:avLst/>
          </a:prstGeom>
          <a:gradFill flip="none" rotWithShape="1">
            <a:gsLst>
              <a:gs pos="64000">
                <a:srgbClr val="1D1D1D">
                  <a:alpha val="78000"/>
                </a:srgbClr>
              </a:gs>
              <a:gs pos="6000">
                <a:schemeClr val="tx1">
                  <a:alpha val="0"/>
                </a:schemeClr>
              </a:gs>
              <a:gs pos="100000">
                <a:schemeClr val="tx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0" tIns="45720" rIns="91440" bIns="252000" numCol="1" spcCol="0" rtlCol="0" fromWordArt="0" anchor="b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kumimoji="0" lang="en-US" sz="1600" b="0" i="0" u="none" strike="noStrike" cap="none" spc="0" normalizeH="0" baseline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</a:defRPr>
            </a:lvl1pPr>
          </a:lstStyle>
          <a:p>
            <a:pPr marL="228600" marR="0" lvl="0" indent="-2286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fr-FR" dirty="0"/>
              <a:t>Insert </a:t>
            </a:r>
            <a:r>
              <a:rPr lang="fr-FR" dirty="0" err="1"/>
              <a:t>text</a:t>
            </a:r>
            <a:r>
              <a:rPr lang="fr-FR" dirty="0"/>
              <a:t> </a:t>
            </a:r>
            <a:r>
              <a:rPr lang="fr-FR" dirty="0" err="1"/>
              <a:t>here</a:t>
            </a:r>
            <a:endParaRPr lang="en-US" dirty="0"/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32E3775C-73B3-46F8-8D0B-C26A2FB24C5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63180" y="3541587"/>
            <a:ext cx="53323" cy="3952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52000" tIns="45720" rIns="91440" bIns="252000" numCol="1" spcCol="0" rtlCol="0" fromWordArt="0" anchor="b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kumimoji="0" lang="en-US" sz="1400" b="0" i="0" u="none" strike="noStrike" cap="none" spc="0" normalizeH="0" baseline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</a:defRPr>
            </a:lvl1pPr>
          </a:lstStyle>
          <a:p>
            <a:pPr marL="228600" marR="0" lvl="0" indent="-2286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fr-FR" dirty="0"/>
              <a:t> </a:t>
            </a:r>
            <a:endParaRPr lang="en-US" dirty="0"/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130B80C7-1AF7-412E-AEEA-2B26FC4163CF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083310" y="5582743"/>
            <a:ext cx="4835350" cy="966788"/>
          </a:xfrm>
          <a:prstGeom prst="rect">
            <a:avLst/>
          </a:prstGeom>
          <a:gradFill flip="none" rotWithShape="1">
            <a:gsLst>
              <a:gs pos="64000">
                <a:srgbClr val="1D1D1D">
                  <a:alpha val="78000"/>
                </a:srgbClr>
              </a:gs>
              <a:gs pos="6000">
                <a:schemeClr val="tx1">
                  <a:alpha val="0"/>
                </a:schemeClr>
              </a:gs>
              <a:gs pos="100000">
                <a:schemeClr val="tx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0" tIns="45720" rIns="91440" bIns="252000" numCol="1" spcCol="0" rtlCol="0" fromWordArt="0" anchor="b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kumimoji="0" lang="en-US" sz="1600" b="0" i="0" u="none" strike="noStrike" cap="none" spc="0" normalizeH="0" baseline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</a:defRPr>
            </a:lvl1pPr>
          </a:lstStyle>
          <a:p>
            <a:pPr marL="228600" marR="0" lvl="0" indent="-2286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fr-FR" dirty="0"/>
              <a:t>Insert </a:t>
            </a:r>
            <a:r>
              <a:rPr lang="fr-FR" dirty="0" err="1"/>
              <a:t>text</a:t>
            </a:r>
            <a:r>
              <a:rPr lang="fr-FR" dirty="0"/>
              <a:t> </a:t>
            </a:r>
            <a:r>
              <a:rPr lang="fr-FR" dirty="0" err="1"/>
              <a:t>here</a:t>
            </a:r>
            <a:endParaRPr lang="en-US" dirty="0"/>
          </a:p>
        </p:txBody>
      </p:sp>
      <p:sp>
        <p:nvSpPr>
          <p:cNvPr id="14" name="Espace réservé du texte 2">
            <a:extLst>
              <a:ext uri="{FF2B5EF4-FFF2-40B4-BE49-F238E27FC236}">
                <a16:creationId xmlns:a16="http://schemas.microsoft.com/office/drawing/2014/main" id="{45A66AAF-512E-407E-AE51-F6DF878A3489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083310" y="5969396"/>
            <a:ext cx="53323" cy="3952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52000" tIns="45720" rIns="91440" bIns="252000" numCol="1" spcCol="0" rtlCol="0" fromWordArt="0" anchor="b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kumimoji="0" lang="en-US" sz="1400" b="0" i="0" u="none" strike="noStrike" cap="none" spc="0" normalizeH="0" baseline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</a:defRPr>
            </a:lvl1pPr>
          </a:lstStyle>
          <a:p>
            <a:pPr marL="228600" marR="0" lvl="0" indent="-2286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fr-FR" dirty="0"/>
              <a:t> </a:t>
            </a:r>
            <a:endParaRPr lang="en-US" dirty="0"/>
          </a:p>
        </p:txBody>
      </p:sp>
      <p:sp>
        <p:nvSpPr>
          <p:cNvPr id="15" name="Espace réservé du texte 2">
            <a:extLst>
              <a:ext uri="{FF2B5EF4-FFF2-40B4-BE49-F238E27FC236}">
                <a16:creationId xmlns:a16="http://schemas.microsoft.com/office/drawing/2014/main" id="{B1AB9A89-FC73-4026-9488-2029870505CB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263180" y="5582743"/>
            <a:ext cx="4835350" cy="966788"/>
          </a:xfrm>
          <a:prstGeom prst="rect">
            <a:avLst/>
          </a:prstGeom>
          <a:gradFill flip="none" rotWithShape="1">
            <a:gsLst>
              <a:gs pos="64000">
                <a:srgbClr val="1D1D1D">
                  <a:alpha val="78000"/>
                </a:srgbClr>
              </a:gs>
              <a:gs pos="6000">
                <a:schemeClr val="tx1">
                  <a:alpha val="0"/>
                </a:schemeClr>
              </a:gs>
              <a:gs pos="100000">
                <a:schemeClr val="tx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0" tIns="45720" rIns="91440" bIns="252000" numCol="1" spcCol="0" rtlCol="0" fromWordArt="0" anchor="b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kumimoji="0" lang="en-US" sz="1600" b="0" i="0" u="none" strike="noStrike" cap="none" spc="0" normalizeH="0" baseline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</a:defRPr>
            </a:lvl1pPr>
          </a:lstStyle>
          <a:p>
            <a:pPr marL="228600" marR="0" lvl="0" indent="-2286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fr-FR" dirty="0"/>
              <a:t>Insert </a:t>
            </a:r>
            <a:r>
              <a:rPr lang="fr-FR" dirty="0" err="1"/>
              <a:t>text</a:t>
            </a:r>
            <a:r>
              <a:rPr lang="fr-FR" dirty="0"/>
              <a:t> </a:t>
            </a:r>
            <a:r>
              <a:rPr lang="fr-FR" dirty="0" err="1"/>
              <a:t>here</a:t>
            </a:r>
            <a:endParaRPr lang="en-US" dirty="0"/>
          </a:p>
        </p:txBody>
      </p:sp>
      <p:sp>
        <p:nvSpPr>
          <p:cNvPr id="16" name="Espace réservé du texte 2">
            <a:extLst>
              <a:ext uri="{FF2B5EF4-FFF2-40B4-BE49-F238E27FC236}">
                <a16:creationId xmlns:a16="http://schemas.microsoft.com/office/drawing/2014/main" id="{77ACB13C-2706-413C-927A-1CB63BB15501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63180" y="5969396"/>
            <a:ext cx="53323" cy="3952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52000" tIns="45720" rIns="91440" bIns="252000" numCol="1" spcCol="0" rtlCol="0" fromWordArt="0" anchor="b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kumimoji="0" lang="en-US" sz="1400" b="0" i="0" u="none" strike="noStrike" cap="none" spc="0" normalizeH="0" baseline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</a:defRPr>
            </a:lvl1pPr>
          </a:lstStyle>
          <a:p>
            <a:pPr marL="228600" marR="0" lvl="0" indent="-2286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fr-FR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1974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foli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0">
            <a:extLst>
              <a:ext uri="{FF2B5EF4-FFF2-40B4-BE49-F238E27FC236}">
                <a16:creationId xmlns:a16="http://schemas.microsoft.com/office/drawing/2014/main" id="{4FB3DE57-AFE9-4820-B949-FA693C6FFFB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325120" y="2092914"/>
            <a:ext cx="2113280" cy="2086864"/>
          </a:xfrm>
          <a:prstGeom prst="rect">
            <a:avLst/>
          </a:prstGeom>
          <a:solidFill>
            <a:schemeClr val="tx1"/>
          </a:solidFill>
        </p:spPr>
        <p:txBody>
          <a:bodyPr lIns="0" tIns="0" rIns="0" bIns="648000">
            <a:normAutofit/>
          </a:bodyPr>
          <a:lstStyle>
            <a:lvl1pPr marL="0" indent="0" algn="ctr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fr-FR" dirty="0"/>
              <a:t>	</a:t>
            </a:r>
          </a:p>
          <a:p>
            <a:r>
              <a:rPr lang="fr-FR" dirty="0"/>
              <a:t>Picture</a:t>
            </a:r>
          </a:p>
        </p:txBody>
      </p:sp>
      <p:sp>
        <p:nvSpPr>
          <p:cNvPr id="35" name="Picture Placeholder 10">
            <a:extLst>
              <a:ext uri="{FF2B5EF4-FFF2-40B4-BE49-F238E27FC236}">
                <a16:creationId xmlns:a16="http://schemas.microsoft.com/office/drawing/2014/main" id="{ADDFEC20-88DE-440E-8C22-D2A2B237932C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682240" y="2092914"/>
            <a:ext cx="2113280" cy="2086864"/>
          </a:xfrm>
          <a:prstGeom prst="rect">
            <a:avLst/>
          </a:prstGeom>
          <a:solidFill>
            <a:schemeClr val="tx1"/>
          </a:solidFill>
        </p:spPr>
        <p:txBody>
          <a:bodyPr lIns="0" tIns="0" rIns="0" bIns="648000">
            <a:normAutofit/>
          </a:bodyPr>
          <a:lstStyle>
            <a:lvl1pPr marL="0" indent="0" algn="ctr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fr-FR" dirty="0"/>
              <a:t>	</a:t>
            </a:r>
          </a:p>
          <a:p>
            <a:r>
              <a:rPr lang="fr-FR" dirty="0"/>
              <a:t>Picture</a:t>
            </a:r>
          </a:p>
        </p:txBody>
      </p:sp>
      <p:sp>
        <p:nvSpPr>
          <p:cNvPr id="36" name="Picture Placeholder 10">
            <a:extLst>
              <a:ext uri="{FF2B5EF4-FFF2-40B4-BE49-F238E27FC236}">
                <a16:creationId xmlns:a16="http://schemas.microsoft.com/office/drawing/2014/main" id="{3FA24DDE-A296-4264-94A3-D62AF5BDC096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039360" y="2092914"/>
            <a:ext cx="2113280" cy="2086864"/>
          </a:xfrm>
          <a:prstGeom prst="rect">
            <a:avLst/>
          </a:prstGeom>
          <a:solidFill>
            <a:schemeClr val="tx1"/>
          </a:solidFill>
        </p:spPr>
        <p:txBody>
          <a:bodyPr lIns="0" tIns="0" rIns="0" bIns="648000">
            <a:normAutofit/>
          </a:bodyPr>
          <a:lstStyle>
            <a:lvl1pPr marL="0" indent="0" algn="ctr" rtl="0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fr-FR" dirty="0"/>
              <a:t>	</a:t>
            </a:r>
          </a:p>
          <a:p>
            <a:r>
              <a:rPr lang="fr-FR" dirty="0"/>
              <a:t>Picture</a:t>
            </a:r>
          </a:p>
        </p:txBody>
      </p:sp>
      <p:sp>
        <p:nvSpPr>
          <p:cNvPr id="37" name="Picture Placeholder 10">
            <a:extLst>
              <a:ext uri="{FF2B5EF4-FFF2-40B4-BE49-F238E27FC236}">
                <a16:creationId xmlns:a16="http://schemas.microsoft.com/office/drawing/2014/main" id="{944FD892-B40E-4C8A-BEFD-A9870E1F95BB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396480" y="2092914"/>
            <a:ext cx="2113280" cy="2086864"/>
          </a:xfrm>
          <a:prstGeom prst="rect">
            <a:avLst/>
          </a:prstGeom>
          <a:solidFill>
            <a:schemeClr val="tx1"/>
          </a:solidFill>
        </p:spPr>
        <p:txBody>
          <a:bodyPr lIns="0" tIns="0" rIns="0" bIns="648000">
            <a:normAutofit/>
          </a:bodyPr>
          <a:lstStyle>
            <a:lvl1pPr marL="0" indent="0" algn="ctr" rtl="0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fr-FR" dirty="0"/>
              <a:t>	</a:t>
            </a:r>
          </a:p>
          <a:p>
            <a:r>
              <a:rPr lang="fr-FR" dirty="0"/>
              <a:t>Picture</a:t>
            </a:r>
          </a:p>
        </p:txBody>
      </p:sp>
      <p:sp>
        <p:nvSpPr>
          <p:cNvPr id="38" name="Picture Placeholder 10">
            <a:extLst>
              <a:ext uri="{FF2B5EF4-FFF2-40B4-BE49-F238E27FC236}">
                <a16:creationId xmlns:a16="http://schemas.microsoft.com/office/drawing/2014/main" id="{AFF585DB-A83A-4238-915C-7030522C217F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9753600" y="2092914"/>
            <a:ext cx="2113280" cy="2086864"/>
          </a:xfrm>
          <a:prstGeom prst="rect">
            <a:avLst/>
          </a:prstGeom>
          <a:solidFill>
            <a:schemeClr val="tx1"/>
          </a:solidFill>
        </p:spPr>
        <p:txBody>
          <a:bodyPr lIns="0" tIns="0" rIns="0" bIns="648000">
            <a:normAutofit/>
          </a:bodyPr>
          <a:lstStyle>
            <a:lvl1pPr marL="0" indent="0" algn="ctr" rtl="0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fr-FR" dirty="0"/>
              <a:t>	</a:t>
            </a:r>
          </a:p>
          <a:p>
            <a:r>
              <a:rPr lang="fr-FR" dirty="0"/>
              <a:t>Picture</a:t>
            </a:r>
          </a:p>
        </p:txBody>
      </p:sp>
      <p:sp>
        <p:nvSpPr>
          <p:cNvPr id="39" name="Picture Placeholder 10">
            <a:extLst>
              <a:ext uri="{FF2B5EF4-FFF2-40B4-BE49-F238E27FC236}">
                <a16:creationId xmlns:a16="http://schemas.microsoft.com/office/drawing/2014/main" id="{B800CBA0-2590-40E4-B56A-5697FBD2E0C8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25120" y="4431823"/>
            <a:ext cx="2113280" cy="2086864"/>
          </a:xfrm>
          <a:prstGeom prst="rect">
            <a:avLst/>
          </a:prstGeom>
          <a:solidFill>
            <a:schemeClr val="tx1"/>
          </a:solidFill>
        </p:spPr>
        <p:txBody>
          <a:bodyPr lIns="0" tIns="0" rIns="0" bIns="648000">
            <a:normAutofit/>
          </a:bodyPr>
          <a:lstStyle>
            <a:lvl1pPr marL="0" indent="0" algn="ctr" rtl="0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fr-FR" dirty="0"/>
              <a:t>	</a:t>
            </a:r>
          </a:p>
          <a:p>
            <a:r>
              <a:rPr lang="fr-FR" dirty="0"/>
              <a:t>Picture</a:t>
            </a:r>
          </a:p>
        </p:txBody>
      </p:sp>
      <p:sp>
        <p:nvSpPr>
          <p:cNvPr id="40" name="Picture Placeholder 10">
            <a:extLst>
              <a:ext uri="{FF2B5EF4-FFF2-40B4-BE49-F238E27FC236}">
                <a16:creationId xmlns:a16="http://schemas.microsoft.com/office/drawing/2014/main" id="{137815DD-834A-450B-81D9-F1D90A0CAEDD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2682240" y="4431823"/>
            <a:ext cx="2113280" cy="2086864"/>
          </a:xfrm>
          <a:prstGeom prst="rect">
            <a:avLst/>
          </a:prstGeom>
          <a:solidFill>
            <a:schemeClr val="tx1"/>
          </a:solidFill>
        </p:spPr>
        <p:txBody>
          <a:bodyPr lIns="0" tIns="0" rIns="0" bIns="648000">
            <a:normAutofit/>
          </a:bodyPr>
          <a:lstStyle>
            <a:lvl1pPr marL="0" indent="0" algn="ctr" rtl="0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fr-FR" dirty="0"/>
              <a:t>	</a:t>
            </a:r>
          </a:p>
          <a:p>
            <a:r>
              <a:rPr lang="fr-FR" dirty="0"/>
              <a:t>Picture</a:t>
            </a:r>
          </a:p>
        </p:txBody>
      </p:sp>
      <p:sp>
        <p:nvSpPr>
          <p:cNvPr id="41" name="Picture Placeholder 10">
            <a:extLst>
              <a:ext uri="{FF2B5EF4-FFF2-40B4-BE49-F238E27FC236}">
                <a16:creationId xmlns:a16="http://schemas.microsoft.com/office/drawing/2014/main" id="{1D58274C-6E9E-4343-91B3-DACB9E20B2F0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5039360" y="4431823"/>
            <a:ext cx="2113280" cy="2086864"/>
          </a:xfrm>
          <a:prstGeom prst="rect">
            <a:avLst/>
          </a:prstGeom>
          <a:solidFill>
            <a:schemeClr val="tx1"/>
          </a:solidFill>
        </p:spPr>
        <p:txBody>
          <a:bodyPr lIns="0" tIns="0" rIns="0" bIns="648000">
            <a:normAutofit/>
          </a:bodyPr>
          <a:lstStyle>
            <a:lvl1pPr marL="0" indent="0" algn="ctr" rtl="0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fr-FR" dirty="0"/>
              <a:t>	</a:t>
            </a:r>
          </a:p>
          <a:p>
            <a:r>
              <a:rPr lang="fr-FR" dirty="0"/>
              <a:t>Picture</a:t>
            </a:r>
          </a:p>
        </p:txBody>
      </p:sp>
      <p:sp>
        <p:nvSpPr>
          <p:cNvPr id="42" name="Picture Placeholder 10">
            <a:extLst>
              <a:ext uri="{FF2B5EF4-FFF2-40B4-BE49-F238E27FC236}">
                <a16:creationId xmlns:a16="http://schemas.microsoft.com/office/drawing/2014/main" id="{7ADC8F93-D983-4E6E-8384-5D7D814EEFA6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7396480" y="4431823"/>
            <a:ext cx="2113280" cy="2086864"/>
          </a:xfrm>
          <a:prstGeom prst="rect">
            <a:avLst/>
          </a:prstGeom>
          <a:solidFill>
            <a:schemeClr val="tx1"/>
          </a:solidFill>
        </p:spPr>
        <p:txBody>
          <a:bodyPr lIns="0" tIns="0" rIns="0" bIns="648000">
            <a:normAutofit/>
          </a:bodyPr>
          <a:lstStyle>
            <a:lvl1pPr marL="0" indent="0" algn="ctr" rtl="0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fr-FR" dirty="0"/>
              <a:t>	</a:t>
            </a:r>
          </a:p>
          <a:p>
            <a:r>
              <a:rPr lang="fr-FR" dirty="0"/>
              <a:t>Picture</a:t>
            </a:r>
          </a:p>
        </p:txBody>
      </p:sp>
      <p:sp>
        <p:nvSpPr>
          <p:cNvPr id="43" name="Picture Placeholder 10">
            <a:extLst>
              <a:ext uri="{FF2B5EF4-FFF2-40B4-BE49-F238E27FC236}">
                <a16:creationId xmlns:a16="http://schemas.microsoft.com/office/drawing/2014/main" id="{8B4B45E4-553B-409A-9111-A940DD06D269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9753600" y="4431823"/>
            <a:ext cx="2113280" cy="2086864"/>
          </a:xfrm>
          <a:prstGeom prst="rect">
            <a:avLst/>
          </a:prstGeom>
          <a:solidFill>
            <a:schemeClr val="tx1"/>
          </a:solidFill>
        </p:spPr>
        <p:txBody>
          <a:bodyPr lIns="0" tIns="0" rIns="0" bIns="648000">
            <a:normAutofit/>
          </a:bodyPr>
          <a:lstStyle>
            <a:lvl1pPr marL="0" indent="0" algn="ctr" rtl="0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fr-FR" dirty="0"/>
              <a:t>	</a:t>
            </a:r>
          </a:p>
          <a:p>
            <a:r>
              <a:rPr lang="fr-FR" dirty="0"/>
              <a:t>Picture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16C72E8-81C8-4FB4-85BA-C194C185D58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25119" y="3212990"/>
            <a:ext cx="2113279" cy="966788"/>
          </a:xfrm>
          <a:prstGeom prst="rect">
            <a:avLst/>
          </a:prstGeom>
          <a:gradFill flip="none" rotWithShape="1">
            <a:gsLst>
              <a:gs pos="64000">
                <a:srgbClr val="1D1D1D">
                  <a:alpha val="78000"/>
                </a:srgbClr>
              </a:gs>
              <a:gs pos="6000">
                <a:schemeClr val="tx1">
                  <a:alpha val="0"/>
                </a:schemeClr>
              </a:gs>
              <a:gs pos="100000">
                <a:schemeClr val="tx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52000" tIns="45720" rIns="91440" bIns="252000" numCol="1" spcCol="0" rtlCol="0" fromWordArt="0" anchor="b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kumimoji="0" lang="en-US" sz="1400" b="0" i="0" u="none" strike="noStrike" cap="none" spc="0" normalizeH="0" baseline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</a:defRPr>
            </a:lvl1pPr>
          </a:lstStyle>
          <a:p>
            <a:pPr marL="228600" marR="0" lvl="0" indent="-2286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fr-FR" dirty="0"/>
              <a:t>Insert </a:t>
            </a:r>
            <a:r>
              <a:rPr lang="fr-FR" dirty="0" err="1"/>
              <a:t>text</a:t>
            </a:r>
            <a:r>
              <a:rPr lang="fr-FR" dirty="0"/>
              <a:t> </a:t>
            </a:r>
            <a:r>
              <a:rPr lang="fr-FR" dirty="0" err="1"/>
              <a:t>here</a:t>
            </a:r>
            <a:endParaRPr lang="en-US" dirty="0"/>
          </a:p>
        </p:txBody>
      </p:sp>
      <p:sp>
        <p:nvSpPr>
          <p:cNvPr id="16" name="Espace réservé du texte 2">
            <a:extLst>
              <a:ext uri="{FF2B5EF4-FFF2-40B4-BE49-F238E27FC236}">
                <a16:creationId xmlns:a16="http://schemas.microsoft.com/office/drawing/2014/main" id="{1D08509A-CA5E-4810-BB02-ED01A7E3EDC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25120" y="3648808"/>
            <a:ext cx="45719" cy="3253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52000" tIns="45720" rIns="91440" bIns="252000" numCol="1" spcCol="0" rtlCol="0" fromWordArt="0" anchor="b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kumimoji="0" lang="en-US" sz="1400" b="0" i="0" u="none" strike="noStrike" cap="none" spc="0" normalizeH="0" baseline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</a:defRPr>
            </a:lvl1pPr>
          </a:lstStyle>
          <a:p>
            <a:pPr marL="228600" marR="0" lvl="0" indent="-2286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fr-FR" dirty="0"/>
              <a:t> </a:t>
            </a:r>
            <a:endParaRPr lang="en-US" dirty="0"/>
          </a:p>
        </p:txBody>
      </p:sp>
      <p:sp>
        <p:nvSpPr>
          <p:cNvPr id="17" name="Espace réservé du texte 2">
            <a:extLst>
              <a:ext uri="{FF2B5EF4-FFF2-40B4-BE49-F238E27FC236}">
                <a16:creationId xmlns:a16="http://schemas.microsoft.com/office/drawing/2014/main" id="{758071FC-D284-419F-9B56-2BB8AC98B40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682238" y="3212990"/>
            <a:ext cx="2113279" cy="966788"/>
          </a:xfrm>
          <a:prstGeom prst="rect">
            <a:avLst/>
          </a:prstGeom>
          <a:gradFill flip="none" rotWithShape="1">
            <a:gsLst>
              <a:gs pos="64000">
                <a:srgbClr val="1D1D1D">
                  <a:alpha val="78000"/>
                </a:srgbClr>
              </a:gs>
              <a:gs pos="6000">
                <a:schemeClr val="tx1">
                  <a:alpha val="0"/>
                </a:schemeClr>
              </a:gs>
              <a:gs pos="100000">
                <a:schemeClr val="tx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52000" tIns="45720" rIns="91440" bIns="252000" numCol="1" spcCol="0" rtlCol="0" fromWordArt="0" anchor="b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kumimoji="0" lang="en-US" sz="1400" b="0" i="0" u="none" strike="noStrike" cap="none" spc="0" normalizeH="0" baseline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</a:defRPr>
            </a:lvl1pPr>
          </a:lstStyle>
          <a:p>
            <a:pPr marL="228600" marR="0" lvl="0" indent="-2286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fr-FR" dirty="0"/>
              <a:t>Insert </a:t>
            </a:r>
            <a:r>
              <a:rPr lang="fr-FR" dirty="0" err="1"/>
              <a:t>text</a:t>
            </a:r>
            <a:r>
              <a:rPr lang="fr-FR" dirty="0"/>
              <a:t> </a:t>
            </a:r>
            <a:r>
              <a:rPr lang="fr-FR" dirty="0" err="1"/>
              <a:t>here</a:t>
            </a:r>
            <a:endParaRPr lang="en-US" dirty="0"/>
          </a:p>
        </p:txBody>
      </p:sp>
      <p:sp>
        <p:nvSpPr>
          <p:cNvPr id="18" name="Espace réservé du texte 2">
            <a:extLst>
              <a:ext uri="{FF2B5EF4-FFF2-40B4-BE49-F238E27FC236}">
                <a16:creationId xmlns:a16="http://schemas.microsoft.com/office/drawing/2014/main" id="{A7FB7B32-A6F1-441F-ABF7-ED5E7620E93A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2682239" y="3648808"/>
            <a:ext cx="45719" cy="3253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52000" tIns="45720" rIns="91440" bIns="252000" numCol="1" spcCol="0" rtlCol="0" fromWordArt="0" anchor="b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kumimoji="0" lang="en-US" sz="1400" b="0" i="0" u="none" strike="noStrike" cap="none" spc="0" normalizeH="0" baseline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</a:defRPr>
            </a:lvl1pPr>
          </a:lstStyle>
          <a:p>
            <a:pPr marL="228600" marR="0" lvl="0" indent="-2286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fr-FR" dirty="0"/>
              <a:t> </a:t>
            </a:r>
            <a:endParaRPr lang="en-US" dirty="0"/>
          </a:p>
        </p:txBody>
      </p:sp>
      <p:sp>
        <p:nvSpPr>
          <p:cNvPr id="19" name="Espace réservé du texte 2">
            <a:extLst>
              <a:ext uri="{FF2B5EF4-FFF2-40B4-BE49-F238E27FC236}">
                <a16:creationId xmlns:a16="http://schemas.microsoft.com/office/drawing/2014/main" id="{3BB5C338-6573-4AD1-B7C1-7F31BC5582AF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039355" y="3212990"/>
            <a:ext cx="2113279" cy="966788"/>
          </a:xfrm>
          <a:prstGeom prst="rect">
            <a:avLst/>
          </a:prstGeom>
          <a:gradFill flip="none" rotWithShape="1">
            <a:gsLst>
              <a:gs pos="64000">
                <a:srgbClr val="1D1D1D">
                  <a:alpha val="78000"/>
                </a:srgbClr>
              </a:gs>
              <a:gs pos="6000">
                <a:schemeClr val="tx1">
                  <a:alpha val="0"/>
                </a:schemeClr>
              </a:gs>
              <a:gs pos="100000">
                <a:schemeClr val="tx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52000" tIns="45720" rIns="91440" bIns="252000" numCol="1" spcCol="0" rtlCol="0" fromWordArt="0" anchor="b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kumimoji="0" lang="en-US" sz="1400" b="0" i="0" u="none" strike="noStrike" cap="none" spc="0" normalizeH="0" baseline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</a:defRPr>
            </a:lvl1pPr>
          </a:lstStyle>
          <a:p>
            <a:pPr marL="228600" marR="0" lvl="0" indent="-2286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fr-FR" dirty="0"/>
              <a:t>Insert </a:t>
            </a:r>
            <a:r>
              <a:rPr lang="fr-FR" dirty="0" err="1"/>
              <a:t>text</a:t>
            </a:r>
            <a:r>
              <a:rPr lang="fr-FR" dirty="0"/>
              <a:t> </a:t>
            </a:r>
            <a:r>
              <a:rPr lang="fr-FR" dirty="0" err="1"/>
              <a:t>here</a:t>
            </a:r>
            <a:endParaRPr lang="en-US" dirty="0"/>
          </a:p>
        </p:txBody>
      </p:sp>
      <p:sp>
        <p:nvSpPr>
          <p:cNvPr id="20" name="Espace réservé du texte 2">
            <a:extLst>
              <a:ext uri="{FF2B5EF4-FFF2-40B4-BE49-F238E27FC236}">
                <a16:creationId xmlns:a16="http://schemas.microsoft.com/office/drawing/2014/main" id="{E62FFDFA-4672-49E8-BA29-A820D4E34A7F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039356" y="3648808"/>
            <a:ext cx="45719" cy="3253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52000" tIns="45720" rIns="91440" bIns="252000" numCol="1" spcCol="0" rtlCol="0" fromWordArt="0" anchor="b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kumimoji="0" lang="en-US" sz="1400" b="0" i="0" u="none" strike="noStrike" cap="none" spc="0" normalizeH="0" baseline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</a:defRPr>
            </a:lvl1pPr>
          </a:lstStyle>
          <a:p>
            <a:pPr marL="228600" marR="0" lvl="0" indent="-2286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fr-FR" dirty="0"/>
              <a:t> </a:t>
            </a:r>
            <a:endParaRPr lang="en-US" dirty="0"/>
          </a:p>
        </p:txBody>
      </p:sp>
      <p:sp>
        <p:nvSpPr>
          <p:cNvPr id="21" name="Espace réservé du texte 2">
            <a:extLst>
              <a:ext uri="{FF2B5EF4-FFF2-40B4-BE49-F238E27FC236}">
                <a16:creationId xmlns:a16="http://schemas.microsoft.com/office/drawing/2014/main" id="{A11689A5-79C4-4A87-B01A-4B9F8A428EC3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396469" y="3212990"/>
            <a:ext cx="2113279" cy="966788"/>
          </a:xfrm>
          <a:prstGeom prst="rect">
            <a:avLst/>
          </a:prstGeom>
          <a:gradFill flip="none" rotWithShape="1">
            <a:gsLst>
              <a:gs pos="64000">
                <a:srgbClr val="1D1D1D">
                  <a:alpha val="78000"/>
                </a:srgbClr>
              </a:gs>
              <a:gs pos="6000">
                <a:schemeClr val="tx1">
                  <a:alpha val="0"/>
                </a:schemeClr>
              </a:gs>
              <a:gs pos="100000">
                <a:schemeClr val="tx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52000" tIns="45720" rIns="91440" bIns="252000" numCol="1" spcCol="0" rtlCol="0" fromWordArt="0" anchor="b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kumimoji="0" lang="en-US" sz="1400" b="0" i="0" u="none" strike="noStrike" cap="none" spc="0" normalizeH="0" baseline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</a:defRPr>
            </a:lvl1pPr>
          </a:lstStyle>
          <a:p>
            <a:pPr marL="228600" marR="0" lvl="0" indent="-2286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fr-FR" dirty="0"/>
              <a:t>Insert </a:t>
            </a:r>
            <a:r>
              <a:rPr lang="fr-FR" dirty="0" err="1"/>
              <a:t>text</a:t>
            </a:r>
            <a:r>
              <a:rPr lang="fr-FR" dirty="0"/>
              <a:t> </a:t>
            </a:r>
            <a:r>
              <a:rPr lang="fr-FR" dirty="0" err="1"/>
              <a:t>here</a:t>
            </a:r>
            <a:endParaRPr lang="en-US" dirty="0"/>
          </a:p>
        </p:txBody>
      </p:sp>
      <p:sp>
        <p:nvSpPr>
          <p:cNvPr id="22" name="Espace réservé du texte 2">
            <a:extLst>
              <a:ext uri="{FF2B5EF4-FFF2-40B4-BE49-F238E27FC236}">
                <a16:creationId xmlns:a16="http://schemas.microsoft.com/office/drawing/2014/main" id="{184713B9-EF45-452D-AB5C-E790803F48EA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7396470" y="3648808"/>
            <a:ext cx="45719" cy="3253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52000" tIns="45720" rIns="91440" bIns="252000" numCol="1" spcCol="0" rtlCol="0" fromWordArt="0" anchor="b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kumimoji="0" lang="en-US" sz="1400" b="0" i="0" u="none" strike="noStrike" cap="none" spc="0" normalizeH="0" baseline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</a:defRPr>
            </a:lvl1pPr>
          </a:lstStyle>
          <a:p>
            <a:pPr marL="228600" marR="0" lvl="0" indent="-2286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fr-FR" dirty="0"/>
              <a:t> </a:t>
            </a:r>
            <a:endParaRPr lang="en-US" dirty="0"/>
          </a:p>
        </p:txBody>
      </p:sp>
      <p:sp>
        <p:nvSpPr>
          <p:cNvPr id="23" name="Espace réservé du texte 2">
            <a:extLst>
              <a:ext uri="{FF2B5EF4-FFF2-40B4-BE49-F238E27FC236}">
                <a16:creationId xmlns:a16="http://schemas.microsoft.com/office/drawing/2014/main" id="{70B08813-7DA6-42D4-9260-A3656B183C0F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9753586" y="3212990"/>
            <a:ext cx="2113279" cy="966788"/>
          </a:xfrm>
          <a:prstGeom prst="rect">
            <a:avLst/>
          </a:prstGeom>
          <a:gradFill flip="none" rotWithShape="1">
            <a:gsLst>
              <a:gs pos="64000">
                <a:srgbClr val="1D1D1D">
                  <a:alpha val="78000"/>
                </a:srgbClr>
              </a:gs>
              <a:gs pos="6000">
                <a:schemeClr val="tx1">
                  <a:alpha val="0"/>
                </a:schemeClr>
              </a:gs>
              <a:gs pos="100000">
                <a:schemeClr val="tx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52000" tIns="45720" rIns="91440" bIns="252000" numCol="1" spcCol="0" rtlCol="0" fromWordArt="0" anchor="b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kumimoji="0" lang="en-US" sz="1400" b="0" i="0" u="none" strike="noStrike" cap="none" spc="0" normalizeH="0" baseline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</a:defRPr>
            </a:lvl1pPr>
          </a:lstStyle>
          <a:p>
            <a:pPr marL="228600" marR="0" lvl="0" indent="-2286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fr-FR" dirty="0"/>
              <a:t>Insert </a:t>
            </a:r>
            <a:r>
              <a:rPr lang="fr-FR" dirty="0" err="1"/>
              <a:t>text</a:t>
            </a:r>
            <a:r>
              <a:rPr lang="fr-FR" dirty="0"/>
              <a:t> </a:t>
            </a:r>
            <a:r>
              <a:rPr lang="fr-FR" dirty="0" err="1"/>
              <a:t>here</a:t>
            </a:r>
            <a:endParaRPr lang="en-US" dirty="0"/>
          </a:p>
        </p:txBody>
      </p:sp>
      <p:sp>
        <p:nvSpPr>
          <p:cNvPr id="24" name="Espace réservé du texte 2">
            <a:extLst>
              <a:ext uri="{FF2B5EF4-FFF2-40B4-BE49-F238E27FC236}">
                <a16:creationId xmlns:a16="http://schemas.microsoft.com/office/drawing/2014/main" id="{C11A3551-612E-49A8-9DFD-0DB2C3B6CF2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753587" y="3648808"/>
            <a:ext cx="45719" cy="3253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52000" tIns="45720" rIns="91440" bIns="252000" numCol="1" spcCol="0" rtlCol="0" fromWordArt="0" anchor="b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kumimoji="0" lang="en-US" sz="1400" b="0" i="0" u="none" strike="noStrike" cap="none" spc="0" normalizeH="0" baseline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</a:defRPr>
            </a:lvl1pPr>
          </a:lstStyle>
          <a:p>
            <a:pPr marL="228600" marR="0" lvl="0" indent="-2286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fr-FR" dirty="0"/>
              <a:t> </a:t>
            </a:r>
            <a:endParaRPr lang="en-US" dirty="0"/>
          </a:p>
        </p:txBody>
      </p:sp>
      <p:sp>
        <p:nvSpPr>
          <p:cNvPr id="25" name="Espace réservé du texte 2">
            <a:extLst>
              <a:ext uri="{FF2B5EF4-FFF2-40B4-BE49-F238E27FC236}">
                <a16:creationId xmlns:a16="http://schemas.microsoft.com/office/drawing/2014/main" id="{15D23A70-0BB2-4635-BFD7-77425C4431CF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25119" y="5551899"/>
            <a:ext cx="2113279" cy="966788"/>
          </a:xfrm>
          <a:prstGeom prst="rect">
            <a:avLst/>
          </a:prstGeom>
          <a:gradFill flip="none" rotWithShape="1">
            <a:gsLst>
              <a:gs pos="64000">
                <a:srgbClr val="1D1D1D">
                  <a:alpha val="78000"/>
                </a:srgbClr>
              </a:gs>
              <a:gs pos="6000">
                <a:schemeClr val="tx1">
                  <a:alpha val="0"/>
                </a:schemeClr>
              </a:gs>
              <a:gs pos="100000">
                <a:schemeClr val="tx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52000" tIns="45720" rIns="91440" bIns="252000" numCol="1" spcCol="0" rtlCol="0" fromWordArt="0" anchor="b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kumimoji="0" lang="en-US" sz="1400" b="0" i="0" u="none" strike="noStrike" cap="none" spc="0" normalizeH="0" baseline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</a:defRPr>
            </a:lvl1pPr>
          </a:lstStyle>
          <a:p>
            <a:pPr marL="228600" marR="0" lvl="0" indent="-2286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fr-FR" dirty="0"/>
              <a:t>Insert </a:t>
            </a:r>
            <a:r>
              <a:rPr lang="fr-FR" dirty="0" err="1"/>
              <a:t>text</a:t>
            </a:r>
            <a:r>
              <a:rPr lang="fr-FR" dirty="0"/>
              <a:t> </a:t>
            </a:r>
            <a:r>
              <a:rPr lang="fr-FR" dirty="0" err="1"/>
              <a:t>here</a:t>
            </a:r>
            <a:endParaRPr lang="en-US" dirty="0"/>
          </a:p>
        </p:txBody>
      </p:sp>
      <p:sp>
        <p:nvSpPr>
          <p:cNvPr id="26" name="Espace réservé du texte 2">
            <a:extLst>
              <a:ext uri="{FF2B5EF4-FFF2-40B4-BE49-F238E27FC236}">
                <a16:creationId xmlns:a16="http://schemas.microsoft.com/office/drawing/2014/main" id="{A8DE0069-A8B7-4E2A-A88D-ED057F4A156D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25120" y="5987717"/>
            <a:ext cx="45719" cy="3253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52000" tIns="45720" rIns="91440" bIns="252000" numCol="1" spcCol="0" rtlCol="0" fromWordArt="0" anchor="b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kumimoji="0" lang="en-US" sz="1400" b="0" i="0" u="none" strike="noStrike" cap="none" spc="0" normalizeH="0" baseline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</a:defRPr>
            </a:lvl1pPr>
          </a:lstStyle>
          <a:p>
            <a:pPr marL="228600" marR="0" lvl="0" indent="-2286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fr-FR" dirty="0"/>
              <a:t> </a:t>
            </a:r>
            <a:endParaRPr lang="en-US" dirty="0"/>
          </a:p>
        </p:txBody>
      </p:sp>
      <p:sp>
        <p:nvSpPr>
          <p:cNvPr id="27" name="Espace réservé du texte 2">
            <a:extLst>
              <a:ext uri="{FF2B5EF4-FFF2-40B4-BE49-F238E27FC236}">
                <a16:creationId xmlns:a16="http://schemas.microsoft.com/office/drawing/2014/main" id="{DED62EA6-CA25-42AF-932E-E226621A7D9A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2682238" y="5551899"/>
            <a:ext cx="2113279" cy="966788"/>
          </a:xfrm>
          <a:prstGeom prst="rect">
            <a:avLst/>
          </a:prstGeom>
          <a:gradFill flip="none" rotWithShape="1">
            <a:gsLst>
              <a:gs pos="64000">
                <a:srgbClr val="1D1D1D">
                  <a:alpha val="78000"/>
                </a:srgbClr>
              </a:gs>
              <a:gs pos="6000">
                <a:schemeClr val="tx1">
                  <a:alpha val="0"/>
                </a:schemeClr>
              </a:gs>
              <a:gs pos="100000">
                <a:schemeClr val="tx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52000" tIns="45720" rIns="91440" bIns="252000" numCol="1" spcCol="0" rtlCol="0" fromWordArt="0" anchor="b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kumimoji="0" lang="en-US" sz="1400" b="0" i="0" u="none" strike="noStrike" cap="none" spc="0" normalizeH="0" baseline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</a:defRPr>
            </a:lvl1pPr>
          </a:lstStyle>
          <a:p>
            <a:pPr marL="228600" marR="0" lvl="0" indent="-2286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fr-FR" dirty="0"/>
              <a:t>Insert </a:t>
            </a:r>
            <a:r>
              <a:rPr lang="fr-FR" dirty="0" err="1"/>
              <a:t>text</a:t>
            </a:r>
            <a:r>
              <a:rPr lang="fr-FR" dirty="0"/>
              <a:t> </a:t>
            </a:r>
            <a:r>
              <a:rPr lang="fr-FR" dirty="0" err="1"/>
              <a:t>here</a:t>
            </a:r>
            <a:endParaRPr lang="en-US" dirty="0"/>
          </a:p>
        </p:txBody>
      </p:sp>
      <p:sp>
        <p:nvSpPr>
          <p:cNvPr id="28" name="Espace réservé du texte 2">
            <a:extLst>
              <a:ext uri="{FF2B5EF4-FFF2-40B4-BE49-F238E27FC236}">
                <a16:creationId xmlns:a16="http://schemas.microsoft.com/office/drawing/2014/main" id="{69C73F44-1303-4699-9741-5071A8683183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2682239" y="5987717"/>
            <a:ext cx="45719" cy="3253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52000" tIns="45720" rIns="91440" bIns="252000" numCol="1" spcCol="0" rtlCol="0" fromWordArt="0" anchor="b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kumimoji="0" lang="en-US" sz="1400" b="0" i="0" u="none" strike="noStrike" cap="none" spc="0" normalizeH="0" baseline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</a:defRPr>
            </a:lvl1pPr>
          </a:lstStyle>
          <a:p>
            <a:pPr marL="228600" marR="0" lvl="0" indent="-2286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fr-FR" dirty="0"/>
              <a:t> </a:t>
            </a:r>
            <a:endParaRPr lang="en-US" dirty="0"/>
          </a:p>
        </p:txBody>
      </p:sp>
      <p:sp>
        <p:nvSpPr>
          <p:cNvPr id="29" name="Espace réservé du texte 2">
            <a:extLst>
              <a:ext uri="{FF2B5EF4-FFF2-40B4-BE49-F238E27FC236}">
                <a16:creationId xmlns:a16="http://schemas.microsoft.com/office/drawing/2014/main" id="{3FAB9CE8-C8F6-4097-9876-3D5BB131A6E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039355" y="5551899"/>
            <a:ext cx="2113279" cy="966788"/>
          </a:xfrm>
          <a:prstGeom prst="rect">
            <a:avLst/>
          </a:prstGeom>
          <a:gradFill flip="none" rotWithShape="1">
            <a:gsLst>
              <a:gs pos="64000">
                <a:srgbClr val="1D1D1D">
                  <a:alpha val="78000"/>
                </a:srgbClr>
              </a:gs>
              <a:gs pos="6000">
                <a:schemeClr val="tx1">
                  <a:alpha val="0"/>
                </a:schemeClr>
              </a:gs>
              <a:gs pos="100000">
                <a:schemeClr val="tx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52000" tIns="45720" rIns="91440" bIns="252000" numCol="1" spcCol="0" rtlCol="0" fromWordArt="0" anchor="b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kumimoji="0" lang="en-US" sz="1400" b="0" i="0" u="none" strike="noStrike" cap="none" spc="0" normalizeH="0" baseline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</a:defRPr>
            </a:lvl1pPr>
          </a:lstStyle>
          <a:p>
            <a:pPr marL="228600" marR="0" lvl="0" indent="-2286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fr-FR" dirty="0"/>
              <a:t>Insert </a:t>
            </a:r>
            <a:r>
              <a:rPr lang="fr-FR" dirty="0" err="1"/>
              <a:t>text</a:t>
            </a:r>
            <a:r>
              <a:rPr lang="fr-FR" dirty="0"/>
              <a:t> </a:t>
            </a:r>
            <a:r>
              <a:rPr lang="fr-FR" dirty="0" err="1"/>
              <a:t>here</a:t>
            </a:r>
            <a:endParaRPr lang="en-US" dirty="0"/>
          </a:p>
        </p:txBody>
      </p:sp>
      <p:sp>
        <p:nvSpPr>
          <p:cNvPr id="30" name="Espace réservé du texte 2">
            <a:extLst>
              <a:ext uri="{FF2B5EF4-FFF2-40B4-BE49-F238E27FC236}">
                <a16:creationId xmlns:a16="http://schemas.microsoft.com/office/drawing/2014/main" id="{2FE7EAC6-53B9-40F7-BAC8-FFAFE182DB6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5039356" y="5987717"/>
            <a:ext cx="45719" cy="3253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52000" tIns="45720" rIns="91440" bIns="252000" numCol="1" spcCol="0" rtlCol="0" fromWordArt="0" anchor="b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kumimoji="0" lang="en-US" sz="1400" b="0" i="0" u="none" strike="noStrike" cap="none" spc="0" normalizeH="0" baseline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</a:defRPr>
            </a:lvl1pPr>
          </a:lstStyle>
          <a:p>
            <a:pPr marL="228600" marR="0" lvl="0" indent="-2286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fr-FR" dirty="0"/>
              <a:t> </a:t>
            </a:r>
            <a:endParaRPr lang="en-US" dirty="0"/>
          </a:p>
        </p:txBody>
      </p:sp>
      <p:sp>
        <p:nvSpPr>
          <p:cNvPr id="31" name="Espace réservé du texte 2">
            <a:extLst>
              <a:ext uri="{FF2B5EF4-FFF2-40B4-BE49-F238E27FC236}">
                <a16:creationId xmlns:a16="http://schemas.microsoft.com/office/drawing/2014/main" id="{4AA8E213-976B-4F42-BF73-C960C4D9F66D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7396469" y="5551899"/>
            <a:ext cx="2113279" cy="966788"/>
          </a:xfrm>
          <a:prstGeom prst="rect">
            <a:avLst/>
          </a:prstGeom>
          <a:gradFill flip="none" rotWithShape="1">
            <a:gsLst>
              <a:gs pos="64000">
                <a:srgbClr val="1D1D1D">
                  <a:alpha val="78000"/>
                </a:srgbClr>
              </a:gs>
              <a:gs pos="6000">
                <a:schemeClr val="tx1">
                  <a:alpha val="0"/>
                </a:schemeClr>
              </a:gs>
              <a:gs pos="100000">
                <a:schemeClr val="tx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52000" tIns="45720" rIns="91440" bIns="252000" numCol="1" spcCol="0" rtlCol="0" fromWordArt="0" anchor="b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kumimoji="0" lang="en-US" sz="1400" b="0" i="0" u="none" strike="noStrike" cap="none" spc="0" normalizeH="0" baseline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</a:defRPr>
            </a:lvl1pPr>
          </a:lstStyle>
          <a:p>
            <a:pPr marL="228600" marR="0" lvl="0" indent="-2286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fr-FR" dirty="0"/>
              <a:t>Insert </a:t>
            </a:r>
            <a:r>
              <a:rPr lang="fr-FR" dirty="0" err="1"/>
              <a:t>text</a:t>
            </a:r>
            <a:r>
              <a:rPr lang="fr-FR" dirty="0"/>
              <a:t> </a:t>
            </a:r>
            <a:r>
              <a:rPr lang="fr-FR" dirty="0" err="1"/>
              <a:t>here</a:t>
            </a:r>
            <a:endParaRPr lang="en-US" dirty="0"/>
          </a:p>
        </p:txBody>
      </p:sp>
      <p:sp>
        <p:nvSpPr>
          <p:cNvPr id="32" name="Espace réservé du texte 2">
            <a:extLst>
              <a:ext uri="{FF2B5EF4-FFF2-40B4-BE49-F238E27FC236}">
                <a16:creationId xmlns:a16="http://schemas.microsoft.com/office/drawing/2014/main" id="{2B1B6386-3DB5-4B9B-9D72-E30B0FE4104F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7396470" y="5987717"/>
            <a:ext cx="45719" cy="3253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52000" tIns="45720" rIns="91440" bIns="252000" numCol="1" spcCol="0" rtlCol="0" fromWordArt="0" anchor="b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kumimoji="0" lang="en-US" sz="1400" b="0" i="0" u="none" strike="noStrike" cap="none" spc="0" normalizeH="0" baseline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</a:defRPr>
            </a:lvl1pPr>
          </a:lstStyle>
          <a:p>
            <a:pPr marL="228600" marR="0" lvl="0" indent="-2286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fr-FR" dirty="0"/>
              <a:t> </a:t>
            </a:r>
            <a:endParaRPr lang="en-US" dirty="0"/>
          </a:p>
        </p:txBody>
      </p:sp>
      <p:sp>
        <p:nvSpPr>
          <p:cNvPr id="33" name="Espace réservé du texte 2">
            <a:extLst>
              <a:ext uri="{FF2B5EF4-FFF2-40B4-BE49-F238E27FC236}">
                <a16:creationId xmlns:a16="http://schemas.microsoft.com/office/drawing/2014/main" id="{E3598400-E700-44A3-8903-DB65AFF1248F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9753586" y="5551899"/>
            <a:ext cx="2113279" cy="966788"/>
          </a:xfrm>
          <a:prstGeom prst="rect">
            <a:avLst/>
          </a:prstGeom>
          <a:gradFill flip="none" rotWithShape="1">
            <a:gsLst>
              <a:gs pos="64000">
                <a:srgbClr val="1D1D1D">
                  <a:alpha val="78000"/>
                </a:srgbClr>
              </a:gs>
              <a:gs pos="6000">
                <a:schemeClr val="tx1">
                  <a:alpha val="0"/>
                </a:schemeClr>
              </a:gs>
              <a:gs pos="100000">
                <a:schemeClr val="tx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52000" tIns="45720" rIns="91440" bIns="252000" numCol="1" spcCol="0" rtlCol="0" fromWordArt="0" anchor="b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kumimoji="0" lang="en-US" sz="1400" b="0" i="0" u="none" strike="noStrike" cap="none" spc="0" normalizeH="0" baseline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</a:defRPr>
            </a:lvl1pPr>
          </a:lstStyle>
          <a:p>
            <a:pPr marL="228600" marR="0" lvl="0" indent="-2286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fr-FR" dirty="0"/>
              <a:t>Insert </a:t>
            </a:r>
            <a:r>
              <a:rPr lang="fr-FR" dirty="0" err="1"/>
              <a:t>text</a:t>
            </a:r>
            <a:r>
              <a:rPr lang="fr-FR" dirty="0"/>
              <a:t> </a:t>
            </a:r>
            <a:r>
              <a:rPr lang="fr-FR" dirty="0" err="1"/>
              <a:t>here</a:t>
            </a:r>
            <a:endParaRPr lang="en-US" dirty="0"/>
          </a:p>
        </p:txBody>
      </p:sp>
      <p:sp>
        <p:nvSpPr>
          <p:cNvPr id="34" name="Espace réservé du texte 2">
            <a:extLst>
              <a:ext uri="{FF2B5EF4-FFF2-40B4-BE49-F238E27FC236}">
                <a16:creationId xmlns:a16="http://schemas.microsoft.com/office/drawing/2014/main" id="{64D6E52E-F777-4A62-937F-D377DFED58CE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9753587" y="5987717"/>
            <a:ext cx="45719" cy="3253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52000" tIns="45720" rIns="91440" bIns="252000" numCol="1" spcCol="0" rtlCol="0" fromWordArt="0" anchor="b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kumimoji="0" lang="en-US" sz="1400" b="0" i="0" u="none" strike="noStrike" cap="none" spc="0" normalizeH="0" baseline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</a:defRPr>
            </a:lvl1pPr>
          </a:lstStyle>
          <a:p>
            <a:pPr marL="228600" marR="0" lvl="0" indent="-2286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fr-FR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602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theme" Target="../theme/theme1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FC0C2059-8C38-4CB4-80C3-6F18F2A8F4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</p:spTree>
    <p:extLst>
      <p:ext uri="{BB962C8B-B14F-4D97-AF65-F5344CB8AC3E}">
        <p14:creationId xmlns:p14="http://schemas.microsoft.com/office/powerpoint/2010/main" val="2809542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725" r:id="rId2"/>
    <p:sldLayoutId id="2147483726" r:id="rId3"/>
    <p:sldLayoutId id="2147483682" r:id="rId4"/>
    <p:sldLayoutId id="2147483683" r:id="rId5"/>
    <p:sldLayoutId id="2147483684" r:id="rId6"/>
    <p:sldLayoutId id="2147483685" r:id="rId7"/>
    <p:sldLayoutId id="2147483701" r:id="rId8"/>
    <p:sldLayoutId id="2147483724" r:id="rId9"/>
    <p:sldLayoutId id="2147483678" r:id="rId10"/>
    <p:sldLayoutId id="2147483656" r:id="rId11"/>
    <p:sldLayoutId id="2147483679" r:id="rId12"/>
    <p:sldLayoutId id="2147483680" r:id="rId13"/>
    <p:sldLayoutId id="2147483681" r:id="rId14"/>
    <p:sldLayoutId id="2147483686" r:id="rId15"/>
    <p:sldLayoutId id="2147483687" r:id="rId16"/>
    <p:sldLayoutId id="2147483688" r:id="rId17"/>
    <p:sldLayoutId id="2147483689" r:id="rId18"/>
    <p:sldLayoutId id="2147483690" r:id="rId19"/>
    <p:sldLayoutId id="2147483691" r:id="rId20"/>
    <p:sldLayoutId id="2147483692" r:id="rId21"/>
    <p:sldLayoutId id="2147483693" r:id="rId22"/>
    <p:sldLayoutId id="2147483694" r:id="rId23"/>
    <p:sldLayoutId id="2147483695" r:id="rId24"/>
    <p:sldLayoutId id="2147483696" r:id="rId25"/>
    <p:sldLayoutId id="2147483697" r:id="rId26"/>
    <p:sldLayoutId id="2147483698" r:id="rId27"/>
    <p:sldLayoutId id="2147483699" r:id="rId28"/>
    <p:sldLayoutId id="2147483700" r:id="rId29"/>
    <p:sldLayoutId id="2147483704" r:id="rId30"/>
    <p:sldLayoutId id="2147483705" r:id="rId31"/>
    <p:sldLayoutId id="2147483706" r:id="rId32"/>
    <p:sldLayoutId id="2147483707" r:id="rId33"/>
    <p:sldLayoutId id="2147483708" r:id="rId34"/>
    <p:sldLayoutId id="2147483709" r:id="rId35"/>
    <p:sldLayoutId id="2147483710" r:id="rId36"/>
    <p:sldLayoutId id="2147483711" r:id="rId37"/>
    <p:sldLayoutId id="2147483712" r:id="rId38"/>
    <p:sldLayoutId id="2147483713" r:id="rId39"/>
    <p:sldLayoutId id="2147483714" r:id="rId40"/>
    <p:sldLayoutId id="2147483715" r:id="rId41"/>
    <p:sldLayoutId id="2147483716" r:id="rId42"/>
    <p:sldLayoutId id="2147483717" r:id="rId43"/>
    <p:sldLayoutId id="2147483718" r:id="rId44"/>
    <p:sldLayoutId id="2147483719" r:id="rId45"/>
    <p:sldLayoutId id="2147483722" r:id="rId46"/>
    <p:sldLayoutId id="2147483721" r:id="rId4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000" indent="-228600" algn="l" defTabSz="914400" rtl="0" eaLnBrk="1" latinLnBrk="0" hangingPunct="1">
        <a:lnSpc>
          <a:spcPct val="11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kumimoji="0" lang="fr-FR" sz="3600" b="0" i="0" u="none" strike="noStrike" kern="1200" cap="none" spc="0" normalizeH="0" baseline="0" dirty="0" smtClean="0">
          <a:ln>
            <a:noFill/>
          </a:ln>
          <a:solidFill>
            <a:schemeClr val="accent1"/>
          </a:solidFill>
          <a:effectLst/>
          <a:uLnTx/>
          <a:uFillTx/>
          <a:latin typeface="Segoe UI Semibold" panose="020B0702040204020203" pitchFamily="34" charset="0"/>
          <a:ea typeface="+mn-ea"/>
          <a:cs typeface="Segoe UI Semibold" panose="020B0702040204020203" pitchFamily="34" charset="0"/>
        </a:defRPr>
      </a:lvl1pPr>
      <a:lvl2pPr marL="360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kumimoji="0" lang="fr-FR" sz="2000" b="0" i="0" u="none" strike="noStrike" kern="1200" cap="none" spc="0" normalizeH="0" baseline="0" dirty="0" smtClean="0">
          <a:ln>
            <a:noFill/>
          </a:ln>
          <a:solidFill>
            <a:schemeClr val="tx1"/>
          </a:solidFill>
          <a:effectLst/>
          <a:uLnTx/>
          <a:uFillTx/>
          <a:latin typeface="Segoe UI Semibold" panose="020B0702040204020203" pitchFamily="34" charset="0"/>
          <a:ea typeface="+mn-ea"/>
          <a:cs typeface="Segoe UI Semibold" panose="020B0702040204020203" pitchFamily="34" charset="0"/>
        </a:defRPr>
      </a:lvl2pPr>
      <a:lvl3pPr marL="36000" indent="-228600" algn="l" defTabSz="914400" rtl="0" eaLnBrk="1" latinLnBrk="0" hangingPunct="1">
        <a:lnSpc>
          <a:spcPct val="15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lang="fr-FR" sz="1200" kern="1200" dirty="0" smtClean="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16F8FF5-D206-4BC1-97C5-118E812768F0}"/>
              </a:ext>
            </a:extLst>
          </p:cNvPr>
          <p:cNvSpPr/>
          <p:nvPr/>
        </p:nvSpPr>
        <p:spPr>
          <a:xfrm>
            <a:off x="0" y="274322"/>
            <a:ext cx="10141527" cy="63093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pic>
        <p:nvPicPr>
          <p:cNvPr id="6" name="圖片版面配置區 5">
            <a:extLst>
              <a:ext uri="{FF2B5EF4-FFF2-40B4-BE49-F238E27FC236}">
                <a16:creationId xmlns:a16="http://schemas.microsoft.com/office/drawing/2014/main" id="{C37C6DC1-83BD-4549-9532-498CB6F1374A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/>
          <a:srcRect t="1614" b="1614"/>
          <a:stretch>
            <a:fillRect/>
          </a:stretch>
        </p:blipFill>
        <p:spPr>
          <a:xfrm>
            <a:off x="0" y="716209"/>
            <a:ext cx="4988434" cy="525780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03C4AE0-743B-4BEA-8E8D-5433F0AAE470}"/>
              </a:ext>
            </a:extLst>
          </p:cNvPr>
          <p:cNvSpPr txBox="1"/>
          <p:nvPr/>
        </p:nvSpPr>
        <p:spPr>
          <a:xfrm>
            <a:off x="4476052" y="1529192"/>
            <a:ext cx="6372051" cy="830997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lvl="0">
              <a:lnSpc>
                <a:spcPct val="90000"/>
              </a:lnSpc>
              <a:defRPr/>
            </a:pPr>
            <a:r>
              <a:rPr kumimoji="0" lang="zh-TW" altLang="en-US" sz="6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egoe UI Semibold" panose="020B0702040204020203" pitchFamily="34" charset="0"/>
                <a:cs typeface="Segoe UI Semibold" panose="020B0702040204020203" pitchFamily="34" charset="0"/>
              </a:rPr>
              <a:t>武術課程規畫表</a:t>
            </a:r>
            <a:endParaRPr kumimoji="0" lang="fr-FR" sz="6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3A9221F-A215-4DBD-BCC6-AAC1D1E11CF7}"/>
              </a:ext>
            </a:extLst>
          </p:cNvPr>
          <p:cNvSpPr txBox="1"/>
          <p:nvPr/>
        </p:nvSpPr>
        <p:spPr>
          <a:xfrm>
            <a:off x="6453005" y="4774810"/>
            <a:ext cx="4176712" cy="55399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負責人</a:t>
            </a:r>
            <a:r>
              <a:rPr kumimoji="0" lang="en-US" altLang="zh-TW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:</a:t>
            </a:r>
            <a:r>
              <a:rPr kumimoji="0" lang="zh-TW" altLang="en-US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梁維哲</a:t>
            </a:r>
            <a:endParaRPr kumimoji="0" lang="fr-FR" sz="4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7212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>
            <a:extLst>
              <a:ext uri="{FF2B5EF4-FFF2-40B4-BE49-F238E27FC236}">
                <a16:creationId xmlns:a16="http://schemas.microsoft.com/office/drawing/2014/main" id="{7361E3EF-EBF5-4E64-BA98-6CAF4D1814F0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/>
          <a:srcRect l="20000" r="20000"/>
          <a:stretch>
            <a:fillRect/>
          </a:stretch>
        </p:blipFill>
        <p:spPr/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BE26E2C0-0296-4494-825D-2414F96E2672}"/>
              </a:ext>
            </a:extLst>
          </p:cNvPr>
          <p:cNvSpPr/>
          <p:nvPr/>
        </p:nvSpPr>
        <p:spPr>
          <a:xfrm>
            <a:off x="7919545" y="2659117"/>
            <a:ext cx="3647090" cy="364709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381000" algn="ctr" rotWithShape="0">
              <a:prstClr val="black">
                <a:alpha val="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E6E621B-F12C-4E57-91BF-3041E38E4BD5}"/>
              </a:ext>
            </a:extLst>
          </p:cNvPr>
          <p:cNvSpPr/>
          <p:nvPr/>
        </p:nvSpPr>
        <p:spPr>
          <a:xfrm>
            <a:off x="4272455" y="2659117"/>
            <a:ext cx="3647090" cy="364709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482DE21-CA94-4BFA-BDBF-CDA2DD428203}"/>
              </a:ext>
            </a:extLst>
          </p:cNvPr>
          <p:cNvSpPr/>
          <p:nvPr/>
        </p:nvSpPr>
        <p:spPr>
          <a:xfrm>
            <a:off x="625365" y="2659117"/>
            <a:ext cx="3647090" cy="364709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381000" algn="ctr" rotWithShape="0">
              <a:prstClr val="black">
                <a:alpha val="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81FBD832-3DA7-4E54-A653-1C6FFBD67079}"/>
              </a:ext>
            </a:extLst>
          </p:cNvPr>
          <p:cNvSpPr txBox="1"/>
          <p:nvPr/>
        </p:nvSpPr>
        <p:spPr>
          <a:xfrm>
            <a:off x="807619" y="485481"/>
            <a:ext cx="4076700" cy="844077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5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目錄</a:t>
            </a:r>
            <a:r>
              <a:rPr kumimoji="0" lang="en-US" altLang="zh-TW" sz="5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:</a:t>
            </a:r>
            <a:endParaRPr kumimoji="0" lang="fr-FR" sz="5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sp>
        <p:nvSpPr>
          <p:cNvPr id="21" name="TextBox 3">
            <a:extLst>
              <a:ext uri="{FF2B5EF4-FFF2-40B4-BE49-F238E27FC236}">
                <a16:creationId xmlns:a16="http://schemas.microsoft.com/office/drawing/2014/main" id="{F013AA6B-EA65-4FF5-8A07-6E4655D8E703}"/>
              </a:ext>
            </a:extLst>
          </p:cNvPr>
          <p:cNvSpPr txBox="1"/>
          <p:nvPr/>
        </p:nvSpPr>
        <p:spPr>
          <a:xfrm>
            <a:off x="1030014" y="3072679"/>
            <a:ext cx="589905" cy="748795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01</a:t>
            </a:r>
            <a:endParaRPr kumimoji="0" lang="fr-FR" sz="4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sp>
        <p:nvSpPr>
          <p:cNvPr id="22" name="TextBox 13">
            <a:extLst>
              <a:ext uri="{FF2B5EF4-FFF2-40B4-BE49-F238E27FC236}">
                <a16:creationId xmlns:a16="http://schemas.microsoft.com/office/drawing/2014/main" id="{EA0BEEE3-625E-4897-B0E0-0E99E4F73B4F}"/>
              </a:ext>
            </a:extLst>
          </p:cNvPr>
          <p:cNvSpPr txBox="1"/>
          <p:nvPr/>
        </p:nvSpPr>
        <p:spPr>
          <a:xfrm>
            <a:off x="887662" y="3918117"/>
            <a:ext cx="2977613" cy="1107996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1</a:t>
            </a:r>
            <a:r>
              <a:rPr lang="en-US" altLang="zh-TW" sz="3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2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周的課程</a:t>
            </a:r>
            <a:endParaRPr kumimoji="0" lang="en-US" altLang="zh-TW" sz="3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規劃</a:t>
            </a:r>
            <a:endParaRPr kumimoji="0" lang="fr-FR" sz="3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sp>
        <p:nvSpPr>
          <p:cNvPr id="24" name="TextBox 3">
            <a:extLst>
              <a:ext uri="{FF2B5EF4-FFF2-40B4-BE49-F238E27FC236}">
                <a16:creationId xmlns:a16="http://schemas.microsoft.com/office/drawing/2014/main" id="{8F56A4BC-559C-4214-AB2C-9DB149569ECD}"/>
              </a:ext>
            </a:extLst>
          </p:cNvPr>
          <p:cNvSpPr txBox="1"/>
          <p:nvPr/>
        </p:nvSpPr>
        <p:spPr>
          <a:xfrm>
            <a:off x="4677104" y="3072679"/>
            <a:ext cx="682879" cy="748795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02</a:t>
            </a:r>
            <a:endParaRPr kumimoji="0" lang="fr-FR" sz="4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858EE36-6330-4C4E-9F66-7CC69C68A635}"/>
              </a:ext>
            </a:extLst>
          </p:cNvPr>
          <p:cNvSpPr txBox="1"/>
          <p:nvPr/>
        </p:nvSpPr>
        <p:spPr>
          <a:xfrm>
            <a:off x="4679634" y="3892721"/>
            <a:ext cx="2160000" cy="1107996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lvl="0">
              <a:defRPr/>
            </a:pP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課程時間</a:t>
            </a:r>
            <a:r>
              <a:rPr lang="zh-TW" altLang="en-US" sz="3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分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配</a:t>
            </a:r>
            <a:endParaRPr kumimoji="0" lang="fr-FR" sz="3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sp>
        <p:nvSpPr>
          <p:cNvPr id="27" name="TextBox 3">
            <a:extLst>
              <a:ext uri="{FF2B5EF4-FFF2-40B4-BE49-F238E27FC236}">
                <a16:creationId xmlns:a16="http://schemas.microsoft.com/office/drawing/2014/main" id="{1A5D24D2-53AC-4264-BAB8-FA0EE679CA3C}"/>
              </a:ext>
            </a:extLst>
          </p:cNvPr>
          <p:cNvSpPr txBox="1"/>
          <p:nvPr/>
        </p:nvSpPr>
        <p:spPr>
          <a:xfrm>
            <a:off x="8324194" y="3072679"/>
            <a:ext cx="682879" cy="748795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03</a:t>
            </a:r>
            <a:endParaRPr kumimoji="0" lang="fr-FR" sz="4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sp>
        <p:nvSpPr>
          <p:cNvPr id="28" name="TextBox 13">
            <a:extLst>
              <a:ext uri="{FF2B5EF4-FFF2-40B4-BE49-F238E27FC236}">
                <a16:creationId xmlns:a16="http://schemas.microsoft.com/office/drawing/2014/main" id="{BCDED3D3-D742-469B-B430-A91731D8F6B0}"/>
              </a:ext>
            </a:extLst>
          </p:cNvPr>
          <p:cNvSpPr txBox="1"/>
          <p:nvPr/>
        </p:nvSpPr>
        <p:spPr>
          <a:xfrm>
            <a:off x="8256000" y="3892721"/>
            <a:ext cx="2431574" cy="553998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lvl="0">
              <a:defRPr/>
            </a:pP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egoe UI Semibold" panose="020B0702040204020203" pitchFamily="34" charset="0"/>
                <a:cs typeface="Segoe UI Semibold" panose="020B0702040204020203" pitchFamily="34" charset="0"/>
              </a:rPr>
              <a:t>備案</a:t>
            </a:r>
            <a:endParaRPr kumimoji="0" lang="fr-FR" sz="3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7680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CA815F2C-4E80-4019-8E59-FAD3F7F847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009304" cy="6858000"/>
          </a:xfrm>
          <a:custGeom>
            <a:avLst/>
            <a:gdLst>
              <a:gd name="connsiteX0" fmla="*/ 8239723 w 12009304"/>
              <a:gd name="connsiteY0" fmla="*/ 5083103 h 6858000"/>
              <a:gd name="connsiteX1" fmla="*/ 9505105 w 12009304"/>
              <a:gd name="connsiteY1" fmla="*/ 5083103 h 6858000"/>
              <a:gd name="connsiteX2" fmla="*/ 9564676 w 12009304"/>
              <a:gd name="connsiteY2" fmla="*/ 5091016 h 6858000"/>
              <a:gd name="connsiteX3" fmla="*/ 9605648 w 12009304"/>
              <a:gd name="connsiteY3" fmla="*/ 5108194 h 6858000"/>
              <a:gd name="connsiteX4" fmla="*/ 9580608 w 12009304"/>
              <a:gd name="connsiteY4" fmla="*/ 5151499 h 6858000"/>
              <a:gd name="connsiteX5" fmla="*/ 8693486 w 12009304"/>
              <a:gd name="connsiteY5" fmla="*/ 6685800 h 6858000"/>
              <a:gd name="connsiteX6" fmla="*/ 8595419 w 12009304"/>
              <a:gd name="connsiteY6" fmla="*/ 6814017 h 6858000"/>
              <a:gd name="connsiteX7" fmla="*/ 8545620 w 12009304"/>
              <a:gd name="connsiteY7" fmla="*/ 6858000 h 6858000"/>
              <a:gd name="connsiteX8" fmla="*/ 7612173 w 12009304"/>
              <a:gd name="connsiteY8" fmla="*/ 6858000 h 6858000"/>
              <a:gd name="connsiteX9" fmla="*/ 7591825 w 12009304"/>
              <a:gd name="connsiteY9" fmla="*/ 6822959 h 6858000"/>
              <a:gd name="connsiteX10" fmla="*/ 7411622 w 12009304"/>
              <a:gd name="connsiteY10" fmla="*/ 6512633 h 6858000"/>
              <a:gd name="connsiteX11" fmla="*/ 7411622 w 12009304"/>
              <a:gd name="connsiteY11" fmla="*/ 6289354 h 6858000"/>
              <a:gd name="connsiteX12" fmla="*/ 8045680 w 12009304"/>
              <a:gd name="connsiteY12" fmla="*/ 5197465 h 6858000"/>
              <a:gd name="connsiteX13" fmla="*/ 8239723 w 12009304"/>
              <a:gd name="connsiteY13" fmla="*/ 5083103 h 6858000"/>
              <a:gd name="connsiteX14" fmla="*/ 10622296 w 12009304"/>
              <a:gd name="connsiteY14" fmla="*/ 1326563 h 6858000"/>
              <a:gd name="connsiteX15" fmla="*/ 11448522 w 12009304"/>
              <a:gd name="connsiteY15" fmla="*/ 1326563 h 6858000"/>
              <a:gd name="connsiteX16" fmla="*/ 11577006 w 12009304"/>
              <a:gd name="connsiteY16" fmla="*/ 1401233 h 6858000"/>
              <a:gd name="connsiteX17" fmla="*/ 11989228 w 12009304"/>
              <a:gd name="connsiteY17" fmla="*/ 2114179 h 6858000"/>
              <a:gd name="connsiteX18" fmla="*/ 11989228 w 12009304"/>
              <a:gd name="connsiteY18" fmla="*/ 2259969 h 6858000"/>
              <a:gd name="connsiteX19" fmla="*/ 11577006 w 12009304"/>
              <a:gd name="connsiteY19" fmla="*/ 2972914 h 6858000"/>
              <a:gd name="connsiteX20" fmla="*/ 11448522 w 12009304"/>
              <a:gd name="connsiteY20" fmla="*/ 3047587 h 6858000"/>
              <a:gd name="connsiteX21" fmla="*/ 10622296 w 12009304"/>
              <a:gd name="connsiteY21" fmla="*/ 3047587 h 6858000"/>
              <a:gd name="connsiteX22" fmla="*/ 10495594 w 12009304"/>
              <a:gd name="connsiteY22" fmla="*/ 2972914 h 6858000"/>
              <a:gd name="connsiteX23" fmla="*/ 10081589 w 12009304"/>
              <a:gd name="connsiteY23" fmla="*/ 2259969 h 6858000"/>
              <a:gd name="connsiteX24" fmla="*/ 10081589 w 12009304"/>
              <a:gd name="connsiteY24" fmla="*/ 2114179 h 6858000"/>
              <a:gd name="connsiteX25" fmla="*/ 10495594 w 12009304"/>
              <a:gd name="connsiteY25" fmla="*/ 1401233 h 6858000"/>
              <a:gd name="connsiteX26" fmla="*/ 10622296 w 12009304"/>
              <a:gd name="connsiteY26" fmla="*/ 1326563 h 6858000"/>
              <a:gd name="connsiteX27" fmla="*/ 0 w 12009304"/>
              <a:gd name="connsiteY27" fmla="*/ 0 h 6858000"/>
              <a:gd name="connsiteX28" fmla="*/ 4457990 w 12009304"/>
              <a:gd name="connsiteY28" fmla="*/ 0 h 6858000"/>
              <a:gd name="connsiteX29" fmla="*/ 5902610 w 12009304"/>
              <a:gd name="connsiteY29" fmla="*/ 0 h 6858000"/>
              <a:gd name="connsiteX30" fmla="*/ 8476869 w 12009304"/>
              <a:gd name="connsiteY30" fmla="*/ 0 h 6858000"/>
              <a:gd name="connsiteX31" fmla="*/ 8535933 w 12009304"/>
              <a:gd name="connsiteY31" fmla="*/ 39849 h 6858000"/>
              <a:gd name="connsiteX32" fmla="*/ 8693486 w 12009304"/>
              <a:gd name="connsiteY32" fmla="*/ 220603 h 6858000"/>
              <a:gd name="connsiteX33" fmla="*/ 10389180 w 12009304"/>
              <a:gd name="connsiteY33" fmla="*/ 3153347 h 6858000"/>
              <a:gd name="connsiteX34" fmla="*/ 10389180 w 12009304"/>
              <a:gd name="connsiteY34" fmla="*/ 3753061 h 6858000"/>
              <a:gd name="connsiteX35" fmla="*/ 9759557 w 12009304"/>
              <a:gd name="connsiteY35" fmla="*/ 4842009 h 6858000"/>
              <a:gd name="connsiteX36" fmla="*/ 9706493 w 12009304"/>
              <a:gd name="connsiteY36" fmla="*/ 4933778 h 6858000"/>
              <a:gd name="connsiteX37" fmla="*/ 9708360 w 12009304"/>
              <a:gd name="connsiteY37" fmla="*/ 4934561 h 6858000"/>
              <a:gd name="connsiteX38" fmla="*/ 9802002 w 12009304"/>
              <a:gd name="connsiteY38" fmla="*/ 5029008 h 6858000"/>
              <a:gd name="connsiteX39" fmla="*/ 10514131 w 12009304"/>
              <a:gd name="connsiteY39" fmla="*/ 6260653 h 6858000"/>
              <a:gd name="connsiteX40" fmla="*/ 10514131 w 12009304"/>
              <a:gd name="connsiteY40" fmla="*/ 6512512 h 6858000"/>
              <a:gd name="connsiteX41" fmla="*/ 10340271 w 12009304"/>
              <a:gd name="connsiteY41" fmla="*/ 6813206 h 6858000"/>
              <a:gd name="connsiteX42" fmla="*/ 10314372 w 12009304"/>
              <a:gd name="connsiteY42" fmla="*/ 6858000 h 6858000"/>
              <a:gd name="connsiteX43" fmla="*/ 10119136 w 12009304"/>
              <a:gd name="connsiteY43" fmla="*/ 6858000 h 6858000"/>
              <a:gd name="connsiteX44" fmla="*/ 10122008 w 12009304"/>
              <a:gd name="connsiteY44" fmla="*/ 6853033 h 6858000"/>
              <a:gd name="connsiteX45" fmla="*/ 10327158 w 12009304"/>
              <a:gd name="connsiteY45" fmla="*/ 6498223 h 6858000"/>
              <a:gd name="connsiteX46" fmla="*/ 10327158 w 12009304"/>
              <a:gd name="connsiteY46" fmla="*/ 6274942 h 6858000"/>
              <a:gd name="connsiteX47" fmla="*/ 9695832 w 12009304"/>
              <a:gd name="connsiteY47" fmla="*/ 5183053 h 6858000"/>
              <a:gd name="connsiteX48" fmla="*/ 9612819 w 12009304"/>
              <a:gd name="connsiteY48" fmla="*/ 5099323 h 6858000"/>
              <a:gd name="connsiteX49" fmla="*/ 9603213 w 12009304"/>
              <a:gd name="connsiteY49" fmla="*/ 5095298 h 6858000"/>
              <a:gd name="connsiteX50" fmla="*/ 9654707 w 12009304"/>
              <a:gd name="connsiteY50" fmla="*/ 5006238 h 6858000"/>
              <a:gd name="connsiteX51" fmla="*/ 9693004 w 12009304"/>
              <a:gd name="connsiteY51" fmla="*/ 4940002 h 6858000"/>
              <a:gd name="connsiteX52" fmla="*/ 9653283 w 12009304"/>
              <a:gd name="connsiteY52" fmla="*/ 4923348 h 6858000"/>
              <a:gd name="connsiteX53" fmla="*/ 9586087 w 12009304"/>
              <a:gd name="connsiteY53" fmla="*/ 4914420 h 6858000"/>
              <a:gd name="connsiteX54" fmla="*/ 8158743 w 12009304"/>
              <a:gd name="connsiteY54" fmla="*/ 4914420 h 6858000"/>
              <a:gd name="connsiteX55" fmla="*/ 7939863 w 12009304"/>
              <a:gd name="connsiteY55" fmla="*/ 5043420 h 6858000"/>
              <a:gd name="connsiteX56" fmla="*/ 7224650 w 12009304"/>
              <a:gd name="connsiteY56" fmla="*/ 6275065 h 6858000"/>
              <a:gd name="connsiteX57" fmla="*/ 7224650 w 12009304"/>
              <a:gd name="connsiteY57" fmla="*/ 6526922 h 6858000"/>
              <a:gd name="connsiteX58" fmla="*/ 7350544 w 12009304"/>
              <a:gd name="connsiteY58" fmla="*/ 6743723 h 6858000"/>
              <a:gd name="connsiteX59" fmla="*/ 7416905 w 12009304"/>
              <a:gd name="connsiteY59" fmla="*/ 6858000 h 6858000"/>
              <a:gd name="connsiteX60" fmla="*/ 5902610 w 12009304"/>
              <a:gd name="connsiteY60" fmla="*/ 6858000 h 6858000"/>
              <a:gd name="connsiteX61" fmla="*/ 4389357 w 12009304"/>
              <a:gd name="connsiteY61" fmla="*/ 6858000 h 6858000"/>
              <a:gd name="connsiteX62" fmla="*/ 0 w 12009304"/>
              <a:gd name="connsiteY62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12009304" h="6858000">
                <a:moveTo>
                  <a:pt x="8239723" y="5083103"/>
                </a:moveTo>
                <a:cubicBezTo>
                  <a:pt x="8239723" y="5083103"/>
                  <a:pt x="8239723" y="5083103"/>
                  <a:pt x="9505105" y="5083103"/>
                </a:cubicBezTo>
                <a:cubicBezTo>
                  <a:pt x="9525601" y="5083103"/>
                  <a:pt x="9545588" y="5085825"/>
                  <a:pt x="9564676" y="5091016"/>
                </a:cubicBezTo>
                <a:lnTo>
                  <a:pt x="9605648" y="5108194"/>
                </a:lnTo>
                <a:lnTo>
                  <a:pt x="9580608" y="5151499"/>
                </a:lnTo>
                <a:cubicBezTo>
                  <a:pt x="9354208" y="5543062"/>
                  <a:pt x="9064418" y="6044264"/>
                  <a:pt x="8693486" y="6685800"/>
                </a:cubicBezTo>
                <a:cubicBezTo>
                  <a:pt x="8665958" y="6733339"/>
                  <a:pt x="8632925" y="6776306"/>
                  <a:pt x="8595419" y="6814017"/>
                </a:cubicBezTo>
                <a:lnTo>
                  <a:pt x="8545620" y="6858000"/>
                </a:lnTo>
                <a:lnTo>
                  <a:pt x="7612173" y="6858000"/>
                </a:lnTo>
                <a:lnTo>
                  <a:pt x="7591825" y="6822959"/>
                </a:lnTo>
                <a:cubicBezTo>
                  <a:pt x="7538315" y="6730809"/>
                  <a:pt x="7478495" y="6627794"/>
                  <a:pt x="7411622" y="6512633"/>
                </a:cubicBezTo>
                <a:cubicBezTo>
                  <a:pt x="7370628" y="6444560"/>
                  <a:pt x="7370628" y="6357427"/>
                  <a:pt x="7411622" y="6289354"/>
                </a:cubicBezTo>
                <a:cubicBezTo>
                  <a:pt x="7411622" y="6289354"/>
                  <a:pt x="7411622" y="6289354"/>
                  <a:pt x="8045680" y="5197465"/>
                </a:cubicBezTo>
                <a:cubicBezTo>
                  <a:pt x="8083943" y="5126669"/>
                  <a:pt x="8160465" y="5083103"/>
                  <a:pt x="8239723" y="5083103"/>
                </a:cubicBezTo>
                <a:close/>
                <a:moveTo>
                  <a:pt x="10622296" y="1326563"/>
                </a:moveTo>
                <a:cubicBezTo>
                  <a:pt x="10622296" y="1326563"/>
                  <a:pt x="10622296" y="1326563"/>
                  <a:pt x="11448522" y="1326563"/>
                </a:cubicBezTo>
                <a:cubicBezTo>
                  <a:pt x="11502058" y="1326563"/>
                  <a:pt x="11550238" y="1355009"/>
                  <a:pt x="11577006" y="1401233"/>
                </a:cubicBezTo>
                <a:cubicBezTo>
                  <a:pt x="11577006" y="1401233"/>
                  <a:pt x="11577006" y="1401233"/>
                  <a:pt x="11989228" y="2114179"/>
                </a:cubicBezTo>
                <a:cubicBezTo>
                  <a:pt x="12015996" y="2158629"/>
                  <a:pt x="12015996" y="2215522"/>
                  <a:pt x="11989228" y="2259969"/>
                </a:cubicBezTo>
                <a:cubicBezTo>
                  <a:pt x="11989228" y="2259969"/>
                  <a:pt x="11989228" y="2259969"/>
                  <a:pt x="11577006" y="2972914"/>
                </a:cubicBezTo>
                <a:cubicBezTo>
                  <a:pt x="11550238" y="3019141"/>
                  <a:pt x="11502058" y="3047587"/>
                  <a:pt x="11448522" y="3047587"/>
                </a:cubicBezTo>
                <a:cubicBezTo>
                  <a:pt x="11448522" y="3047587"/>
                  <a:pt x="11448522" y="3047587"/>
                  <a:pt x="10622296" y="3047587"/>
                </a:cubicBezTo>
                <a:cubicBezTo>
                  <a:pt x="10570544" y="3047587"/>
                  <a:pt x="10520578" y="3019141"/>
                  <a:pt x="10495594" y="2972914"/>
                </a:cubicBezTo>
                <a:cubicBezTo>
                  <a:pt x="10495594" y="2972914"/>
                  <a:pt x="10495594" y="2972914"/>
                  <a:pt x="10081589" y="2259969"/>
                </a:cubicBezTo>
                <a:cubicBezTo>
                  <a:pt x="10054821" y="2215522"/>
                  <a:pt x="10054821" y="2158629"/>
                  <a:pt x="10081589" y="2114179"/>
                </a:cubicBezTo>
                <a:cubicBezTo>
                  <a:pt x="10081589" y="2114179"/>
                  <a:pt x="10081589" y="2114179"/>
                  <a:pt x="10495594" y="1401233"/>
                </a:cubicBezTo>
                <a:cubicBezTo>
                  <a:pt x="10520578" y="1355009"/>
                  <a:pt x="10570544" y="1326563"/>
                  <a:pt x="10622296" y="1326563"/>
                </a:cubicBezTo>
                <a:close/>
                <a:moveTo>
                  <a:pt x="0" y="0"/>
                </a:moveTo>
                <a:lnTo>
                  <a:pt x="4457990" y="0"/>
                </a:lnTo>
                <a:lnTo>
                  <a:pt x="5902610" y="0"/>
                </a:lnTo>
                <a:lnTo>
                  <a:pt x="8476869" y="0"/>
                </a:lnTo>
                <a:lnTo>
                  <a:pt x="8535933" y="39849"/>
                </a:lnTo>
                <a:cubicBezTo>
                  <a:pt x="8598516" y="88273"/>
                  <a:pt x="8652195" y="149296"/>
                  <a:pt x="8693486" y="220603"/>
                </a:cubicBezTo>
                <a:cubicBezTo>
                  <a:pt x="8693486" y="220603"/>
                  <a:pt x="8693486" y="220603"/>
                  <a:pt x="10389180" y="3153347"/>
                </a:cubicBezTo>
                <a:cubicBezTo>
                  <a:pt x="10499291" y="3336185"/>
                  <a:pt x="10499291" y="3570221"/>
                  <a:pt x="10389180" y="3753061"/>
                </a:cubicBezTo>
                <a:cubicBezTo>
                  <a:pt x="10389180" y="3753061"/>
                  <a:pt x="10389180" y="3753061"/>
                  <a:pt x="9759557" y="4842009"/>
                </a:cubicBezTo>
                <a:lnTo>
                  <a:pt x="9706493" y="4933778"/>
                </a:lnTo>
                <a:lnTo>
                  <a:pt x="9708360" y="4934561"/>
                </a:lnTo>
                <a:cubicBezTo>
                  <a:pt x="9746510" y="4956830"/>
                  <a:pt x="9778880" y="4989078"/>
                  <a:pt x="9802002" y="5029008"/>
                </a:cubicBezTo>
                <a:cubicBezTo>
                  <a:pt x="9802002" y="5029008"/>
                  <a:pt x="9802002" y="5029008"/>
                  <a:pt x="10514131" y="6260653"/>
                </a:cubicBezTo>
                <a:cubicBezTo>
                  <a:pt x="10560376" y="6337439"/>
                  <a:pt x="10560376" y="6435725"/>
                  <a:pt x="10514131" y="6512512"/>
                </a:cubicBezTo>
                <a:cubicBezTo>
                  <a:pt x="10514131" y="6512512"/>
                  <a:pt x="10514131" y="6512512"/>
                  <a:pt x="10340271" y="6813206"/>
                </a:cubicBezTo>
                <a:lnTo>
                  <a:pt x="10314372" y="6858000"/>
                </a:lnTo>
                <a:lnTo>
                  <a:pt x="10119136" y="6858000"/>
                </a:lnTo>
                <a:lnTo>
                  <a:pt x="10122008" y="6853033"/>
                </a:lnTo>
                <a:cubicBezTo>
                  <a:pt x="10327158" y="6498223"/>
                  <a:pt x="10327158" y="6498223"/>
                  <a:pt x="10327158" y="6498223"/>
                </a:cubicBezTo>
                <a:cubicBezTo>
                  <a:pt x="10368154" y="6430148"/>
                  <a:pt x="10368154" y="6343015"/>
                  <a:pt x="10327158" y="6274942"/>
                </a:cubicBezTo>
                <a:cubicBezTo>
                  <a:pt x="9695832" y="5183053"/>
                  <a:pt x="9695832" y="5183053"/>
                  <a:pt x="9695832" y="5183053"/>
                </a:cubicBezTo>
                <a:cubicBezTo>
                  <a:pt x="9675334" y="5147654"/>
                  <a:pt x="9646640" y="5119063"/>
                  <a:pt x="9612819" y="5099323"/>
                </a:cubicBezTo>
                <a:lnTo>
                  <a:pt x="9603213" y="5095298"/>
                </a:lnTo>
                <a:lnTo>
                  <a:pt x="9654707" y="5006238"/>
                </a:lnTo>
                <a:lnTo>
                  <a:pt x="9693004" y="4940002"/>
                </a:lnTo>
                <a:lnTo>
                  <a:pt x="9653283" y="4923348"/>
                </a:lnTo>
                <a:cubicBezTo>
                  <a:pt x="9631750" y="4917491"/>
                  <a:pt x="9609208" y="4914420"/>
                  <a:pt x="9586087" y="4914420"/>
                </a:cubicBezTo>
                <a:cubicBezTo>
                  <a:pt x="8158743" y="4914420"/>
                  <a:pt x="8158743" y="4914420"/>
                  <a:pt x="8158743" y="4914420"/>
                </a:cubicBezTo>
                <a:cubicBezTo>
                  <a:pt x="8069341" y="4914420"/>
                  <a:pt x="7983024" y="4963563"/>
                  <a:pt x="7939863" y="5043420"/>
                </a:cubicBezTo>
                <a:cubicBezTo>
                  <a:pt x="7224650" y="6275065"/>
                  <a:pt x="7224650" y="6275065"/>
                  <a:pt x="7224650" y="6275065"/>
                </a:cubicBezTo>
                <a:cubicBezTo>
                  <a:pt x="7178407" y="6351849"/>
                  <a:pt x="7178407" y="6450135"/>
                  <a:pt x="7224650" y="6526922"/>
                </a:cubicBezTo>
                <a:cubicBezTo>
                  <a:pt x="7269350" y="6603900"/>
                  <a:pt x="7311257" y="6676067"/>
                  <a:pt x="7350544" y="6743723"/>
                </a:cubicBezTo>
                <a:lnTo>
                  <a:pt x="7416905" y="6858000"/>
                </a:lnTo>
                <a:lnTo>
                  <a:pt x="5902610" y="6858000"/>
                </a:lnTo>
                <a:lnTo>
                  <a:pt x="438935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B95F3D2E-C72F-4352-B45E-82A07A7385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3565006"/>
              </p:ext>
            </p:extLst>
          </p:nvPr>
        </p:nvGraphicFramePr>
        <p:xfrm>
          <a:off x="-1" y="-2"/>
          <a:ext cx="8707773" cy="6858002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1155672">
                  <a:extLst>
                    <a:ext uri="{9D8B030D-6E8A-4147-A177-3AD203B41FA5}">
                      <a16:colId xmlns:a16="http://schemas.microsoft.com/office/drawing/2014/main" val="62983182"/>
                    </a:ext>
                  </a:extLst>
                </a:gridCol>
                <a:gridCol w="7552101">
                  <a:extLst>
                    <a:ext uri="{9D8B030D-6E8A-4147-A177-3AD203B41FA5}">
                      <a16:colId xmlns:a16="http://schemas.microsoft.com/office/drawing/2014/main" val="531180255"/>
                    </a:ext>
                  </a:extLst>
                </a:gridCol>
              </a:tblGrid>
              <a:tr h="982218">
                <a:tc>
                  <a:txBody>
                    <a:bodyPr/>
                    <a:lstStyle/>
                    <a:p>
                      <a:pPr marL="304800" algn="l"/>
                      <a:r>
                        <a:rPr lang="zh-TW" sz="3200" kern="100" dirty="0">
                          <a:effectLst/>
                        </a:rPr>
                        <a:t>週次</a:t>
                      </a:r>
                      <a:endParaRPr lang="zh-TW" sz="3200" kern="100" dirty="0">
                        <a:effectLst/>
                        <a:latin typeface="Calibri" panose="020F0502020204030204" pitchFamily="34" charset="0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9863" marR="59863" marT="0" marB="0"/>
                </a:tc>
                <a:tc>
                  <a:txBody>
                    <a:bodyPr/>
                    <a:lstStyle/>
                    <a:p>
                      <a:pPr marL="304800" algn="ctr"/>
                      <a:r>
                        <a:rPr lang="zh-TW" sz="4400" kern="100" dirty="0">
                          <a:effectLst/>
                        </a:rPr>
                        <a:t>實習內容規劃</a:t>
                      </a:r>
                      <a:endParaRPr lang="zh-TW" sz="4400" kern="100" dirty="0">
                        <a:effectLst/>
                        <a:latin typeface="Calibri" panose="020F0502020204030204" pitchFamily="34" charset="0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9863" marR="59863" marT="0" marB="0"/>
                </a:tc>
                <a:extLst>
                  <a:ext uri="{0D108BD9-81ED-4DB2-BD59-A6C34878D82A}">
                    <a16:rowId xmlns:a16="http://schemas.microsoft.com/office/drawing/2014/main" val="2141491677"/>
                  </a:ext>
                </a:extLst>
              </a:tr>
              <a:tr h="1487849">
                <a:tc>
                  <a:txBody>
                    <a:bodyPr/>
                    <a:lstStyle/>
                    <a:p>
                      <a:pPr marL="304800" algn="l"/>
                      <a:r>
                        <a:rPr lang="zh-TW" sz="4000" kern="100" dirty="0">
                          <a:effectLst/>
                        </a:rPr>
                        <a:t>一</a:t>
                      </a:r>
                      <a:endParaRPr lang="zh-TW" sz="4000" kern="100" dirty="0">
                        <a:effectLst/>
                        <a:latin typeface="Calibri" panose="020F0502020204030204" pitchFamily="34" charset="0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9863" marR="59863" marT="0" marB="0" anchor="ctr"/>
                </a:tc>
                <a:tc>
                  <a:txBody>
                    <a:bodyPr/>
                    <a:lstStyle/>
                    <a:p>
                      <a:pPr marL="304800" algn="l">
                        <a:tabLst>
                          <a:tab pos="1095375" algn="l"/>
                        </a:tabLst>
                      </a:pPr>
                      <a:r>
                        <a:rPr lang="zh-TW" altLang="en-US" sz="2800" kern="100" dirty="0">
                          <a:effectLst/>
                        </a:rPr>
                        <a:t>帶領老人認識武術，以及說明這學期的教學規劃；另外教導身體各個部位的暖身動作</a:t>
                      </a:r>
                      <a:r>
                        <a:rPr lang="en-US" altLang="zh-TW" sz="2800" kern="100" dirty="0">
                          <a:effectLst/>
                        </a:rPr>
                        <a:t>(</a:t>
                      </a:r>
                      <a:r>
                        <a:rPr lang="zh-TW" altLang="en-US" sz="2800" kern="100" dirty="0">
                          <a:effectLst/>
                        </a:rPr>
                        <a:t>包括頭部、四肢、軀幹等。</a:t>
                      </a:r>
                      <a:r>
                        <a:rPr lang="en-US" altLang="zh-TW" sz="2800" kern="100" dirty="0">
                          <a:effectLst/>
                        </a:rPr>
                        <a:t>)</a:t>
                      </a:r>
                      <a:r>
                        <a:rPr lang="en-US" sz="3200" kern="100" dirty="0">
                          <a:effectLst/>
                        </a:rPr>
                        <a:t>	</a:t>
                      </a:r>
                      <a:endParaRPr lang="zh-TW" sz="3200" kern="100" dirty="0">
                        <a:effectLst/>
                        <a:latin typeface="Calibri" panose="020F0502020204030204" pitchFamily="34" charset="0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9863" marR="59863" marT="0" marB="0"/>
                </a:tc>
                <a:extLst>
                  <a:ext uri="{0D108BD9-81ED-4DB2-BD59-A6C34878D82A}">
                    <a16:rowId xmlns:a16="http://schemas.microsoft.com/office/drawing/2014/main" val="315702480"/>
                  </a:ext>
                </a:extLst>
              </a:tr>
              <a:tr h="877587">
                <a:tc>
                  <a:txBody>
                    <a:bodyPr/>
                    <a:lstStyle/>
                    <a:p>
                      <a:pPr marL="304800" algn="l"/>
                      <a:r>
                        <a:rPr lang="zh-TW" altLang="en-US" sz="4000" b="1" kern="1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二</a:t>
                      </a:r>
                    </a:p>
                  </a:txBody>
                  <a:tcPr marL="59863" marR="59863" marT="0" marB="0" anchor="ctr"/>
                </a:tc>
                <a:tc>
                  <a:txBody>
                    <a:bodyPr/>
                    <a:lstStyle/>
                    <a:p>
                      <a:pPr marL="304800" algn="l"/>
                      <a:r>
                        <a:rPr lang="zh-TW" altLang="en-US" sz="28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複習暖身運動和指導拉筋動作和方法</a:t>
                      </a:r>
                      <a:r>
                        <a:rPr lang="en-US" altLang="zh-TW" sz="28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zh-TW" altLang="en-US" sz="28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座椅式</a:t>
                      </a:r>
                      <a:r>
                        <a:rPr lang="en-US" altLang="zh-TW" sz="28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59863" marR="59863" marT="0" marB="0"/>
                </a:tc>
                <a:extLst>
                  <a:ext uri="{0D108BD9-81ED-4DB2-BD59-A6C34878D82A}">
                    <a16:rowId xmlns:a16="http://schemas.microsoft.com/office/drawing/2014/main" val="4096316505"/>
                  </a:ext>
                </a:extLst>
              </a:tr>
              <a:tr h="877587">
                <a:tc>
                  <a:txBody>
                    <a:bodyPr/>
                    <a:lstStyle/>
                    <a:p>
                      <a:pPr marL="304800" algn="l"/>
                      <a:r>
                        <a:rPr lang="zh-TW" altLang="en-US" sz="4000" b="1" kern="1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三</a:t>
                      </a:r>
                    </a:p>
                  </a:txBody>
                  <a:tcPr marL="59863" marR="59863" marT="0" marB="0" anchor="ctr"/>
                </a:tc>
                <a:tc>
                  <a:txBody>
                    <a:bodyPr/>
                    <a:lstStyle/>
                    <a:p>
                      <a:pPr marL="304800"/>
                      <a:r>
                        <a:rPr lang="zh-TW" altLang="en-US" sz="28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複習拉筋動作，教導武術基本姿勢教學</a:t>
                      </a:r>
                      <a:r>
                        <a:rPr lang="en-US" altLang="zh-TW" sz="28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zh-TW" altLang="en-US" sz="28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馬步、弓步等</a:t>
                      </a:r>
                      <a:r>
                        <a:rPr lang="en-US" altLang="zh-TW" sz="28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zh-TW" altLang="en-US" sz="28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9863" marR="59863" marT="0" marB="0"/>
                </a:tc>
                <a:extLst>
                  <a:ext uri="{0D108BD9-81ED-4DB2-BD59-A6C34878D82A}">
                    <a16:rowId xmlns:a16="http://schemas.microsoft.com/office/drawing/2014/main" val="912284423"/>
                  </a:ext>
                </a:extLst>
              </a:tr>
              <a:tr h="877587">
                <a:tc>
                  <a:txBody>
                    <a:bodyPr/>
                    <a:lstStyle/>
                    <a:p>
                      <a:pPr marL="304800" algn="l"/>
                      <a:r>
                        <a:rPr lang="zh-TW" altLang="en-US" sz="4000" b="1" kern="1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四</a:t>
                      </a:r>
                    </a:p>
                  </a:txBody>
                  <a:tcPr marL="59863" marR="59863" marT="0" marB="0" anchor="ctr"/>
                </a:tc>
                <a:tc>
                  <a:txBody>
                    <a:bodyPr/>
                    <a:lstStyle/>
                    <a:p>
                      <a:pPr marL="304800" algn="l" defTabSz="914400" rtl="0" eaLnBrk="1" latinLnBrk="0" hangingPunct="1"/>
                      <a:r>
                        <a:rPr lang="zh-TW" altLang="en-US" sz="28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複習基本姿勢，教導基本拳的概念和前兩式</a:t>
                      </a:r>
                    </a:p>
                  </a:txBody>
                  <a:tcPr marL="59863" marR="59863" marT="0" marB="0"/>
                </a:tc>
                <a:extLst>
                  <a:ext uri="{0D108BD9-81ED-4DB2-BD59-A6C34878D82A}">
                    <a16:rowId xmlns:a16="http://schemas.microsoft.com/office/drawing/2014/main" val="2982147510"/>
                  </a:ext>
                </a:extLst>
              </a:tr>
              <a:tr h="877587">
                <a:tc>
                  <a:txBody>
                    <a:bodyPr/>
                    <a:lstStyle/>
                    <a:p>
                      <a:pPr marL="304800" algn="l"/>
                      <a:r>
                        <a:rPr lang="zh-TW" altLang="en-US" sz="4000" b="1" kern="1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五</a:t>
                      </a:r>
                    </a:p>
                  </a:txBody>
                  <a:tcPr marL="59863" marR="59863" marT="0" marB="0" anchor="ctr"/>
                </a:tc>
                <a:tc>
                  <a:txBody>
                    <a:bodyPr/>
                    <a:lstStyle/>
                    <a:p>
                      <a:pPr marL="304800" algn="l" defTabSz="914400" rtl="0" eaLnBrk="1" latinLnBrk="0" hangingPunct="1"/>
                      <a:r>
                        <a:rPr lang="zh-TW" altLang="en-US" sz="28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清明節放假</a:t>
                      </a:r>
                      <a:endParaRPr lang="zh-TW" altLang="zh-TW" sz="28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9863" marR="59863" marT="0" marB="0"/>
                </a:tc>
                <a:extLst>
                  <a:ext uri="{0D108BD9-81ED-4DB2-BD59-A6C34878D82A}">
                    <a16:rowId xmlns:a16="http://schemas.microsoft.com/office/drawing/2014/main" val="2071240480"/>
                  </a:ext>
                </a:extLst>
              </a:tr>
              <a:tr h="877587">
                <a:tc>
                  <a:txBody>
                    <a:bodyPr/>
                    <a:lstStyle/>
                    <a:p>
                      <a:pPr marL="304800" algn="l"/>
                      <a:r>
                        <a:rPr lang="zh-TW" altLang="en-US" sz="4000" b="1" kern="1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六</a:t>
                      </a:r>
                    </a:p>
                  </a:txBody>
                  <a:tcPr marL="59863" marR="59863" marT="0" marB="0" anchor="ctr"/>
                </a:tc>
                <a:tc>
                  <a:txBody>
                    <a:bodyPr/>
                    <a:lstStyle/>
                    <a:p>
                      <a:pPr marL="304800" algn="l" defTabSz="914400" rtl="0" eaLnBrk="1" latinLnBrk="0" hangingPunct="1"/>
                      <a:r>
                        <a:rPr lang="zh-TW" altLang="en-US" sz="28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複習基本拳的概念和前兩式，以及教導後</a:t>
                      </a:r>
                      <a:r>
                        <a:rPr lang="en-US" altLang="zh-TW" sz="28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zh-TW" altLang="en-US" sz="28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式</a:t>
                      </a:r>
                    </a:p>
                  </a:txBody>
                  <a:tcPr marL="59863" marR="59863" marT="0" marB="0"/>
                </a:tc>
                <a:extLst>
                  <a:ext uri="{0D108BD9-81ED-4DB2-BD59-A6C34878D82A}">
                    <a16:rowId xmlns:a16="http://schemas.microsoft.com/office/drawing/2014/main" val="39304314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6446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0B761509-3B9A-49A6-A84B-C3D8681169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7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9" name="Freeform: Shape 28">
            <a:extLst>
              <a:ext uri="{FF2B5EF4-FFF2-40B4-BE49-F238E27FC236}">
                <a16:creationId xmlns:a16="http://schemas.microsoft.com/office/drawing/2014/main" id="{91DE43FD-EB47-414A-B0AB-169B0FFFA5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272922" cy="6858000"/>
          </a:xfrm>
          <a:custGeom>
            <a:avLst/>
            <a:gdLst>
              <a:gd name="connsiteX0" fmla="*/ 0 w 9272922"/>
              <a:gd name="connsiteY0" fmla="*/ 0 h 6858000"/>
              <a:gd name="connsiteX1" fmla="*/ 1733417 w 9272922"/>
              <a:gd name="connsiteY1" fmla="*/ 0 h 6858000"/>
              <a:gd name="connsiteX2" fmla="*/ 3307976 w 9272922"/>
              <a:gd name="connsiteY2" fmla="*/ 0 h 6858000"/>
              <a:gd name="connsiteX3" fmla="*/ 8126249 w 9272922"/>
              <a:gd name="connsiteY3" fmla="*/ 0 h 6858000"/>
              <a:gd name="connsiteX4" fmla="*/ 8138896 w 9272922"/>
              <a:gd name="connsiteY4" fmla="*/ 31774 h 6858000"/>
              <a:gd name="connsiteX5" fmla="*/ 9193904 w 9272922"/>
              <a:gd name="connsiteY5" fmla="*/ 2682457 h 6858000"/>
              <a:gd name="connsiteX6" fmla="*/ 9193904 w 9272922"/>
              <a:gd name="connsiteY6" fmla="*/ 3752208 h 6858000"/>
              <a:gd name="connsiteX7" fmla="*/ 8036400 w 9272922"/>
              <a:gd name="connsiteY7" fmla="*/ 6660411 h 6858000"/>
              <a:gd name="connsiteX8" fmla="*/ 7957938 w 9272922"/>
              <a:gd name="connsiteY8" fmla="*/ 6857542 h 6858000"/>
              <a:gd name="connsiteX9" fmla="*/ 3307976 w 9272922"/>
              <a:gd name="connsiteY9" fmla="*/ 6857542 h 6858000"/>
              <a:gd name="connsiteX10" fmla="*/ 3307976 w 9272922"/>
              <a:gd name="connsiteY10" fmla="*/ 6858000 h 6858000"/>
              <a:gd name="connsiteX11" fmla="*/ 0 w 9272922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9272922" h="6858000">
                <a:moveTo>
                  <a:pt x="0" y="0"/>
                </a:moveTo>
                <a:lnTo>
                  <a:pt x="1733417" y="0"/>
                </a:lnTo>
                <a:lnTo>
                  <a:pt x="3307976" y="0"/>
                </a:lnTo>
                <a:lnTo>
                  <a:pt x="8126249" y="0"/>
                </a:lnTo>
                <a:lnTo>
                  <a:pt x="8138896" y="31774"/>
                </a:lnTo>
                <a:cubicBezTo>
                  <a:pt x="9193904" y="2682457"/>
                  <a:pt x="9193904" y="2682457"/>
                  <a:pt x="9193904" y="2682457"/>
                </a:cubicBezTo>
                <a:cubicBezTo>
                  <a:pt x="9299262" y="2988100"/>
                  <a:pt x="9299262" y="3446565"/>
                  <a:pt x="9193904" y="3752208"/>
                </a:cubicBezTo>
                <a:cubicBezTo>
                  <a:pt x="8709916" y="4968215"/>
                  <a:pt x="8331802" y="5918220"/>
                  <a:pt x="8036400" y="6660411"/>
                </a:cubicBezTo>
                <a:lnTo>
                  <a:pt x="7957938" y="6857542"/>
                </a:lnTo>
                <a:lnTo>
                  <a:pt x="3307976" y="6857542"/>
                </a:lnTo>
                <a:lnTo>
                  <a:pt x="3307976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58495BCC-CE77-4CC2-952E-846F41119F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160561" y="1075188"/>
            <a:ext cx="1562267" cy="1172973"/>
            <a:chOff x="9160561" y="1075188"/>
            <a:chExt cx="1562267" cy="1172973"/>
          </a:xfrm>
        </p:grpSpPr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1B42538B-E30F-4967-A6C1-8EBA775F4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160561" y="1423846"/>
              <a:ext cx="935037" cy="8243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9A6BD9AC-4DE7-4B20-8547-4E3B375C21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960661" y="1075188"/>
              <a:ext cx="762167" cy="6719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B95F3D2E-C72F-4352-B45E-82A07A7385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0728814"/>
              </p:ext>
            </p:extLst>
          </p:nvPr>
        </p:nvGraphicFramePr>
        <p:xfrm>
          <a:off x="0" y="-1"/>
          <a:ext cx="8337885" cy="6861552"/>
        </p:xfrm>
        <a:graphic>
          <a:graphicData uri="http://schemas.openxmlformats.org/drawingml/2006/table">
            <a:tbl>
              <a:tblPr firstRow="1" firstCol="1" bandRow="1">
                <a:tableStyleId>{8EC20E35-A176-4012-BC5E-935CFFF8708E}</a:tableStyleId>
              </a:tblPr>
              <a:tblGrid>
                <a:gridCol w="1112903">
                  <a:extLst>
                    <a:ext uri="{9D8B030D-6E8A-4147-A177-3AD203B41FA5}">
                      <a16:colId xmlns:a16="http://schemas.microsoft.com/office/drawing/2014/main" val="62983182"/>
                    </a:ext>
                  </a:extLst>
                </a:gridCol>
                <a:gridCol w="7224982">
                  <a:extLst>
                    <a:ext uri="{9D8B030D-6E8A-4147-A177-3AD203B41FA5}">
                      <a16:colId xmlns:a16="http://schemas.microsoft.com/office/drawing/2014/main" val="531180255"/>
                    </a:ext>
                  </a:extLst>
                </a:gridCol>
              </a:tblGrid>
              <a:tr h="930031">
                <a:tc>
                  <a:txBody>
                    <a:bodyPr/>
                    <a:lstStyle/>
                    <a:p>
                      <a:pPr marL="304800" algn="ctr"/>
                      <a:r>
                        <a:rPr lang="zh-TW" sz="2800" kern="100" dirty="0">
                          <a:effectLst/>
                        </a:rPr>
                        <a:t>週次</a:t>
                      </a:r>
                      <a:endParaRPr lang="zh-TW" sz="2800" kern="100" dirty="0">
                        <a:effectLst/>
                        <a:latin typeface="Calibri" panose="020F0502020204030204" pitchFamily="34" charset="0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9029" marR="59029" marT="0" marB="0"/>
                </a:tc>
                <a:tc>
                  <a:txBody>
                    <a:bodyPr/>
                    <a:lstStyle/>
                    <a:p>
                      <a:pPr marL="304800" algn="ctr"/>
                      <a:r>
                        <a:rPr lang="zh-TW" sz="4400" kern="100" dirty="0">
                          <a:effectLst/>
                        </a:rPr>
                        <a:t>實習內容規劃</a:t>
                      </a:r>
                      <a:endParaRPr lang="zh-TW" sz="4400" kern="100" dirty="0">
                        <a:effectLst/>
                        <a:latin typeface="Calibri" panose="020F0502020204030204" pitchFamily="34" charset="0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9029" marR="59029" marT="0" marB="0"/>
                </a:tc>
                <a:extLst>
                  <a:ext uri="{0D108BD9-81ED-4DB2-BD59-A6C34878D82A}">
                    <a16:rowId xmlns:a16="http://schemas.microsoft.com/office/drawing/2014/main" val="2141491677"/>
                  </a:ext>
                </a:extLst>
              </a:tr>
              <a:tr h="739349">
                <a:tc>
                  <a:txBody>
                    <a:bodyPr/>
                    <a:lstStyle/>
                    <a:p>
                      <a:pPr marL="304800" algn="ctr"/>
                      <a:r>
                        <a:rPr lang="zh-TW" sz="2800" kern="100" dirty="0">
                          <a:effectLst/>
                        </a:rPr>
                        <a:t>七</a:t>
                      </a:r>
                      <a:endParaRPr lang="zh-TW" sz="2800" kern="100" dirty="0">
                        <a:effectLst/>
                        <a:latin typeface="Calibri" panose="020F0502020204030204" pitchFamily="34" charset="0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9029" marR="59029" marT="0" marB="0" anchor="ctr"/>
                </a:tc>
                <a:tc>
                  <a:txBody>
                    <a:bodyPr/>
                    <a:lstStyle/>
                    <a:p>
                      <a:pPr marL="304800"/>
                      <a:r>
                        <a:rPr lang="zh-TW" altLang="en-US" sz="32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基本拳總複習</a:t>
                      </a:r>
                    </a:p>
                  </a:txBody>
                  <a:tcPr marL="59029" marR="59029" marT="0" marB="0"/>
                </a:tc>
                <a:extLst>
                  <a:ext uri="{0D108BD9-81ED-4DB2-BD59-A6C34878D82A}">
                    <a16:rowId xmlns:a16="http://schemas.microsoft.com/office/drawing/2014/main" val="2990937412"/>
                  </a:ext>
                </a:extLst>
              </a:tr>
              <a:tr h="1123275">
                <a:tc>
                  <a:txBody>
                    <a:bodyPr/>
                    <a:lstStyle/>
                    <a:p>
                      <a:pPr marL="304800" algn="ctr" defTabSz="914400" rtl="0" eaLnBrk="1" latinLnBrk="0" hangingPunct="1"/>
                      <a:r>
                        <a:rPr lang="zh-TW" altLang="en-US" sz="2800" b="1" kern="1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八</a:t>
                      </a:r>
                    </a:p>
                  </a:txBody>
                  <a:tcPr marL="59029" marR="59029" marT="0" marB="0" anchor="ctr"/>
                </a:tc>
                <a:tc>
                  <a:txBody>
                    <a:bodyPr/>
                    <a:lstStyle/>
                    <a:p>
                      <a:pPr marL="304800" algn="l" defTabSz="914400" rtl="0" eaLnBrk="1" latinLnBrk="0" hangingPunct="1"/>
                      <a:r>
                        <a:rPr lang="zh-TW" altLang="en-US" sz="32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介紹楊式太極拳和指導前三式</a:t>
                      </a:r>
                      <a:r>
                        <a:rPr lang="en-US" altLang="zh-TW" sz="32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{(1)</a:t>
                      </a:r>
                      <a:r>
                        <a:rPr lang="zh-TW" altLang="en-US" sz="32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起勢 </a:t>
                      </a:r>
                      <a:r>
                        <a:rPr lang="en-US" altLang="zh-TW" sz="32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(2)</a:t>
                      </a:r>
                      <a:r>
                        <a:rPr lang="zh-TW" altLang="en-US" sz="32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野馬分鬃</a:t>
                      </a:r>
                      <a:r>
                        <a:rPr lang="en-US" altLang="zh-TW" sz="32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(3)</a:t>
                      </a:r>
                      <a:r>
                        <a:rPr lang="zh-TW" altLang="en-US" sz="32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白鶴亮翅</a:t>
                      </a:r>
                      <a:r>
                        <a:rPr lang="en-US" altLang="zh-TW" sz="32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}</a:t>
                      </a:r>
                    </a:p>
                  </a:txBody>
                  <a:tcPr marL="59029" marR="59029" marT="0" marB="0"/>
                </a:tc>
                <a:extLst>
                  <a:ext uri="{0D108BD9-81ED-4DB2-BD59-A6C34878D82A}">
                    <a16:rowId xmlns:a16="http://schemas.microsoft.com/office/drawing/2014/main" val="505895759"/>
                  </a:ext>
                </a:extLst>
              </a:tr>
              <a:tr h="1000967">
                <a:tc>
                  <a:txBody>
                    <a:bodyPr/>
                    <a:lstStyle/>
                    <a:p>
                      <a:pPr marL="304800" algn="ctr" defTabSz="914400" rtl="0" eaLnBrk="1" latinLnBrk="0" hangingPunct="1"/>
                      <a:r>
                        <a:rPr lang="zh-TW" altLang="en-US" sz="2800" b="1" kern="1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九</a:t>
                      </a:r>
                    </a:p>
                  </a:txBody>
                  <a:tcPr marL="59029" marR="59029" marT="0" marB="0" anchor="ctr"/>
                </a:tc>
                <a:tc>
                  <a:txBody>
                    <a:bodyPr/>
                    <a:lstStyle/>
                    <a:p>
                      <a:pPr marL="304800" algn="l" defTabSz="914400" rtl="0" eaLnBrk="1" fontAlgn="base" latinLnBrk="0" hangingPunct="1"/>
                      <a:r>
                        <a:rPr lang="zh-TW" altLang="en-US" sz="32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複習前三式和教導後兩式</a:t>
                      </a:r>
                      <a:r>
                        <a:rPr lang="en-US" altLang="zh-TW" sz="32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{(4)</a:t>
                      </a:r>
                      <a:r>
                        <a:rPr lang="zh-TW" altLang="en-US" sz="32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摟膝按掌</a:t>
                      </a:r>
                      <a:r>
                        <a:rPr lang="en-US" altLang="zh-TW" sz="32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(5)</a:t>
                      </a:r>
                      <a:r>
                        <a:rPr lang="zh-TW" altLang="en-US" sz="32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手揮琵琶</a:t>
                      </a:r>
                      <a:r>
                        <a:rPr lang="en-US" altLang="zh-TW" sz="32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}</a:t>
                      </a:r>
                      <a:r>
                        <a:rPr lang="zh-TW" altLang="en-US" sz="32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（第一段複習）</a:t>
                      </a:r>
                    </a:p>
                  </a:txBody>
                  <a:tcPr marL="59029" marR="59029" marT="0" marB="0"/>
                </a:tc>
                <a:extLst>
                  <a:ext uri="{0D108BD9-81ED-4DB2-BD59-A6C34878D82A}">
                    <a16:rowId xmlns:a16="http://schemas.microsoft.com/office/drawing/2014/main" val="804243943"/>
                  </a:ext>
                </a:extLst>
              </a:tr>
              <a:tr h="971808">
                <a:tc>
                  <a:txBody>
                    <a:bodyPr/>
                    <a:lstStyle/>
                    <a:p>
                      <a:pPr marL="304800" algn="ctr" defTabSz="914400" rtl="0" eaLnBrk="1" latinLnBrk="0" hangingPunct="1"/>
                      <a:r>
                        <a:rPr lang="zh-TW" altLang="en-US" sz="2800" b="1" kern="1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十</a:t>
                      </a:r>
                    </a:p>
                  </a:txBody>
                  <a:tcPr marL="59029" marR="59029" marT="0" marB="0" anchor="ctr"/>
                </a:tc>
                <a:tc>
                  <a:txBody>
                    <a:bodyPr/>
                    <a:lstStyle/>
                    <a:p>
                      <a:pPr marL="304800" algn="l" defTabSz="914400" rtl="0" eaLnBrk="1" latinLnBrk="0" hangingPunct="1"/>
                      <a:r>
                        <a:rPr lang="zh-TW" altLang="en-US" sz="32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教導新三式</a:t>
                      </a:r>
                      <a:r>
                        <a:rPr lang="en-US" altLang="zh-TW" sz="32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{(6)</a:t>
                      </a:r>
                      <a:r>
                        <a:rPr lang="zh-TW" altLang="en-US" sz="32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退步倒捲肱 </a:t>
                      </a:r>
                      <a:r>
                        <a:rPr lang="en-US" altLang="zh-TW" sz="32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(7)</a:t>
                      </a:r>
                      <a:r>
                        <a:rPr lang="zh-TW" altLang="en-US" sz="32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左攬雀尾 </a:t>
                      </a:r>
                      <a:r>
                        <a:rPr lang="en-US" altLang="zh-TW" sz="32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(8)</a:t>
                      </a:r>
                      <a:r>
                        <a:rPr lang="zh-TW" altLang="en-US" sz="32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右攬雀尾</a:t>
                      </a:r>
                      <a:r>
                        <a:rPr lang="en-US" altLang="zh-TW" sz="32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}</a:t>
                      </a:r>
                      <a:endParaRPr lang="zh-TW" altLang="en-US" sz="32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9029" marR="59029" marT="0" marB="0"/>
                </a:tc>
                <a:extLst>
                  <a:ext uri="{0D108BD9-81ED-4DB2-BD59-A6C34878D82A}">
                    <a16:rowId xmlns:a16="http://schemas.microsoft.com/office/drawing/2014/main" val="3820614352"/>
                  </a:ext>
                </a:extLst>
              </a:tr>
              <a:tr h="1046285">
                <a:tc>
                  <a:txBody>
                    <a:bodyPr/>
                    <a:lstStyle/>
                    <a:p>
                      <a:pPr marL="304800" algn="ctr" defTabSz="914400" rtl="0" eaLnBrk="1" latinLnBrk="0" hangingPunct="1"/>
                      <a:r>
                        <a:rPr lang="zh-TW" altLang="en-US" sz="2800" b="1" kern="1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十一</a:t>
                      </a:r>
                    </a:p>
                  </a:txBody>
                  <a:tcPr marL="59029" marR="59029" marT="0" marB="0" anchor="ctr"/>
                </a:tc>
                <a:tc>
                  <a:txBody>
                    <a:bodyPr/>
                    <a:lstStyle/>
                    <a:p>
                      <a:pPr marL="304800" algn="l" defTabSz="914400" rtl="0" eaLnBrk="1" latinLnBrk="0" hangingPunct="1"/>
                      <a:r>
                        <a:rPr lang="zh-TW" altLang="en-US" sz="32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複習前三式和教導後三式</a:t>
                      </a:r>
                      <a:r>
                        <a:rPr lang="en-US" altLang="zh-TW" sz="32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{(9)</a:t>
                      </a:r>
                      <a:r>
                        <a:rPr lang="zh-TW" altLang="en-US" sz="32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左單鞭 </a:t>
                      </a:r>
                      <a:r>
                        <a:rPr lang="en-US" altLang="zh-TW" sz="32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(10)</a:t>
                      </a:r>
                      <a:r>
                        <a:rPr lang="zh-TW" altLang="en-US" sz="32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雲手 </a:t>
                      </a:r>
                      <a:r>
                        <a:rPr lang="en-US" altLang="zh-TW" sz="32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(11)</a:t>
                      </a:r>
                      <a:r>
                        <a:rPr lang="zh-TW" altLang="en-US" sz="32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左單鞭</a:t>
                      </a:r>
                      <a:r>
                        <a:rPr lang="en-US" altLang="zh-TW" sz="32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}</a:t>
                      </a:r>
                      <a:r>
                        <a:rPr lang="zh-TW" altLang="en-US" sz="32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（第二段複習）</a:t>
                      </a:r>
                    </a:p>
                  </a:txBody>
                  <a:tcPr marL="59029" marR="59029" marT="0" marB="0"/>
                </a:tc>
                <a:extLst>
                  <a:ext uri="{0D108BD9-81ED-4DB2-BD59-A6C34878D82A}">
                    <a16:rowId xmlns:a16="http://schemas.microsoft.com/office/drawing/2014/main" val="3758150271"/>
                  </a:ext>
                </a:extLst>
              </a:tr>
              <a:tr h="1046285">
                <a:tc>
                  <a:txBody>
                    <a:bodyPr/>
                    <a:lstStyle/>
                    <a:p>
                      <a:pPr marL="304800" algn="ctr" defTabSz="914400" rtl="0" eaLnBrk="1" latinLnBrk="0" hangingPunct="1"/>
                      <a:r>
                        <a:rPr lang="zh-TW" altLang="en-US" sz="2800" b="1" kern="1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十二</a:t>
                      </a:r>
                    </a:p>
                  </a:txBody>
                  <a:tcPr marL="59029" marR="59029" marT="0" marB="0" anchor="ctr"/>
                </a:tc>
                <a:tc>
                  <a:txBody>
                    <a:bodyPr/>
                    <a:lstStyle/>
                    <a:p>
                      <a:pPr marL="304800" algn="l" defTabSz="914400" rtl="0" eaLnBrk="1" latinLnBrk="0" hangingPunct="1"/>
                      <a:r>
                        <a:rPr lang="zh-TW" altLang="en-US" sz="32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總複習</a:t>
                      </a:r>
                    </a:p>
                  </a:txBody>
                  <a:tcPr marL="59029" marR="59029" marT="0" marB="0"/>
                </a:tc>
                <a:extLst>
                  <a:ext uri="{0D108BD9-81ED-4DB2-BD59-A6C34878D82A}">
                    <a16:rowId xmlns:a16="http://schemas.microsoft.com/office/drawing/2014/main" val="40031360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7933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extBox 78">
            <a:extLst>
              <a:ext uri="{FF2B5EF4-FFF2-40B4-BE49-F238E27FC236}">
                <a16:creationId xmlns:a16="http://schemas.microsoft.com/office/drawing/2014/main" id="{975CB727-1FF6-49CF-A449-97795C302C88}"/>
              </a:ext>
            </a:extLst>
          </p:cNvPr>
          <p:cNvSpPr txBox="1"/>
          <p:nvPr/>
        </p:nvSpPr>
        <p:spPr>
          <a:xfrm>
            <a:off x="3453672" y="3008691"/>
            <a:ext cx="1876274" cy="8863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3600" b="1" dirty="0">
                <a:latin typeface="Segoe UI Semibold"/>
              </a:rPr>
              <a:t>點名、做暖身運動</a:t>
            </a:r>
            <a:endParaRPr lang="en-US" sz="3600" b="1" dirty="0">
              <a:latin typeface="Segoe UI Semibold"/>
              <a:ea typeface="Roboto" charset="0"/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8F80412E-3806-49A4-9FD0-5093141B2C8B}"/>
              </a:ext>
            </a:extLst>
          </p:cNvPr>
          <p:cNvSpPr txBox="1"/>
          <p:nvPr/>
        </p:nvSpPr>
        <p:spPr>
          <a:xfrm>
            <a:off x="2598237" y="2245817"/>
            <a:ext cx="2177236" cy="492443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en-US" altLang="zh-TW" sz="4000" b="1" dirty="0">
                <a:solidFill>
                  <a:schemeClr val="accent1"/>
                </a:solidFill>
                <a:latin typeface="Segoe UI Semibold"/>
                <a:ea typeface="Roboto" charset="0"/>
              </a:rPr>
              <a:t>2:00PM</a:t>
            </a:r>
            <a:endParaRPr lang="en-US" sz="4000" b="1" dirty="0">
              <a:solidFill>
                <a:schemeClr val="accent1"/>
              </a:solidFill>
              <a:latin typeface="Segoe UI Semibold"/>
              <a:ea typeface="Roboto" charset="0"/>
            </a:endParaRPr>
          </a:p>
        </p:txBody>
      </p: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0BCAA7CC-1319-4138-B159-90AF7D03C249}"/>
              </a:ext>
            </a:extLst>
          </p:cNvPr>
          <p:cNvCxnSpPr>
            <a:cxnSpLocks/>
          </p:cNvCxnSpPr>
          <p:nvPr/>
        </p:nvCxnSpPr>
        <p:spPr>
          <a:xfrm>
            <a:off x="3406398" y="2710543"/>
            <a:ext cx="0" cy="4147457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>
            <a:extLst>
              <a:ext uri="{FF2B5EF4-FFF2-40B4-BE49-F238E27FC236}">
                <a16:creationId xmlns:a16="http://schemas.microsoft.com/office/drawing/2014/main" id="{52EDE700-F6A0-4D04-A27B-2B978A8864CA}"/>
              </a:ext>
            </a:extLst>
          </p:cNvPr>
          <p:cNvSpPr txBox="1"/>
          <p:nvPr/>
        </p:nvSpPr>
        <p:spPr>
          <a:xfrm>
            <a:off x="5540381" y="4010168"/>
            <a:ext cx="1876274" cy="4431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3600" b="1" dirty="0">
                <a:latin typeface="Segoe UI Semibold"/>
              </a:rPr>
              <a:t>休息</a:t>
            </a:r>
            <a:r>
              <a:rPr lang="en-US" altLang="zh-TW" sz="3600" b="1" dirty="0">
                <a:latin typeface="Segoe UI Semibold"/>
                <a:ea typeface="Roboto" charset="0"/>
              </a:rPr>
              <a:t>2</a:t>
            </a:r>
            <a:r>
              <a:rPr lang="zh-TW" altLang="en-US" sz="3600" b="1" dirty="0">
                <a:latin typeface="Segoe UI Semibold"/>
              </a:rPr>
              <a:t>分</a:t>
            </a:r>
            <a:endParaRPr lang="en-US" sz="3600" b="1" dirty="0">
              <a:latin typeface="Segoe UI Semibold"/>
              <a:ea typeface="Roboto" charset="0"/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FE093A0E-DFD3-4447-825C-ADCB75237A23}"/>
              </a:ext>
            </a:extLst>
          </p:cNvPr>
          <p:cNvSpPr txBox="1"/>
          <p:nvPr/>
        </p:nvSpPr>
        <p:spPr>
          <a:xfrm>
            <a:off x="5377219" y="3343340"/>
            <a:ext cx="1876274" cy="492443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en-US" altLang="zh-TW" sz="4000" b="1" dirty="0">
                <a:solidFill>
                  <a:schemeClr val="accent1"/>
                </a:solidFill>
                <a:latin typeface="Segoe UI Semibold"/>
                <a:ea typeface="Roboto" charset="0"/>
              </a:rPr>
              <a:t>2:13PM</a:t>
            </a:r>
            <a:endParaRPr lang="en-US" sz="4000" b="1" dirty="0">
              <a:solidFill>
                <a:schemeClr val="accent1"/>
              </a:solidFill>
              <a:latin typeface="Segoe UI Semibold"/>
              <a:ea typeface="Roboto" charset="0"/>
            </a:endParaRPr>
          </a:p>
        </p:txBody>
      </p: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5C6E4C83-F7E8-4776-95F6-116646169C58}"/>
              </a:ext>
            </a:extLst>
          </p:cNvPr>
          <p:cNvCxnSpPr>
            <a:cxnSpLocks/>
          </p:cNvCxnSpPr>
          <p:nvPr/>
        </p:nvCxnSpPr>
        <p:spPr>
          <a:xfrm>
            <a:off x="5452912" y="3864428"/>
            <a:ext cx="0" cy="2993572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TextBox 109">
            <a:extLst>
              <a:ext uri="{FF2B5EF4-FFF2-40B4-BE49-F238E27FC236}">
                <a16:creationId xmlns:a16="http://schemas.microsoft.com/office/drawing/2014/main" id="{CA5792B2-1DB4-4CD9-9D20-761EF73C1D39}"/>
              </a:ext>
            </a:extLst>
          </p:cNvPr>
          <p:cNvSpPr txBox="1"/>
          <p:nvPr/>
        </p:nvSpPr>
        <p:spPr>
          <a:xfrm>
            <a:off x="7253493" y="2130908"/>
            <a:ext cx="1876274" cy="492443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en-US" altLang="zh-TW" sz="4000" b="1" dirty="0">
                <a:solidFill>
                  <a:schemeClr val="accent1"/>
                </a:solidFill>
                <a:latin typeface="Segoe UI Semibold"/>
                <a:ea typeface="Roboto" charset="0"/>
              </a:rPr>
              <a:t>2:15</a:t>
            </a:r>
            <a:r>
              <a:rPr lang="en-US" sz="4000" b="1" dirty="0">
                <a:solidFill>
                  <a:schemeClr val="accent1"/>
                </a:solidFill>
                <a:latin typeface="Segoe UI Semibold"/>
                <a:ea typeface="Roboto" charset="0"/>
              </a:rPr>
              <a:t>PM</a:t>
            </a:r>
          </a:p>
        </p:txBody>
      </p: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428F9F67-264C-4A53-94BA-9E51CDC03AF6}"/>
              </a:ext>
            </a:extLst>
          </p:cNvPr>
          <p:cNvCxnSpPr>
            <a:cxnSpLocks/>
          </p:cNvCxnSpPr>
          <p:nvPr/>
        </p:nvCxnSpPr>
        <p:spPr>
          <a:xfrm>
            <a:off x="7514264" y="2710543"/>
            <a:ext cx="0" cy="4147457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Box 113">
            <a:extLst>
              <a:ext uri="{FF2B5EF4-FFF2-40B4-BE49-F238E27FC236}">
                <a16:creationId xmlns:a16="http://schemas.microsoft.com/office/drawing/2014/main" id="{51552595-592D-48A0-A857-ED8692271B9A}"/>
              </a:ext>
            </a:extLst>
          </p:cNvPr>
          <p:cNvSpPr txBox="1"/>
          <p:nvPr/>
        </p:nvSpPr>
        <p:spPr>
          <a:xfrm>
            <a:off x="1154669" y="4434397"/>
            <a:ext cx="1876274" cy="132959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3600" b="1" dirty="0">
                <a:latin typeface="Segoe UI Semibold"/>
              </a:rPr>
              <a:t>事先場佈、等候學員進教室</a:t>
            </a:r>
            <a:endParaRPr lang="en-US" sz="3600" b="1" dirty="0">
              <a:latin typeface="Segoe UI Semibold"/>
              <a:ea typeface="Roboto" charset="0"/>
            </a:endParaRP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7A3C69DC-4A6A-459C-88B8-24B9BE8281CA}"/>
              </a:ext>
            </a:extLst>
          </p:cNvPr>
          <p:cNvSpPr txBox="1"/>
          <p:nvPr/>
        </p:nvSpPr>
        <p:spPr>
          <a:xfrm>
            <a:off x="461603" y="3459002"/>
            <a:ext cx="1876274" cy="492443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0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Segoe UI Semibold"/>
                <a:ea typeface="Roboto" charset="0"/>
                <a:cs typeface="Roboto" charset="0"/>
              </a:rPr>
              <a:t>1:30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Segoe UI Semibold"/>
                <a:ea typeface="Roboto" charset="0"/>
                <a:cs typeface="Roboto" charset="0"/>
              </a:rPr>
              <a:t>P</a:t>
            </a:r>
            <a:r>
              <a:rPr kumimoji="0" lang="en-US" altLang="zh-TW" sz="40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Segoe UI Semibold"/>
                <a:ea typeface="Roboto" charset="0"/>
                <a:cs typeface="Roboto" charset="0"/>
              </a:rPr>
              <a:t>M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Segoe UI Semibold"/>
              <a:ea typeface="Roboto" charset="0"/>
              <a:cs typeface="Roboto" charset="0"/>
            </a:endParaRPr>
          </a:p>
        </p:txBody>
      </p: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50CF6070-BE66-471D-A18B-0CA251663E40}"/>
              </a:ext>
            </a:extLst>
          </p:cNvPr>
          <p:cNvCxnSpPr>
            <a:cxnSpLocks/>
          </p:cNvCxnSpPr>
          <p:nvPr/>
        </p:nvCxnSpPr>
        <p:spPr>
          <a:xfrm>
            <a:off x="1024284" y="4001549"/>
            <a:ext cx="0" cy="2856451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TextBox 118">
            <a:extLst>
              <a:ext uri="{FF2B5EF4-FFF2-40B4-BE49-F238E27FC236}">
                <a16:creationId xmlns:a16="http://schemas.microsoft.com/office/drawing/2014/main" id="{AF2BDC85-C964-4E60-864F-0916B590074C}"/>
              </a:ext>
            </a:extLst>
          </p:cNvPr>
          <p:cNvSpPr txBox="1"/>
          <p:nvPr/>
        </p:nvSpPr>
        <p:spPr>
          <a:xfrm>
            <a:off x="9764114" y="4001549"/>
            <a:ext cx="1876274" cy="8863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zh-TW" altLang="en-US" sz="3600" b="1" dirty="0">
                <a:latin typeface="Segoe UI Semibold"/>
              </a:rPr>
              <a:t>開始今天的課程</a:t>
            </a:r>
            <a:endParaRPr lang="en-US" sz="3600" b="1" dirty="0">
              <a:latin typeface="Segoe UI Semibold"/>
              <a:ea typeface="Roboto" charset="0"/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21491CF2-E7C2-45A9-94ED-56C9F10FC87A}"/>
              </a:ext>
            </a:extLst>
          </p:cNvPr>
          <p:cNvSpPr txBox="1"/>
          <p:nvPr/>
        </p:nvSpPr>
        <p:spPr>
          <a:xfrm>
            <a:off x="9226541" y="3343340"/>
            <a:ext cx="2923870" cy="492443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en-US" altLang="zh-TW" sz="4000" b="1" dirty="0">
                <a:solidFill>
                  <a:schemeClr val="accent1"/>
                </a:solidFill>
                <a:latin typeface="Segoe UI Semibold"/>
                <a:ea typeface="Roboto" charset="0"/>
              </a:rPr>
              <a:t>2:28</a:t>
            </a:r>
            <a:r>
              <a:rPr lang="en-US" sz="4000" b="1" dirty="0">
                <a:solidFill>
                  <a:schemeClr val="accent1"/>
                </a:solidFill>
                <a:latin typeface="Segoe UI Semibold"/>
                <a:ea typeface="Roboto" charset="0"/>
              </a:rPr>
              <a:t>PM</a:t>
            </a:r>
            <a:r>
              <a:rPr lang="en-US" altLang="zh-TW" sz="4000" b="1" dirty="0">
                <a:solidFill>
                  <a:schemeClr val="accent1"/>
                </a:solidFill>
                <a:latin typeface="Segoe UI Semibold"/>
                <a:ea typeface="Roboto" charset="0"/>
              </a:rPr>
              <a:t>-3:00</a:t>
            </a:r>
            <a:endParaRPr lang="en-US" sz="4000" b="1" dirty="0">
              <a:solidFill>
                <a:schemeClr val="accent1"/>
              </a:solidFill>
              <a:latin typeface="Segoe UI Semibold"/>
              <a:ea typeface="Roboto" charset="0"/>
            </a:endParaRPr>
          </a:p>
        </p:txBody>
      </p: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id="{AB5D68B4-15C5-4119-9CB0-9DBE8B8A835E}"/>
              </a:ext>
            </a:extLst>
          </p:cNvPr>
          <p:cNvCxnSpPr>
            <a:cxnSpLocks/>
          </p:cNvCxnSpPr>
          <p:nvPr/>
        </p:nvCxnSpPr>
        <p:spPr>
          <a:xfrm>
            <a:off x="9577326" y="3864428"/>
            <a:ext cx="0" cy="2993572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Box 127">
            <a:extLst>
              <a:ext uri="{FF2B5EF4-FFF2-40B4-BE49-F238E27FC236}">
                <a16:creationId xmlns:a16="http://schemas.microsoft.com/office/drawing/2014/main" id="{C5C61FAB-8389-4533-9405-148EEFFBC688}"/>
              </a:ext>
            </a:extLst>
          </p:cNvPr>
          <p:cNvSpPr txBox="1"/>
          <p:nvPr/>
        </p:nvSpPr>
        <p:spPr>
          <a:xfrm>
            <a:off x="1238268" y="860278"/>
            <a:ext cx="4897174" cy="66479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5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egoe UI Semibold"/>
                <a:ea typeface="Bebas Neue" charset="0"/>
                <a:cs typeface="Bebas Neue" charset="0"/>
              </a:rPr>
              <a:t>2.</a:t>
            </a:r>
            <a: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egoe UI Semibold"/>
                <a:ea typeface="Bebas Neue" charset="0"/>
                <a:cs typeface="Bebas Neue" charset="0"/>
              </a:rPr>
              <a:t> 課程時間分配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Segoe UI Semibold"/>
              <a:ea typeface="Bebas Neue" charset="0"/>
              <a:cs typeface="Bebas Neue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2E35764-DAA9-49D7-BFA0-847B82915084}"/>
              </a:ext>
            </a:extLst>
          </p:cNvPr>
          <p:cNvSpPr txBox="1"/>
          <p:nvPr/>
        </p:nvSpPr>
        <p:spPr>
          <a:xfrm>
            <a:off x="7699343" y="2674793"/>
            <a:ext cx="1682765" cy="1933927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lvl="0">
              <a:lnSpc>
                <a:spcPct val="120000"/>
              </a:lnSpc>
              <a:defRPr/>
            </a:pPr>
            <a:r>
              <a:rPr lang="zh-TW" altLang="en-US" sz="3600" b="1" dirty="0">
                <a:latin typeface="Segoe UI Semibold"/>
              </a:rPr>
              <a:t>做拉筋和基本動作</a:t>
            </a:r>
            <a:endParaRPr lang="en-US" sz="3600" b="1" dirty="0">
              <a:latin typeface="Segoe UI Semibold"/>
              <a:ea typeface="Robot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15180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9063556-7B95-466F-929C-3811BDDCF54A}"/>
              </a:ext>
            </a:extLst>
          </p:cNvPr>
          <p:cNvSpPr txBox="1"/>
          <p:nvPr/>
        </p:nvSpPr>
        <p:spPr>
          <a:xfrm>
            <a:off x="1281724" y="1694037"/>
            <a:ext cx="4076700" cy="320863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110000"/>
              </a:lnSpc>
            </a:pPr>
            <a:r>
              <a:rPr lang="zh-TW" altLang="en-US" sz="32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備案的部分</a:t>
            </a:r>
            <a:r>
              <a:rPr lang="en-US" altLang="zh-TW" sz="32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:</a:t>
            </a:r>
            <a:r>
              <a:rPr lang="zh-TW" altLang="en-US" sz="32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根據時間的長度來決定是否教導第三套拳法。</a:t>
            </a:r>
            <a:endParaRPr lang="en-US" altLang="zh-TW" sz="32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>
              <a:lnSpc>
                <a:spcPct val="110000"/>
              </a:lnSpc>
            </a:pPr>
            <a:r>
              <a:rPr lang="zh-TW" altLang="en-US" sz="32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以及根據學員的接受程度來改動課程的強度和編排。</a:t>
            </a:r>
            <a:endParaRPr lang="en-US" altLang="zh-TW" sz="32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8DA9C59-46FF-4992-8078-F8DD8674AAC7}"/>
              </a:ext>
            </a:extLst>
          </p:cNvPr>
          <p:cNvSpPr txBox="1"/>
          <p:nvPr/>
        </p:nvSpPr>
        <p:spPr>
          <a:xfrm>
            <a:off x="1047249" y="682052"/>
            <a:ext cx="3461326" cy="671402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TW" sz="4000" spc="100" dirty="0">
                <a:latin typeface="Segoe UI Semibold"/>
                <a:cs typeface="Segoe UI" panose="020B0502040204020203" pitchFamily="34" charset="0"/>
              </a:rPr>
              <a:t>3.</a:t>
            </a:r>
            <a:r>
              <a:rPr lang="zh-TW" altLang="en-US" sz="4000" spc="100" dirty="0">
                <a:latin typeface="Segoe UI Semibold"/>
                <a:cs typeface="Segoe UI" panose="020B0502040204020203" pitchFamily="34" charset="0"/>
              </a:rPr>
              <a:t>備案</a:t>
            </a:r>
            <a:endParaRPr lang="en-US" altLang="zh-TW" sz="4000" spc="100" dirty="0">
              <a:latin typeface="Segoe UI Semibold"/>
              <a:cs typeface="Segoe UI" panose="020B0502040204020203" pitchFamily="34" charset="0"/>
            </a:endParaRPr>
          </a:p>
        </p:txBody>
      </p:sp>
      <p:pic>
        <p:nvPicPr>
          <p:cNvPr id="9" name="Picture Placeholder 8">
            <a:extLst>
              <a:ext uri="{FF2B5EF4-FFF2-40B4-BE49-F238E27FC236}">
                <a16:creationId xmlns:a16="http://schemas.microsoft.com/office/drawing/2014/main" id="{F017A914-5148-4299-B492-D80FF13DF42D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/>
          <a:srcRect l="31647" r="3164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008582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Placeholder 10">
            <a:extLst>
              <a:ext uri="{FF2B5EF4-FFF2-40B4-BE49-F238E27FC236}">
                <a16:creationId xmlns:a16="http://schemas.microsoft.com/office/drawing/2014/main" id="{4DD622E6-9709-4DE1-9BB6-769ACE75D57B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/>
          <a:srcRect l="17479" t="9091" r="19538"/>
          <a:stretch/>
        </p:blipFill>
        <p:spPr>
          <a:xfrm>
            <a:off x="20" y="584909"/>
            <a:ext cx="5718616" cy="5509675"/>
          </a:xfrm>
          <a:custGeom>
            <a:avLst/>
            <a:gdLst/>
            <a:ahLst/>
            <a:cxnLst/>
            <a:rect l="l" t="t" r="r" b="b"/>
            <a:pathLst>
              <a:path w="5718636" h="5509675">
                <a:moveTo>
                  <a:pt x="0" y="0"/>
                </a:moveTo>
                <a:lnTo>
                  <a:pt x="2672821" y="0"/>
                </a:lnTo>
                <a:lnTo>
                  <a:pt x="2673116" y="639"/>
                </a:lnTo>
                <a:lnTo>
                  <a:pt x="3175662" y="639"/>
                </a:lnTo>
                <a:lnTo>
                  <a:pt x="5718636" y="5509675"/>
                </a:lnTo>
                <a:lnTo>
                  <a:pt x="502842" y="5509675"/>
                </a:lnTo>
                <a:lnTo>
                  <a:pt x="502842" y="5509036"/>
                </a:lnTo>
                <a:lnTo>
                  <a:pt x="0" y="5509036"/>
                </a:lnTo>
                <a:close/>
              </a:path>
            </a:pathLst>
          </a:custGeom>
        </p:spPr>
      </p:pic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17CDB40A-75BB-4498-A20B-59C3984A3A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842619" y="585526"/>
            <a:ext cx="8349381" cy="5509038"/>
          </a:xfrm>
          <a:custGeom>
            <a:avLst/>
            <a:gdLst>
              <a:gd name="connsiteX0" fmla="*/ 0 w 8349381"/>
              <a:gd name="connsiteY0" fmla="*/ 0 h 5509038"/>
              <a:gd name="connsiteX1" fmla="*/ 8349381 w 8349381"/>
              <a:gd name="connsiteY1" fmla="*/ 0 h 5509038"/>
              <a:gd name="connsiteX2" fmla="*/ 5806407 w 8349381"/>
              <a:gd name="connsiteY2" fmla="*/ 5509038 h 5509038"/>
              <a:gd name="connsiteX3" fmla="*/ 0 w 8349381"/>
              <a:gd name="connsiteY3" fmla="*/ 5509038 h 5509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49381" h="5509038">
                <a:moveTo>
                  <a:pt x="0" y="0"/>
                </a:moveTo>
                <a:lnTo>
                  <a:pt x="8349381" y="0"/>
                </a:lnTo>
                <a:lnTo>
                  <a:pt x="5806407" y="5509038"/>
                </a:lnTo>
                <a:lnTo>
                  <a:pt x="0" y="5509038"/>
                </a:lnTo>
                <a:close/>
              </a:path>
            </a:pathLst>
          </a:cu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9063556-7B95-466F-929C-3811BDDCF54A}"/>
              </a:ext>
            </a:extLst>
          </p:cNvPr>
          <p:cNvSpPr txBox="1"/>
          <p:nvPr/>
        </p:nvSpPr>
        <p:spPr>
          <a:xfrm>
            <a:off x="5673747" y="1408814"/>
            <a:ext cx="5683102" cy="223527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zh-TW" altLang="en-US" sz="88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提問時間</a:t>
            </a:r>
            <a:endParaRPr lang="en-US" sz="88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437297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0">
            <a:extLst>
              <a:ext uri="{FF2B5EF4-FFF2-40B4-BE49-F238E27FC236}">
                <a16:creationId xmlns:a16="http://schemas.microsoft.com/office/drawing/2014/main" id="{16F9E488-0718-4E1E-9D12-26779F6062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: Shape 12">
            <a:extLst>
              <a:ext uri="{FF2B5EF4-FFF2-40B4-BE49-F238E27FC236}">
                <a16:creationId xmlns:a16="http://schemas.microsoft.com/office/drawing/2014/main" id="{09BE6F6B-19BD-443C-8FB0-FA45F13F95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539505" cy="6857542"/>
          </a:xfrm>
          <a:custGeom>
            <a:avLst/>
            <a:gdLst>
              <a:gd name="connsiteX0" fmla="*/ 0 w 7539505"/>
              <a:gd name="connsiteY0" fmla="*/ 0 h 6857542"/>
              <a:gd name="connsiteX1" fmla="*/ 6392832 w 7539505"/>
              <a:gd name="connsiteY1" fmla="*/ 0 h 6857542"/>
              <a:gd name="connsiteX2" fmla="*/ 6405479 w 7539505"/>
              <a:gd name="connsiteY2" fmla="*/ 31774 h 6857542"/>
              <a:gd name="connsiteX3" fmla="*/ 7460487 w 7539505"/>
              <a:gd name="connsiteY3" fmla="*/ 2682457 h 6857542"/>
              <a:gd name="connsiteX4" fmla="*/ 7460487 w 7539505"/>
              <a:gd name="connsiteY4" fmla="*/ 3752208 h 6857542"/>
              <a:gd name="connsiteX5" fmla="*/ 6302983 w 7539505"/>
              <a:gd name="connsiteY5" fmla="*/ 6660411 h 6857542"/>
              <a:gd name="connsiteX6" fmla="*/ 6224521 w 7539505"/>
              <a:gd name="connsiteY6" fmla="*/ 6857542 h 6857542"/>
              <a:gd name="connsiteX7" fmla="*/ 0 w 7539505"/>
              <a:gd name="connsiteY7" fmla="*/ 6857542 h 6857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39505" h="6857542">
                <a:moveTo>
                  <a:pt x="0" y="0"/>
                </a:moveTo>
                <a:lnTo>
                  <a:pt x="6392832" y="0"/>
                </a:lnTo>
                <a:lnTo>
                  <a:pt x="6405479" y="31774"/>
                </a:lnTo>
                <a:cubicBezTo>
                  <a:pt x="7460487" y="2682457"/>
                  <a:pt x="7460487" y="2682457"/>
                  <a:pt x="7460487" y="2682457"/>
                </a:cubicBezTo>
                <a:cubicBezTo>
                  <a:pt x="7565845" y="2988100"/>
                  <a:pt x="7565845" y="3446565"/>
                  <a:pt x="7460487" y="3752208"/>
                </a:cubicBezTo>
                <a:cubicBezTo>
                  <a:pt x="6976500" y="4968215"/>
                  <a:pt x="6598385" y="5918220"/>
                  <a:pt x="6302983" y="6660411"/>
                </a:cubicBezTo>
                <a:lnTo>
                  <a:pt x="6224521" y="6857542"/>
                </a:lnTo>
                <a:lnTo>
                  <a:pt x="0" y="685754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7CBD4812-3026-4EA5-9B3D-B03B68E66538}"/>
              </a:ext>
            </a:extLst>
          </p:cNvPr>
          <p:cNvSpPr txBox="1"/>
          <p:nvPr/>
        </p:nvSpPr>
        <p:spPr>
          <a:xfrm>
            <a:off x="577496" y="2379192"/>
            <a:ext cx="6384511" cy="194171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zh-TW" altLang="en-US" sz="72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謝謝大家觀看</a:t>
            </a:r>
          </a:p>
        </p:txBody>
      </p:sp>
      <p:grpSp>
        <p:nvGrpSpPr>
          <p:cNvPr id="26" name="Group 14">
            <a:extLst>
              <a:ext uri="{FF2B5EF4-FFF2-40B4-BE49-F238E27FC236}">
                <a16:creationId xmlns:a16="http://schemas.microsoft.com/office/drawing/2014/main" id="{C0E9D773-7FEB-49A7-9CC0-76B8FC895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40080" y="640080"/>
            <a:ext cx="1128382" cy="847206"/>
            <a:chOff x="5307830" y="325570"/>
            <a:chExt cx="1128382" cy="847206"/>
          </a:xfrm>
        </p:grpSpPr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38E76DE4-15F2-442B-A21D-7E4E54A015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307830" y="577396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5">
              <a:extLst>
                <a:ext uri="{FF2B5EF4-FFF2-40B4-BE49-F238E27FC236}">
                  <a16:creationId xmlns:a16="http://schemas.microsoft.com/office/drawing/2014/main" id="{1AE5C0EE-AE74-4F67-BE75-9859C73C4B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5720" y="325570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6" name="圖片 5">
            <a:extLst>
              <a:ext uri="{FF2B5EF4-FFF2-40B4-BE49-F238E27FC236}">
                <a16:creationId xmlns:a16="http://schemas.microsoft.com/office/drawing/2014/main" id="{B4444184-E3D3-484C-B971-09AEBE54DE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39503" y="891906"/>
            <a:ext cx="4456753" cy="5601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3944456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Personnalisé 30">
      <a:dk1>
        <a:srgbClr val="1D1D1D"/>
      </a:dk1>
      <a:lt1>
        <a:sysClr val="window" lastClr="FFFFFF"/>
      </a:lt1>
      <a:dk2>
        <a:srgbClr val="111111"/>
      </a:dk2>
      <a:lt2>
        <a:srgbClr val="F8F8F8"/>
      </a:lt2>
      <a:accent1>
        <a:srgbClr val="F44336"/>
      </a:accent1>
      <a:accent2>
        <a:srgbClr val="9C27B0"/>
      </a:accent2>
      <a:accent3>
        <a:srgbClr val="3F51B5"/>
      </a:accent3>
      <a:accent4>
        <a:srgbClr val="03A9F4"/>
      </a:accent4>
      <a:accent5>
        <a:srgbClr val="009688"/>
      </a:accent5>
      <a:accent6>
        <a:srgbClr val="8BC34A"/>
      </a:accent6>
      <a:hlink>
        <a:srgbClr val="F44336"/>
      </a:hlink>
      <a:folHlink>
        <a:srgbClr val="3F51B5"/>
      </a:folHlink>
    </a:clrScheme>
    <a:fontScheme name="Slidor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bIns="0" rtlCol="0" anchor="t">
        <a:spAutoFit/>
      </a:bodyPr>
      <a:lstStyle>
        <a:defPPr algn="l">
          <a:lnSpc>
            <a:spcPct val="150000"/>
          </a:lnSpc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文件" ma:contentTypeID="0x01010098332C7160FA87479451C583502CD993" ma:contentTypeVersion="2" ma:contentTypeDescription="建立新的文件。" ma:contentTypeScope="" ma:versionID="d5db86f7383741d71d972e1eea173590">
  <xsd:schema xmlns:xsd="http://www.w3.org/2001/XMLSchema" xmlns:xs="http://www.w3.org/2001/XMLSchema" xmlns:p="http://schemas.microsoft.com/office/2006/metadata/properties" xmlns:ns2="53a4e524-5fff-48cc-bc5b-1320466a6616" targetNamespace="http://schemas.microsoft.com/office/2006/metadata/properties" ma:root="true" ma:fieldsID="4042bdd1fbcbd0ace4d539324fe3f46b" ns2:_="">
    <xsd:import namespace="53a4e524-5fff-48cc-bc5b-1320466a661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a4e524-5fff-48cc-bc5b-1320466a661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內容類型"/>
        <xsd:element ref="dc:title" minOccurs="0" maxOccurs="1" ma:index="4" ma:displayName="標題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B48E764-50B7-4BE6-BADB-A6B42E2E7725}"/>
</file>

<file path=customXml/itemProps2.xml><?xml version="1.0" encoding="utf-8"?>
<ds:datastoreItem xmlns:ds="http://schemas.openxmlformats.org/officeDocument/2006/customXml" ds:itemID="{9BB1FDB1-869B-4113-B843-0441CCFCF126}"/>
</file>

<file path=customXml/itemProps3.xml><?xml version="1.0" encoding="utf-8"?>
<ds:datastoreItem xmlns:ds="http://schemas.openxmlformats.org/officeDocument/2006/customXml" ds:itemID="{CF16E1EF-C69F-44F2-8B92-ABDBEE79994C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2855</TotalTime>
  <Words>327</Words>
  <Application>Microsoft Office PowerPoint</Application>
  <PresentationFormat>寬螢幕</PresentationFormat>
  <Paragraphs>54</Paragraphs>
  <Slides>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4" baseType="lpstr">
      <vt:lpstr>Arial</vt:lpstr>
      <vt:lpstr>Calibri</vt:lpstr>
      <vt:lpstr>Segoe UI</vt:lpstr>
      <vt:lpstr>Segoe UI Light</vt:lpstr>
      <vt:lpstr>Segoe UI Semibold</vt:lpstr>
      <vt:lpstr>2_Office Theme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Glide - by Slidor</dc:title>
  <dc:creator>Jerome BESTEL;Slidor</dc:creator>
  <cp:keywords>PowerPoint, Glide, Slidor</cp:keywords>
  <cp:lastModifiedBy>梁維哲</cp:lastModifiedBy>
  <cp:revision>328</cp:revision>
  <dcterms:created xsi:type="dcterms:W3CDTF">2018-11-08T16:43:29Z</dcterms:created>
  <dcterms:modified xsi:type="dcterms:W3CDTF">2022-03-03T17:09:48Z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0x01010098332C7160FA87479451C583502CD993</vt:lpwstr>
  </property>
</Properties>
</file>