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EE6"/>
    <a:srgbClr val="CC7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7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5E190-6918-4BBB-B351-F3BA8B10FF8E}" type="datetimeFigureOut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2F239-C971-4024-ABDC-A73451C8F7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16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F930D-CA8C-4F0E-ABB0-A73F5DC1CE53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562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E806-817F-43A1-AE32-3D501EA300A0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12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908C-D5CB-442E-9F8B-849DDE0CD2A3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60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2984-D928-4C1A-8F08-E737CE5FD200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18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FE904-9198-46A9-8F6E-B3F138CA3FFF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51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A712-E29E-4272-8E67-E08B8013B62C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052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FAC75-E3DD-4067-B768-8D91A880A9EB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0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B99D-6F85-4B7D-A978-2F9AE3A70A41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339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E543-D36B-49A3-9EFF-69D7D7D0697D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82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EB57-ED3B-4965-9930-9AE01922BD3B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727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ECEC-1469-4226-8A0B-AC7961571B22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60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7EFA6-C7DD-4B13-A886-0AAF49804D66}" type="datetime1">
              <a:rPr lang="zh-TW" altLang="en-US" smtClean="0"/>
              <a:t>2022/2/28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9E2B6-3992-4CC4-9020-6157D087EC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82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摺角紙張 4">
            <a:extLst>
              <a:ext uri="{FF2B5EF4-FFF2-40B4-BE49-F238E27FC236}">
                <a16:creationId xmlns:a16="http://schemas.microsoft.com/office/drawing/2014/main" id="{E369A889-3490-4FFC-B902-4079CC754DAE}"/>
              </a:ext>
            </a:extLst>
          </p:cNvPr>
          <p:cNvSpPr/>
          <p:nvPr/>
        </p:nvSpPr>
        <p:spPr>
          <a:xfrm>
            <a:off x="11016355" y="5921627"/>
            <a:ext cx="869444" cy="869444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D4493FE-9141-494A-969C-0A273E062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8008" y="1511469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8000" b="1" dirty="0">
                <a:ln w="22225">
                  <a:solidFill>
                    <a:schemeClr val="bg1"/>
                  </a:solidFill>
                  <a:prstDash val="solid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自媒體</a:t>
            </a:r>
            <a:r>
              <a:rPr lang="en-US" altLang="zh-TW" sz="8000" b="1" dirty="0">
                <a:ln w="22225">
                  <a:solidFill>
                    <a:schemeClr val="bg1"/>
                  </a:solidFill>
                  <a:prstDash val="solid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8000" b="1" dirty="0">
                <a:ln w="22225">
                  <a:solidFill>
                    <a:schemeClr val="bg1"/>
                  </a:solidFill>
                  <a:prstDash val="solid"/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月會報告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ED90EE-1935-4725-A903-0887A387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4690" y="6173786"/>
            <a:ext cx="2743200" cy="365125"/>
          </a:xfrm>
        </p:spPr>
        <p:txBody>
          <a:bodyPr/>
          <a:lstStyle/>
          <a:p>
            <a:fld id="{1619E2B6-3992-4CC4-9020-6157D087ECD1}" type="slidenum">
              <a:rPr lang="zh-TW" altLang="en-US" sz="4800" b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</a:t>
            </a:fld>
            <a:endParaRPr lang="zh-TW" altLang="en-US" sz="4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2463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摺角紙張 4">
            <a:extLst>
              <a:ext uri="{FF2B5EF4-FFF2-40B4-BE49-F238E27FC236}">
                <a16:creationId xmlns:a16="http://schemas.microsoft.com/office/drawing/2014/main" id="{E369A889-3490-4FFC-B902-4079CC754DAE}"/>
              </a:ext>
            </a:extLst>
          </p:cNvPr>
          <p:cNvSpPr/>
          <p:nvPr/>
        </p:nvSpPr>
        <p:spPr>
          <a:xfrm>
            <a:off x="11016355" y="5921627"/>
            <a:ext cx="869444" cy="869444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ED90EE-1935-4725-A903-0887A387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4690" y="6173786"/>
            <a:ext cx="2743200" cy="365125"/>
          </a:xfrm>
        </p:spPr>
        <p:txBody>
          <a:bodyPr/>
          <a:lstStyle/>
          <a:p>
            <a:fld id="{1619E2B6-3992-4CC4-9020-6157D087ECD1}" type="slidenum">
              <a:rPr lang="zh-TW" altLang="en-US" sz="4800" b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fld>
            <a:endParaRPr lang="zh-TW" altLang="en-US" sz="4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1F67C2A2-A4C9-4D22-97E2-9C7A407B4FB6}"/>
              </a:ext>
            </a:extLst>
          </p:cNvPr>
          <p:cNvSpPr/>
          <p:nvPr/>
        </p:nvSpPr>
        <p:spPr>
          <a:xfrm>
            <a:off x="619432" y="1386348"/>
            <a:ext cx="3372465" cy="337246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EB0F9BE3-AC2B-440D-9A7A-0D35A0A1CC9F}"/>
              </a:ext>
            </a:extLst>
          </p:cNvPr>
          <p:cNvSpPr/>
          <p:nvPr/>
        </p:nvSpPr>
        <p:spPr>
          <a:xfrm>
            <a:off x="619431" y="1386348"/>
            <a:ext cx="3372465" cy="337246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目錄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1255CA0F-1140-4F62-88D1-D20621ADADC7}"/>
              </a:ext>
            </a:extLst>
          </p:cNvPr>
          <p:cNvSpPr txBox="1"/>
          <p:nvPr/>
        </p:nvSpPr>
        <p:spPr>
          <a:xfrm>
            <a:off x="4963763" y="1087523"/>
            <a:ext cx="6229425" cy="6882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本學期規劃</a:t>
            </a: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影片規劃</a:t>
            </a: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平面設計規劃</a:t>
            </a: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負責人及工作分配</a:t>
            </a: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2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摺角紙張 4">
            <a:extLst>
              <a:ext uri="{FF2B5EF4-FFF2-40B4-BE49-F238E27FC236}">
                <a16:creationId xmlns:a16="http://schemas.microsoft.com/office/drawing/2014/main" id="{E369A889-3490-4FFC-B902-4079CC754DAE}"/>
              </a:ext>
            </a:extLst>
          </p:cNvPr>
          <p:cNvSpPr/>
          <p:nvPr/>
        </p:nvSpPr>
        <p:spPr>
          <a:xfrm>
            <a:off x="11016355" y="5921627"/>
            <a:ext cx="869444" cy="869444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ED90EE-1935-4725-A903-0887A387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4690" y="6173786"/>
            <a:ext cx="2743200" cy="365125"/>
          </a:xfrm>
        </p:spPr>
        <p:txBody>
          <a:bodyPr/>
          <a:lstStyle/>
          <a:p>
            <a:fld id="{1619E2B6-3992-4CC4-9020-6157D087ECD1}" type="slidenum">
              <a:rPr lang="zh-TW" altLang="en-US" sz="4800" b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fld>
            <a:endParaRPr lang="zh-TW" altLang="en-US" sz="4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1F67C2A2-A4C9-4D22-97E2-9C7A407B4FB6}"/>
              </a:ext>
            </a:extLst>
          </p:cNvPr>
          <p:cNvSpPr/>
          <p:nvPr/>
        </p:nvSpPr>
        <p:spPr>
          <a:xfrm>
            <a:off x="619432" y="1386348"/>
            <a:ext cx="3372465" cy="337246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EB0F9BE3-AC2B-440D-9A7A-0D35A0A1CC9F}"/>
              </a:ext>
            </a:extLst>
          </p:cNvPr>
          <p:cNvSpPr/>
          <p:nvPr/>
        </p:nvSpPr>
        <p:spPr>
          <a:xfrm>
            <a:off x="619431" y="1386348"/>
            <a:ext cx="3372465" cy="337246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本學期規劃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8B5F427-A7D8-4ECC-AB75-8873341E5602}"/>
              </a:ext>
            </a:extLst>
          </p:cNvPr>
          <p:cNvSpPr txBox="1"/>
          <p:nvPr/>
        </p:nvSpPr>
        <p:spPr>
          <a:xfrm>
            <a:off x="4837305" y="1856008"/>
            <a:ext cx="857713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l"/>
            </a:pPr>
            <a:r>
              <a:rPr lang="zh-TW" altLang="en-US" sz="5000" b="1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支影片</a:t>
            </a: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Char char="l"/>
            </a:pPr>
            <a:r>
              <a:rPr lang="zh-TW" altLang="en-US" sz="5000" b="1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兩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個平面設計</a:t>
            </a: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Char char="l"/>
            </a:pP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考取空拍機普通操作證</a:t>
            </a: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Char char="l"/>
            </a:pPr>
            <a:endParaRPr lang="en-US" altLang="zh-TW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Char char="l"/>
            </a:pP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3133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摺角紙張 4">
            <a:extLst>
              <a:ext uri="{FF2B5EF4-FFF2-40B4-BE49-F238E27FC236}">
                <a16:creationId xmlns:a16="http://schemas.microsoft.com/office/drawing/2014/main" id="{E369A889-3490-4FFC-B902-4079CC754DAE}"/>
              </a:ext>
            </a:extLst>
          </p:cNvPr>
          <p:cNvSpPr/>
          <p:nvPr/>
        </p:nvSpPr>
        <p:spPr>
          <a:xfrm>
            <a:off x="11016355" y="5921627"/>
            <a:ext cx="869444" cy="869444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ED90EE-1935-4725-A903-0887A387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4690" y="6173786"/>
            <a:ext cx="2743200" cy="365125"/>
          </a:xfrm>
        </p:spPr>
        <p:txBody>
          <a:bodyPr/>
          <a:lstStyle/>
          <a:p>
            <a:fld id="{1619E2B6-3992-4CC4-9020-6157D087ECD1}" type="slidenum">
              <a:rPr lang="zh-TW" altLang="en-US" sz="4800" b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fld>
            <a:endParaRPr lang="zh-TW" altLang="en-US" sz="4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2B123A3B-9803-45D6-9A3E-C2A99B6AF47C}"/>
              </a:ext>
            </a:extLst>
          </p:cNvPr>
          <p:cNvSpPr/>
          <p:nvPr/>
        </p:nvSpPr>
        <p:spPr>
          <a:xfrm>
            <a:off x="143392" y="210671"/>
            <a:ext cx="3803517" cy="100863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spc="600" dirty="0">
                <a:latin typeface="標楷體" panose="03000509000000000000" pitchFamily="65" charset="-120"/>
                <a:ea typeface="標楷體" panose="03000509000000000000" pitchFamily="65" charset="-120"/>
              </a:rPr>
              <a:t>影片規劃</a:t>
            </a:r>
          </a:p>
          <a:p>
            <a:pPr algn="ctr"/>
            <a:endParaRPr lang="zh-TW" altLang="en-US" dirty="0"/>
          </a:p>
        </p:txBody>
      </p:sp>
      <p:pic>
        <p:nvPicPr>
          <p:cNvPr id="6" name="圖形 5" descr="電視 以實心填滿">
            <a:extLst>
              <a:ext uri="{FF2B5EF4-FFF2-40B4-BE49-F238E27FC236}">
                <a16:creationId xmlns:a16="http://schemas.microsoft.com/office/drawing/2014/main" id="{83382D00-E624-4E20-BDB8-997CE61218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773676" y="2021834"/>
            <a:ext cx="914400" cy="914400"/>
          </a:xfrm>
          <a:prstGeom prst="rect">
            <a:avLst/>
          </a:prstGeom>
        </p:spPr>
      </p:pic>
      <p:pic>
        <p:nvPicPr>
          <p:cNvPr id="11" name="圖形 10" descr="電視 外框">
            <a:extLst>
              <a:ext uri="{FF2B5EF4-FFF2-40B4-BE49-F238E27FC236}">
                <a16:creationId xmlns:a16="http://schemas.microsoft.com/office/drawing/2014/main" id="{8602367E-8879-46E3-BF68-D5A0450181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1808" y="1486676"/>
            <a:ext cx="3414412" cy="3414412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B5658803-7B90-47E1-AFBB-48F76C6D69CF}"/>
              </a:ext>
            </a:extLst>
          </p:cNvPr>
          <p:cNvSpPr txBox="1"/>
          <p:nvPr/>
        </p:nvSpPr>
        <p:spPr>
          <a:xfrm>
            <a:off x="605496" y="2653020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系簡介影片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4" name="圖形 13" descr="電視 外框">
            <a:extLst>
              <a:ext uri="{FF2B5EF4-FFF2-40B4-BE49-F238E27FC236}">
                <a16:creationId xmlns:a16="http://schemas.microsoft.com/office/drawing/2014/main" id="{804BFBEC-898C-49A7-B996-CF4FD08B28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81786" y="1486676"/>
            <a:ext cx="3414412" cy="3414412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97CFA843-6F3C-4E51-B7C4-5A71748847AE}"/>
              </a:ext>
            </a:extLst>
          </p:cNvPr>
          <p:cNvSpPr txBox="1"/>
          <p:nvPr/>
        </p:nvSpPr>
        <p:spPr>
          <a:xfrm>
            <a:off x="5038711" y="2653020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PODCAST</a:t>
            </a:r>
          </a:p>
        </p:txBody>
      </p:sp>
      <p:pic>
        <p:nvPicPr>
          <p:cNvPr id="16" name="圖形 15" descr="電視 外框">
            <a:extLst>
              <a:ext uri="{FF2B5EF4-FFF2-40B4-BE49-F238E27FC236}">
                <a16:creationId xmlns:a16="http://schemas.microsoft.com/office/drawing/2014/main" id="{AB6C45D7-B3A7-4C9B-B454-FB7831632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01884" y="1455449"/>
            <a:ext cx="3414412" cy="3414412"/>
          </a:xfrm>
          <a:prstGeom prst="rect">
            <a:avLst/>
          </a:prstGeom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EB18A7D8-9A74-4CA1-9A52-52CC1B0FD603}"/>
              </a:ext>
            </a:extLst>
          </p:cNvPr>
          <p:cNvSpPr txBox="1"/>
          <p:nvPr/>
        </p:nvSpPr>
        <p:spPr>
          <a:xfrm>
            <a:off x="8750463" y="2610758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斜槓運動員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CAC4B644-8C79-4ECC-A42E-8355701566E6}"/>
              </a:ext>
            </a:extLst>
          </p:cNvPr>
          <p:cNvSpPr txBox="1"/>
          <p:nvPr/>
        </p:nvSpPr>
        <p:spPr>
          <a:xfrm>
            <a:off x="104775" y="4567610"/>
            <a:ext cx="39052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時長約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3~5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分鐘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周完成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E3D5B2F-6494-4AD5-BEFB-1FFFD1FA265A}"/>
              </a:ext>
            </a:extLst>
          </p:cNvPr>
          <p:cNvSpPr txBox="1"/>
          <p:nvPr/>
        </p:nvSpPr>
        <p:spPr>
          <a:xfrm>
            <a:off x="3993760" y="4564941"/>
            <a:ext cx="491314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時長約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15~20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分鐘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月中完成一支影片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提前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周開始規劃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總共</a:t>
            </a:r>
            <a:r>
              <a:rPr lang="en-US" altLang="zh-TW" sz="3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支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PODCAST</a:t>
            </a:r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indent="-914400">
              <a:buFont typeface="Wingdings" panose="05000000000000000000" pitchFamily="2" charset="2"/>
              <a:buAutoNum type="circleNumWdWhitePlain"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indent="-914400">
              <a:buFont typeface="Wingdings" panose="05000000000000000000" pitchFamily="2" charset="2"/>
              <a:buAutoNum type="circleNumWdWhitePlain"/>
            </a:pP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861DC69F-5E63-487D-AA62-FEE8C407F5A8}"/>
              </a:ext>
            </a:extLst>
          </p:cNvPr>
          <p:cNvSpPr txBox="1"/>
          <p:nvPr/>
        </p:nvSpPr>
        <p:spPr>
          <a:xfrm>
            <a:off x="8172929" y="4473953"/>
            <a:ext cx="47786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時長約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15~20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分鐘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月底完成一支影片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提前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周開始規劃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總共</a:t>
            </a:r>
            <a:r>
              <a:rPr lang="en-US" altLang="zh-TW" sz="3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支影片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indent="-914400">
              <a:buFont typeface="Wingdings" panose="05000000000000000000" pitchFamily="2" charset="2"/>
              <a:buAutoNum type="circleNumWdWhitePlain"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indent="-914400">
              <a:buFont typeface="Wingdings" panose="05000000000000000000" pitchFamily="2" charset="2"/>
              <a:buAutoNum type="circleNumWdWhitePlain"/>
            </a:pP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387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摺角紙張 4">
            <a:extLst>
              <a:ext uri="{FF2B5EF4-FFF2-40B4-BE49-F238E27FC236}">
                <a16:creationId xmlns:a16="http://schemas.microsoft.com/office/drawing/2014/main" id="{E369A889-3490-4FFC-B902-4079CC754DAE}"/>
              </a:ext>
            </a:extLst>
          </p:cNvPr>
          <p:cNvSpPr/>
          <p:nvPr/>
        </p:nvSpPr>
        <p:spPr>
          <a:xfrm>
            <a:off x="11016355" y="5921627"/>
            <a:ext cx="869444" cy="869444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ED90EE-1935-4725-A903-0887A387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4690" y="6173786"/>
            <a:ext cx="2743200" cy="365125"/>
          </a:xfrm>
        </p:spPr>
        <p:txBody>
          <a:bodyPr/>
          <a:lstStyle/>
          <a:p>
            <a:fld id="{1619E2B6-3992-4CC4-9020-6157D087ECD1}" type="slidenum">
              <a:rPr lang="zh-TW" altLang="en-US" sz="4800" b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fld>
            <a:endParaRPr lang="zh-TW" altLang="en-US" sz="4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2B123A3B-9803-45D6-9A3E-C2A99B6AF47C}"/>
              </a:ext>
            </a:extLst>
          </p:cNvPr>
          <p:cNvSpPr/>
          <p:nvPr/>
        </p:nvSpPr>
        <p:spPr>
          <a:xfrm>
            <a:off x="155640" y="191215"/>
            <a:ext cx="3803517" cy="100863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spc="600" dirty="0">
                <a:latin typeface="標楷體" panose="03000509000000000000" pitchFamily="65" charset="-120"/>
                <a:ea typeface="標楷體" panose="03000509000000000000" pitchFamily="65" charset="-120"/>
              </a:rPr>
              <a:t>影片規劃</a:t>
            </a:r>
          </a:p>
          <a:p>
            <a:pPr algn="ctr"/>
            <a:endParaRPr lang="zh-TW" altLang="en-US" dirty="0"/>
          </a:p>
        </p:txBody>
      </p:sp>
      <p:pic>
        <p:nvPicPr>
          <p:cNvPr id="11" name="圖形 10" descr="電視 外框">
            <a:extLst>
              <a:ext uri="{FF2B5EF4-FFF2-40B4-BE49-F238E27FC236}">
                <a16:creationId xmlns:a16="http://schemas.microsoft.com/office/drawing/2014/main" id="{8602367E-8879-46E3-BF68-D5A045018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1461" y="1154535"/>
            <a:ext cx="2984448" cy="2984448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B5658803-7B90-47E1-AFBB-48F76C6D69CF}"/>
              </a:ext>
            </a:extLst>
          </p:cNvPr>
          <p:cNvSpPr txBox="1"/>
          <p:nvPr/>
        </p:nvSpPr>
        <p:spPr>
          <a:xfrm>
            <a:off x="986080" y="1752524"/>
            <a:ext cx="295482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腳本及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分鏡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4" name="圖形 23" descr="電視 外框">
            <a:extLst>
              <a:ext uri="{FF2B5EF4-FFF2-40B4-BE49-F238E27FC236}">
                <a16:creationId xmlns:a16="http://schemas.microsoft.com/office/drawing/2014/main" id="{4CF91DC7-B0D4-4155-9C0D-1EA594630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8102" y="3816302"/>
            <a:ext cx="3041698" cy="3041698"/>
          </a:xfrm>
          <a:prstGeom prst="rect">
            <a:avLst/>
          </a:prstGeom>
        </p:spPr>
      </p:pic>
      <p:pic>
        <p:nvPicPr>
          <p:cNvPr id="25" name="圖形 24" descr="電視 外框">
            <a:extLst>
              <a:ext uri="{FF2B5EF4-FFF2-40B4-BE49-F238E27FC236}">
                <a16:creationId xmlns:a16="http://schemas.microsoft.com/office/drawing/2014/main" id="{975DDAC4-D3AF-412F-9086-9BA9D06ADB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87228" y="3749373"/>
            <a:ext cx="3041698" cy="3041698"/>
          </a:xfrm>
          <a:prstGeom prst="rect">
            <a:avLst/>
          </a:prstGeom>
        </p:spPr>
      </p:pic>
      <p:pic>
        <p:nvPicPr>
          <p:cNvPr id="26" name="圖形 25" descr="電視 外框">
            <a:extLst>
              <a:ext uri="{FF2B5EF4-FFF2-40B4-BE49-F238E27FC236}">
                <a16:creationId xmlns:a16="http://schemas.microsoft.com/office/drawing/2014/main" id="{EDE31AFC-D89C-490B-B287-BE6132B27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5272" y="1144807"/>
            <a:ext cx="2984448" cy="2984448"/>
          </a:xfrm>
          <a:prstGeom prst="rect">
            <a:avLst/>
          </a:prstGeom>
        </p:spPr>
      </p:pic>
      <p:sp>
        <p:nvSpPr>
          <p:cNvPr id="27" name="文字方塊 26">
            <a:extLst>
              <a:ext uri="{FF2B5EF4-FFF2-40B4-BE49-F238E27FC236}">
                <a16:creationId xmlns:a16="http://schemas.microsoft.com/office/drawing/2014/main" id="{4DF4FC64-0FA9-48D9-8EFA-0AD158FCBA27}"/>
              </a:ext>
            </a:extLst>
          </p:cNvPr>
          <p:cNvSpPr txBox="1"/>
          <p:nvPr/>
        </p:nvSpPr>
        <p:spPr>
          <a:xfrm>
            <a:off x="5376263" y="2073691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拍攝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5E73124C-0982-4F0C-9560-1C90610176A9}"/>
              </a:ext>
            </a:extLst>
          </p:cNvPr>
          <p:cNvSpPr txBox="1"/>
          <p:nvPr/>
        </p:nvSpPr>
        <p:spPr>
          <a:xfrm>
            <a:off x="9694584" y="2050572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剪輯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4" name="圖形 13" descr="電視 外框">
            <a:extLst>
              <a:ext uri="{FF2B5EF4-FFF2-40B4-BE49-F238E27FC236}">
                <a16:creationId xmlns:a16="http://schemas.microsoft.com/office/drawing/2014/main" id="{579D9F8D-F436-42AD-85A0-CE9C4E4B2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56755" y="1122022"/>
            <a:ext cx="2984448" cy="2984448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6B8E7DD8-D96D-452F-A2AD-226FECD440D8}"/>
              </a:ext>
            </a:extLst>
          </p:cNvPr>
          <p:cNvSpPr txBox="1"/>
          <p:nvPr/>
        </p:nvSpPr>
        <p:spPr>
          <a:xfrm>
            <a:off x="7366453" y="4786185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發片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2D0ED5A-7392-498C-8B99-591B4242B532}"/>
              </a:ext>
            </a:extLst>
          </p:cNvPr>
          <p:cNvSpPr txBox="1"/>
          <p:nvPr/>
        </p:nvSpPr>
        <p:spPr>
          <a:xfrm>
            <a:off x="2797537" y="4786185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檢查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箭號: 向右 2">
            <a:extLst>
              <a:ext uri="{FF2B5EF4-FFF2-40B4-BE49-F238E27FC236}">
                <a16:creationId xmlns:a16="http://schemas.microsoft.com/office/drawing/2014/main" id="{5EDF1F9C-4752-4200-9DB5-7EE322E1C38A}"/>
              </a:ext>
            </a:extLst>
          </p:cNvPr>
          <p:cNvSpPr/>
          <p:nvPr/>
        </p:nvSpPr>
        <p:spPr>
          <a:xfrm>
            <a:off x="7750844" y="2496814"/>
            <a:ext cx="774787" cy="383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42C1E204-4DE5-4350-954D-6FB1A59D85FC}"/>
              </a:ext>
            </a:extLst>
          </p:cNvPr>
          <p:cNvSpPr/>
          <p:nvPr/>
        </p:nvSpPr>
        <p:spPr>
          <a:xfrm>
            <a:off x="3547033" y="2487086"/>
            <a:ext cx="774787" cy="383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箭號: 向右 17">
            <a:extLst>
              <a:ext uri="{FF2B5EF4-FFF2-40B4-BE49-F238E27FC236}">
                <a16:creationId xmlns:a16="http://schemas.microsoft.com/office/drawing/2014/main" id="{AC08AF9B-FBBA-4EFC-B614-55D78FFCB454}"/>
              </a:ext>
            </a:extLst>
          </p:cNvPr>
          <p:cNvSpPr/>
          <p:nvPr/>
        </p:nvSpPr>
        <p:spPr>
          <a:xfrm>
            <a:off x="763597" y="5078335"/>
            <a:ext cx="774787" cy="383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箭號: 向右 18">
            <a:extLst>
              <a:ext uri="{FF2B5EF4-FFF2-40B4-BE49-F238E27FC236}">
                <a16:creationId xmlns:a16="http://schemas.microsoft.com/office/drawing/2014/main" id="{84681F76-4CBD-4805-A66B-E88D42D7ED83}"/>
              </a:ext>
            </a:extLst>
          </p:cNvPr>
          <p:cNvSpPr/>
          <p:nvPr/>
        </p:nvSpPr>
        <p:spPr>
          <a:xfrm>
            <a:off x="5451841" y="5145264"/>
            <a:ext cx="774787" cy="383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23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摺角紙張 4">
            <a:extLst>
              <a:ext uri="{FF2B5EF4-FFF2-40B4-BE49-F238E27FC236}">
                <a16:creationId xmlns:a16="http://schemas.microsoft.com/office/drawing/2014/main" id="{E369A889-3490-4FFC-B902-4079CC754DAE}"/>
              </a:ext>
            </a:extLst>
          </p:cNvPr>
          <p:cNvSpPr/>
          <p:nvPr/>
        </p:nvSpPr>
        <p:spPr>
          <a:xfrm>
            <a:off x="11016355" y="5921627"/>
            <a:ext cx="869444" cy="869444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ED90EE-1935-4725-A903-0887A387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4690" y="6173786"/>
            <a:ext cx="2743200" cy="365125"/>
          </a:xfrm>
        </p:spPr>
        <p:txBody>
          <a:bodyPr/>
          <a:lstStyle/>
          <a:p>
            <a:fld id="{1619E2B6-3992-4CC4-9020-6157D087ECD1}" type="slidenum">
              <a:rPr lang="zh-TW" altLang="en-US" sz="4800" b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6</a:t>
            </a:fld>
            <a:endParaRPr lang="zh-TW" altLang="en-US" sz="4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2B123A3B-9803-45D6-9A3E-C2A99B6AF47C}"/>
              </a:ext>
            </a:extLst>
          </p:cNvPr>
          <p:cNvSpPr/>
          <p:nvPr/>
        </p:nvSpPr>
        <p:spPr>
          <a:xfrm>
            <a:off x="155640" y="152303"/>
            <a:ext cx="5087569" cy="100863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spc="600" dirty="0">
                <a:latin typeface="標楷體" panose="03000509000000000000" pitchFamily="65" charset="-120"/>
                <a:ea typeface="標楷體" panose="03000509000000000000" pitchFamily="65" charset="-120"/>
              </a:rPr>
              <a:t>平面設計規劃</a:t>
            </a:r>
          </a:p>
          <a:p>
            <a:pPr algn="ctr"/>
            <a:endParaRPr lang="zh-TW" altLang="en-US" dirty="0"/>
          </a:p>
        </p:txBody>
      </p:sp>
      <p:pic>
        <p:nvPicPr>
          <p:cNvPr id="6" name="圖形 5" descr="電視 以實心填滿">
            <a:extLst>
              <a:ext uri="{FF2B5EF4-FFF2-40B4-BE49-F238E27FC236}">
                <a16:creationId xmlns:a16="http://schemas.microsoft.com/office/drawing/2014/main" id="{83382D00-E624-4E20-BDB8-997CE61218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913" y="1914725"/>
            <a:ext cx="3368316" cy="3368316"/>
          </a:xfrm>
          <a:prstGeom prst="rect">
            <a:avLst/>
          </a:prstGeom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EB18A7D8-9A74-4CA1-9A52-52CC1B0FD603}"/>
              </a:ext>
            </a:extLst>
          </p:cNvPr>
          <p:cNvSpPr txBox="1"/>
          <p:nvPr/>
        </p:nvSpPr>
        <p:spPr>
          <a:xfrm>
            <a:off x="1016836" y="3029563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休閒實習點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E3D5B2F-6494-4AD5-BEFB-1FFFD1FA265A}"/>
              </a:ext>
            </a:extLst>
          </p:cNvPr>
          <p:cNvSpPr txBox="1"/>
          <p:nvPr/>
        </p:nvSpPr>
        <p:spPr>
          <a:xfrm>
            <a:off x="5353141" y="2388134"/>
            <a:ext cx="49131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AutoNum type="circleNumWdWhitePlain"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系辦外休閒實習點海報更新</a:t>
            </a: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lnSpc>
                <a:spcPct val="300000"/>
              </a:lnSpc>
              <a:buFont typeface="Wingdings" panose="05000000000000000000" pitchFamily="2" charset="2"/>
              <a:buAutoNum type="circleNumWdWhitePlain"/>
            </a:pP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LOGO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indent="-914400">
              <a:buFont typeface="Wingdings" panose="05000000000000000000" pitchFamily="2" charset="2"/>
              <a:buAutoNum type="circleNumWdWhitePlain"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indent="-914400">
              <a:buFont typeface="Wingdings" panose="05000000000000000000" pitchFamily="2" charset="2"/>
              <a:buAutoNum type="circleNumWdWhitePlain"/>
            </a:pP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49B6AF6-4F3A-4EE7-83BB-5F8EA0D8EBBA}"/>
              </a:ext>
            </a:extLst>
          </p:cNvPr>
          <p:cNvSpPr/>
          <p:nvPr/>
        </p:nvSpPr>
        <p:spPr>
          <a:xfrm>
            <a:off x="5353141" y="5019472"/>
            <a:ext cx="5515583" cy="7891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第三周完成</a:t>
            </a:r>
          </a:p>
        </p:txBody>
      </p:sp>
    </p:spTree>
    <p:extLst>
      <p:ext uri="{BB962C8B-B14F-4D97-AF65-F5344CB8AC3E}">
        <p14:creationId xmlns:p14="http://schemas.microsoft.com/office/powerpoint/2010/main" val="4099443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摺角紙張 4">
            <a:extLst>
              <a:ext uri="{FF2B5EF4-FFF2-40B4-BE49-F238E27FC236}">
                <a16:creationId xmlns:a16="http://schemas.microsoft.com/office/drawing/2014/main" id="{E369A889-3490-4FFC-B902-4079CC754DAE}"/>
              </a:ext>
            </a:extLst>
          </p:cNvPr>
          <p:cNvSpPr/>
          <p:nvPr/>
        </p:nvSpPr>
        <p:spPr>
          <a:xfrm>
            <a:off x="11016355" y="5921627"/>
            <a:ext cx="869444" cy="869444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ED90EE-1935-4725-A903-0887A387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4690" y="6173786"/>
            <a:ext cx="2743200" cy="365125"/>
          </a:xfrm>
        </p:spPr>
        <p:txBody>
          <a:bodyPr/>
          <a:lstStyle/>
          <a:p>
            <a:fld id="{1619E2B6-3992-4CC4-9020-6157D087ECD1}" type="slidenum">
              <a:rPr lang="zh-TW" altLang="en-US" sz="4800" b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</a:t>
            </a:fld>
            <a:endParaRPr lang="zh-TW" altLang="en-US" sz="4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2B123A3B-9803-45D6-9A3E-C2A99B6AF47C}"/>
              </a:ext>
            </a:extLst>
          </p:cNvPr>
          <p:cNvSpPr/>
          <p:nvPr/>
        </p:nvSpPr>
        <p:spPr>
          <a:xfrm>
            <a:off x="155640" y="152303"/>
            <a:ext cx="6488351" cy="100863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spc="600" dirty="0">
                <a:latin typeface="標楷體" panose="03000509000000000000" pitchFamily="65" charset="-120"/>
                <a:ea typeface="標楷體" panose="03000509000000000000" pitchFamily="65" charset="-120"/>
              </a:rPr>
              <a:t>負責人及工作分配</a:t>
            </a:r>
          </a:p>
          <a:p>
            <a:pPr algn="ctr"/>
            <a:endParaRPr lang="zh-TW" altLang="en-US" dirty="0"/>
          </a:p>
        </p:txBody>
      </p:sp>
      <p:pic>
        <p:nvPicPr>
          <p:cNvPr id="6" name="圖形 5" descr="電視 以實心填滿">
            <a:extLst>
              <a:ext uri="{FF2B5EF4-FFF2-40B4-BE49-F238E27FC236}">
                <a16:creationId xmlns:a16="http://schemas.microsoft.com/office/drawing/2014/main" id="{83382D00-E624-4E20-BDB8-997CE61218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402" y="1253244"/>
            <a:ext cx="3368316" cy="3368316"/>
          </a:xfrm>
          <a:prstGeom prst="rect">
            <a:avLst/>
          </a:prstGeom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EB18A7D8-9A74-4CA1-9A52-52CC1B0FD603}"/>
              </a:ext>
            </a:extLst>
          </p:cNvPr>
          <p:cNvSpPr txBox="1"/>
          <p:nvPr/>
        </p:nvSpPr>
        <p:spPr>
          <a:xfrm>
            <a:off x="1260028" y="2373536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謝芳洳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" name="圖形 8" descr="電視 以實心填滿">
            <a:extLst>
              <a:ext uri="{FF2B5EF4-FFF2-40B4-BE49-F238E27FC236}">
                <a16:creationId xmlns:a16="http://schemas.microsoft.com/office/drawing/2014/main" id="{4F1D38E2-41A8-4E37-AFE4-CFABA749BD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0945" y="1253244"/>
            <a:ext cx="3368316" cy="3368316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681495F-B302-4955-89F1-175CE725C23D}"/>
              </a:ext>
            </a:extLst>
          </p:cNvPr>
          <p:cNvSpPr txBox="1"/>
          <p:nvPr/>
        </p:nvSpPr>
        <p:spPr>
          <a:xfrm>
            <a:off x="5238011" y="2384698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許</a:t>
            </a:r>
            <a:r>
              <a:rPr lang="zh-TW" altLang="zh-TW" sz="4000" b="1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䕒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1" name="圖形 10" descr="電視 以實心填滿">
            <a:extLst>
              <a:ext uri="{FF2B5EF4-FFF2-40B4-BE49-F238E27FC236}">
                <a16:creationId xmlns:a16="http://schemas.microsoft.com/office/drawing/2014/main" id="{D2C7B0A3-E67D-4FA2-B8A2-4E56AB871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00490" y="1253244"/>
            <a:ext cx="3368316" cy="3368316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7FEE43EC-1BA5-4E80-A148-2D097DD4558E}"/>
              </a:ext>
            </a:extLst>
          </p:cNvPr>
          <p:cNvSpPr txBox="1"/>
          <p:nvPr/>
        </p:nvSpPr>
        <p:spPr>
          <a:xfrm>
            <a:off x="8834311" y="2373536"/>
            <a:ext cx="2954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吳佩娟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DD0C78E-7FBE-4C47-9241-3E3E4D9F97E2}"/>
              </a:ext>
            </a:extLst>
          </p:cNvPr>
          <p:cNvSpPr txBox="1"/>
          <p:nvPr/>
        </p:nvSpPr>
        <p:spPr>
          <a:xfrm>
            <a:off x="339484" y="4201714"/>
            <a:ext cx="4186377" cy="2088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自媒體負責人</a:t>
            </a: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意見統整及整理</a:t>
            </a: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系簡介及斜槓負責人</a:t>
            </a: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BDE7A31-A615-4AFE-A9ED-0462B9D721B5}"/>
              </a:ext>
            </a:extLst>
          </p:cNvPr>
          <p:cNvSpPr txBox="1"/>
          <p:nvPr/>
        </p:nvSpPr>
        <p:spPr>
          <a:xfrm>
            <a:off x="4525861" y="4267699"/>
            <a:ext cx="3368316" cy="2088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公關組</a:t>
            </a: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PODCAST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及平面負責人</a:t>
            </a: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EAD2F00-AC29-4B5D-8750-DFF32DEF5900}"/>
              </a:ext>
            </a:extLst>
          </p:cNvPr>
          <p:cNvSpPr txBox="1"/>
          <p:nvPr/>
        </p:nvSpPr>
        <p:spPr>
          <a:xfrm>
            <a:off x="8100490" y="4381489"/>
            <a:ext cx="336831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攝影組</a:t>
            </a: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BEF1A056-16C3-4405-B164-EECE799E7773}"/>
              </a:ext>
            </a:extLst>
          </p:cNvPr>
          <p:cNvSpPr txBox="1"/>
          <p:nvPr/>
        </p:nvSpPr>
        <p:spPr>
          <a:xfrm>
            <a:off x="3047189" y="3331883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zh-TW" sz="1800" dirty="0">
                <a:solidFill>
                  <a:srgbClr val="4D5156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䕒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542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橢圓 15">
            <a:extLst>
              <a:ext uri="{FF2B5EF4-FFF2-40B4-BE49-F238E27FC236}">
                <a16:creationId xmlns:a16="http://schemas.microsoft.com/office/drawing/2014/main" id="{3AA8E1B8-9D83-4571-84FA-797B347008DE}"/>
              </a:ext>
            </a:extLst>
          </p:cNvPr>
          <p:cNvSpPr/>
          <p:nvPr/>
        </p:nvSpPr>
        <p:spPr>
          <a:xfrm>
            <a:off x="4046758" y="1379758"/>
            <a:ext cx="4098484" cy="409848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感謝聆聽</a:t>
            </a:r>
          </a:p>
        </p:txBody>
      </p:sp>
    </p:spTree>
    <p:extLst>
      <p:ext uri="{BB962C8B-B14F-4D97-AF65-F5344CB8AC3E}">
        <p14:creationId xmlns:p14="http://schemas.microsoft.com/office/powerpoint/2010/main" val="1107915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98332C7160FA87479451C583502CD993" ma:contentTypeVersion="2" ma:contentTypeDescription="建立新的文件。" ma:contentTypeScope="" ma:versionID="d5db86f7383741d71d972e1eea173590">
  <xsd:schema xmlns:xsd="http://www.w3.org/2001/XMLSchema" xmlns:xs="http://www.w3.org/2001/XMLSchema" xmlns:p="http://schemas.microsoft.com/office/2006/metadata/properties" xmlns:ns2="53a4e524-5fff-48cc-bc5b-1320466a6616" targetNamespace="http://schemas.microsoft.com/office/2006/metadata/properties" ma:root="true" ma:fieldsID="4042bdd1fbcbd0ace4d539324fe3f46b" ns2:_="">
    <xsd:import namespace="53a4e524-5fff-48cc-bc5b-1320466a6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a4e524-5fff-48cc-bc5b-1320466a6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73B30C-18B2-4538-867D-82ADE635BC2D}"/>
</file>

<file path=customXml/itemProps2.xml><?xml version="1.0" encoding="utf-8"?>
<ds:datastoreItem xmlns:ds="http://schemas.openxmlformats.org/officeDocument/2006/customXml" ds:itemID="{BE1B3218-4E13-41BF-B5F9-B3F7E8A98D84}"/>
</file>

<file path=customXml/itemProps3.xml><?xml version="1.0" encoding="utf-8"?>
<ds:datastoreItem xmlns:ds="http://schemas.openxmlformats.org/officeDocument/2006/customXml" ds:itemID="{8C3A17F3-5EA0-4F6F-82CF-F6534AEB044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166</Words>
  <Application>Microsoft Office PowerPoint</Application>
  <PresentationFormat>寬螢幕</PresentationFormat>
  <Paragraphs>59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標楷體</vt:lpstr>
      <vt:lpstr>Aharoni</vt:lpstr>
      <vt:lpstr>Arial</vt:lpstr>
      <vt:lpstr>Calibri</vt:lpstr>
      <vt:lpstr>Calibri Light</vt:lpstr>
      <vt:lpstr>Wingdings</vt:lpstr>
      <vt:lpstr>Office Theme</vt:lpstr>
      <vt:lpstr>自媒體-月會報告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自媒體-月會報告</dc:title>
  <dc:creator>芳洳 謝</dc:creator>
  <cp:lastModifiedBy>芳洳 謝</cp:lastModifiedBy>
  <cp:revision>3</cp:revision>
  <dcterms:created xsi:type="dcterms:W3CDTF">2022-02-27T14:14:23Z</dcterms:created>
  <dcterms:modified xsi:type="dcterms:W3CDTF">2022-02-28T13:20:11Z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0x01010098332C7160FA87479451C583502CD993</vt:lpwstr>
  </property>
</Properties>
</file>