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400" r:id="rId3"/>
    <p:sldId id="401" r:id="rId4"/>
    <p:sldId id="403" r:id="rId5"/>
    <p:sldId id="422" r:id="rId6"/>
    <p:sldId id="405" r:id="rId7"/>
    <p:sldId id="410" r:id="rId8"/>
    <p:sldId id="428" r:id="rId9"/>
    <p:sldId id="415" r:id="rId10"/>
    <p:sldId id="416" r:id="rId11"/>
    <p:sldId id="429" r:id="rId12"/>
    <p:sldId id="40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84B"/>
    <a:srgbClr val="504975"/>
    <a:srgbClr val="D09053"/>
    <a:srgbClr val="F1E0CC"/>
    <a:srgbClr val="F9F8F5"/>
    <a:srgbClr val="F8F6F2"/>
    <a:srgbClr val="D5C9B5"/>
    <a:srgbClr val="D7C9B2"/>
    <a:srgbClr val="534C79"/>
    <a:srgbClr val="F2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7" autoAdjust="0"/>
    <p:restoredTop sz="95214" autoAdjust="0"/>
  </p:normalViewPr>
  <p:slideViewPr>
    <p:cSldViewPr snapToGrid="0">
      <p:cViewPr varScale="1">
        <p:scale>
          <a:sx n="108" d="100"/>
          <a:sy n="108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4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2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30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6505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852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C9B5"/>
            </a:gs>
            <a:gs pos="100000">
              <a:srgbClr val="D7C9AE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B88281-F089-484E-914A-8773730B9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3194357" y="910881"/>
            <a:ext cx="7792099" cy="5036235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C35BB1-BEFD-4737-AFF6-46415BBEB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02E7DF5-10E8-47FA-960C-12706F7C2815}"/>
              </a:ext>
            </a:extLst>
          </p:cNvPr>
          <p:cNvSpPr/>
          <p:nvPr/>
        </p:nvSpPr>
        <p:spPr>
          <a:xfrm>
            <a:off x="3444670" y="1091879"/>
            <a:ext cx="7141796" cy="2246161"/>
          </a:xfrm>
          <a:prstGeom prst="rect">
            <a:avLst/>
          </a:prstGeom>
          <a:solidFill>
            <a:srgbClr val="DA584B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2A794C-0D4D-4A97-A909-904D9DF54DF4}"/>
              </a:ext>
            </a:extLst>
          </p:cNvPr>
          <p:cNvSpPr txBox="1"/>
          <p:nvPr/>
        </p:nvSpPr>
        <p:spPr>
          <a:xfrm>
            <a:off x="3712383" y="1430129"/>
            <a:ext cx="6606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9600" b="1" dirty="0">
                <a:solidFill>
                  <a:schemeClr val="bg1"/>
                </a:solidFill>
                <a:cs typeface="+mn-ea"/>
                <a:sym typeface="+mn-lt"/>
              </a:rPr>
              <a:t>長庚養生村</a:t>
            </a:r>
            <a:endParaRPr lang="en-US" altLang="zh-TW" sz="9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53B467-2C9C-4243-B885-F638C7EB01A0}"/>
              </a:ext>
            </a:extLst>
          </p:cNvPr>
          <p:cNvSpPr txBox="1"/>
          <p:nvPr/>
        </p:nvSpPr>
        <p:spPr>
          <a:xfrm>
            <a:off x="3444670" y="3538169"/>
            <a:ext cx="729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54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r>
              <a:rPr lang="zh-TW" altLang="en-US" sz="54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月月會報告</a:t>
            </a:r>
            <a:endParaRPr lang="zh-CN" altLang="en-US" sz="5400" dirty="0">
              <a:solidFill>
                <a:srgbClr val="534C7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6C42984-7428-4592-8684-61377C9F5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/>
        </p:blipFill>
        <p:spPr>
          <a:xfrm flipH="1">
            <a:off x="1067209" y="754286"/>
            <a:ext cx="2023284" cy="53567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E204D05-CD0A-4F62-B143-F871D61935C6}"/>
              </a:ext>
            </a:extLst>
          </p:cNvPr>
          <p:cNvSpPr txBox="1"/>
          <p:nvPr/>
        </p:nvSpPr>
        <p:spPr>
          <a:xfrm>
            <a:off x="1309409" y="1336146"/>
            <a:ext cx="1538883" cy="4003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</a:t>
            </a:r>
            <a:r>
              <a:rPr lang="en-US" altLang="zh-TW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22</a:t>
            </a:r>
            <a:endParaRPr lang="zh-CN" altLang="en-US" sz="8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BBA062-F35D-44E7-8E9B-6DAF3941B7CD}"/>
              </a:ext>
            </a:extLst>
          </p:cNvPr>
          <p:cNvSpPr/>
          <p:nvPr/>
        </p:nvSpPr>
        <p:spPr>
          <a:xfrm>
            <a:off x="7624445" y="4636233"/>
            <a:ext cx="2958587" cy="1115325"/>
          </a:xfrm>
          <a:prstGeom prst="rect">
            <a:avLst/>
          </a:prstGeom>
          <a:solidFill>
            <a:srgbClr val="D0905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55452E-92C8-4F14-8C51-560B0D90C6D2}"/>
              </a:ext>
            </a:extLst>
          </p:cNvPr>
          <p:cNvSpPr txBox="1"/>
          <p:nvPr/>
        </p:nvSpPr>
        <p:spPr>
          <a:xfrm>
            <a:off x="8143951" y="4650518"/>
            <a:ext cx="1919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i="1" dirty="0">
                <a:solidFill>
                  <a:schemeClr val="bg1"/>
                </a:solidFill>
                <a:cs typeface="+mn-ea"/>
                <a:sym typeface="+mn-lt"/>
              </a:rPr>
              <a:t>報告者</a:t>
            </a:r>
            <a:r>
              <a:rPr lang="en-US" altLang="zh-TW" sz="3200" i="1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</a:p>
          <a:p>
            <a:pPr algn="dist"/>
            <a:r>
              <a:rPr lang="zh-TW" altLang="en-US" sz="3200" i="1" dirty="0">
                <a:solidFill>
                  <a:schemeClr val="bg1"/>
                </a:solidFill>
                <a:cs typeface="+mn-ea"/>
                <a:sym typeface="+mn-lt"/>
              </a:rPr>
              <a:t>梁維哲</a:t>
            </a:r>
            <a:endParaRPr lang="zh-CN" altLang="en-US" sz="3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9893C25-99B8-4539-9385-13F5D14A79FA}"/>
              </a:ext>
            </a:extLst>
          </p:cNvPr>
          <p:cNvSpPr txBox="1"/>
          <p:nvPr/>
        </p:nvSpPr>
        <p:spPr>
          <a:xfrm>
            <a:off x="6078064" y="1091879"/>
            <a:ext cx="448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08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20" grpId="0"/>
      <p:bldP spid="9" grpId="0"/>
      <p:bldP spid="10" grpId="0" animBg="1"/>
      <p:bldP spid="1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95BB74-826D-4973-9AAF-427B4C6A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664753-E310-44A3-9588-B54B3B248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2051281" y="1151983"/>
            <a:ext cx="7629167" cy="4554032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4C3C1F-9075-4D40-8C9C-C5FB38A0DA4E}"/>
              </a:ext>
            </a:extLst>
          </p:cNvPr>
          <p:cNvSpPr txBox="1"/>
          <p:nvPr/>
        </p:nvSpPr>
        <p:spPr>
          <a:xfrm>
            <a:off x="3279648" y="1785711"/>
            <a:ext cx="4864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534C79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sz="6600" dirty="0">
                <a:sym typeface="+mn-lt"/>
              </a:rPr>
              <a:t>Last Part</a:t>
            </a:r>
            <a:endParaRPr lang="zh-CN" altLang="en-US" sz="6600" dirty="0"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835C89-D50F-45AF-8785-DA6E7CC34B0A}"/>
              </a:ext>
            </a:extLst>
          </p:cNvPr>
          <p:cNvSpPr txBox="1"/>
          <p:nvPr/>
        </p:nvSpPr>
        <p:spPr>
          <a:xfrm>
            <a:off x="2739727" y="3527435"/>
            <a:ext cx="6522720" cy="1323439"/>
          </a:xfrm>
          <a:prstGeom prst="rect">
            <a:avLst/>
          </a:prstGeom>
          <a:solidFill>
            <a:srgbClr val="DA58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chemeClr val="bg1"/>
                </a:solidFill>
                <a:sym typeface="+mn-lt"/>
              </a:rPr>
              <a:t>提問時間</a:t>
            </a:r>
            <a:endParaRPr lang="zh-CN" altLang="en-US" sz="8000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B88281-F089-484E-914A-8773730B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3194357" y="910881"/>
            <a:ext cx="7792099" cy="5036235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C35BB1-BEFD-4737-AFF6-46415BBE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02E7DF5-10E8-47FA-960C-12706F7C2815}"/>
              </a:ext>
            </a:extLst>
          </p:cNvPr>
          <p:cNvSpPr/>
          <p:nvPr/>
        </p:nvSpPr>
        <p:spPr>
          <a:xfrm>
            <a:off x="3519508" y="2717657"/>
            <a:ext cx="7141796" cy="1360262"/>
          </a:xfrm>
          <a:prstGeom prst="rect">
            <a:avLst/>
          </a:prstGeom>
          <a:solidFill>
            <a:srgbClr val="DA584B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2A794C-0D4D-4A97-A909-904D9DF54DF4}"/>
              </a:ext>
            </a:extLst>
          </p:cNvPr>
          <p:cNvSpPr txBox="1"/>
          <p:nvPr/>
        </p:nvSpPr>
        <p:spPr>
          <a:xfrm>
            <a:off x="3787221" y="2889956"/>
            <a:ext cx="660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感謝</a:t>
            </a:r>
            <a:r>
              <a:rPr lang="zh-TW" altLang="en-US" sz="6000" dirty="0">
                <a:solidFill>
                  <a:schemeClr val="bg1"/>
                </a:solidFill>
                <a:cs typeface="+mn-ea"/>
                <a:sym typeface="+mn-lt"/>
              </a:rPr>
              <a:t>各位</a:t>
            </a: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的觀看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6C42984-7428-4592-8684-61377C9F5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/>
        </p:blipFill>
        <p:spPr>
          <a:xfrm flipH="1">
            <a:off x="1067209" y="754286"/>
            <a:ext cx="2023284" cy="53567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E204D05-CD0A-4F62-B143-F871D61935C6}"/>
              </a:ext>
            </a:extLst>
          </p:cNvPr>
          <p:cNvSpPr txBox="1"/>
          <p:nvPr/>
        </p:nvSpPr>
        <p:spPr>
          <a:xfrm>
            <a:off x="1309409" y="1336146"/>
            <a:ext cx="1538883" cy="4003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</a:t>
            </a:r>
            <a:r>
              <a:rPr lang="en-US" altLang="zh-TW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22</a:t>
            </a:r>
            <a:endParaRPr lang="zh-CN" altLang="en-US" sz="8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8110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756B13-C185-4275-AD7C-C13DC89B44F4}"/>
              </a:ext>
            </a:extLst>
          </p:cNvPr>
          <p:cNvSpPr/>
          <p:nvPr/>
        </p:nvSpPr>
        <p:spPr>
          <a:xfrm>
            <a:off x="1135671" y="832996"/>
            <a:ext cx="5136098" cy="769441"/>
          </a:xfrm>
          <a:prstGeom prst="rect">
            <a:avLst/>
          </a:prstGeom>
          <a:solidFill>
            <a:srgbClr val="DA584B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23F6E9-0D2D-4D42-AB39-049175A5D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749952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55F315E-317E-44BD-B6BC-54D5AD8A3F26}"/>
              </a:ext>
            </a:extLst>
          </p:cNvPr>
          <p:cNvGrpSpPr/>
          <p:nvPr/>
        </p:nvGrpSpPr>
        <p:grpSpPr>
          <a:xfrm flipH="1">
            <a:off x="6976696" y="1056900"/>
            <a:ext cx="3959981" cy="526240"/>
            <a:chOff x="6191591" y="2264560"/>
            <a:chExt cx="1810564" cy="240605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4FFE9358-CB6E-4A3A-8388-8D506A3A6451}"/>
                </a:ext>
              </a:extLst>
            </p:cNvPr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BFC46355-E661-4FD2-8E05-4AA355C75BA9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C04AB728-8BBE-44ED-8831-2641E8846261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08FFBC7-CA84-49B0-A1B2-BDDA566D3944}"/>
              </a:ext>
            </a:extLst>
          </p:cNvPr>
          <p:cNvSpPr txBox="1"/>
          <p:nvPr/>
        </p:nvSpPr>
        <p:spPr>
          <a:xfrm>
            <a:off x="1249628" y="832996"/>
            <a:ext cx="498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目錄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/CONTENT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D4FDEC-F2B7-4BEC-945A-B3FC6A16621A}"/>
              </a:ext>
            </a:extLst>
          </p:cNvPr>
          <p:cNvSpPr txBox="1"/>
          <p:nvPr/>
        </p:nvSpPr>
        <p:spPr>
          <a:xfrm>
            <a:off x="4887501" y="1868977"/>
            <a:ext cx="97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6000">
                <a:solidFill>
                  <a:srgbClr val="534C79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259A3E-343E-4D71-A09F-4A5A5089DF32}"/>
              </a:ext>
            </a:extLst>
          </p:cNvPr>
          <p:cNvSpPr/>
          <p:nvPr/>
        </p:nvSpPr>
        <p:spPr>
          <a:xfrm>
            <a:off x="6190894" y="2151743"/>
            <a:ext cx="80875" cy="716029"/>
          </a:xfrm>
          <a:prstGeom prst="rect">
            <a:avLst/>
          </a:prstGeom>
          <a:solidFill>
            <a:srgbClr val="D0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FFA17B3-73A1-4805-8AAD-4E9A0158EB6F}"/>
              </a:ext>
            </a:extLst>
          </p:cNvPr>
          <p:cNvSpPr txBox="1"/>
          <p:nvPr/>
        </p:nvSpPr>
        <p:spPr>
          <a:xfrm>
            <a:off x="6341889" y="2161060"/>
            <a:ext cx="265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rgbClr val="534C79"/>
                </a:solidFill>
                <a:cs typeface="+mn-ea"/>
                <a:sym typeface="+mn-lt"/>
              </a:rPr>
              <a:t>成員及分組</a:t>
            </a:r>
            <a:endParaRPr lang="zh-CN" altLang="en-US" sz="3600" dirty="0">
              <a:solidFill>
                <a:srgbClr val="534C79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17D48FD-3059-423E-B5DE-7050C701B3C4}"/>
              </a:ext>
            </a:extLst>
          </p:cNvPr>
          <p:cNvSpPr txBox="1"/>
          <p:nvPr/>
        </p:nvSpPr>
        <p:spPr>
          <a:xfrm>
            <a:off x="4961865" y="2880038"/>
            <a:ext cx="1076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534C7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A65DB8-8850-4796-991E-7AA9ECAEAEF4}"/>
              </a:ext>
            </a:extLst>
          </p:cNvPr>
          <p:cNvSpPr/>
          <p:nvPr/>
        </p:nvSpPr>
        <p:spPr>
          <a:xfrm>
            <a:off x="6190894" y="3162804"/>
            <a:ext cx="80875" cy="716029"/>
          </a:xfrm>
          <a:prstGeom prst="rect">
            <a:avLst/>
          </a:prstGeom>
          <a:solidFill>
            <a:srgbClr val="D0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1BFB69F-2CAF-4987-B17A-36161BAA2E44}"/>
              </a:ext>
            </a:extLst>
          </p:cNvPr>
          <p:cNvSpPr txBox="1"/>
          <p:nvPr/>
        </p:nvSpPr>
        <p:spPr>
          <a:xfrm>
            <a:off x="6412011" y="3162804"/>
            <a:ext cx="297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rgbClr val="534C79"/>
                </a:solidFill>
                <a:cs typeface="+mn-ea"/>
                <a:sym typeface="+mn-lt"/>
              </a:rPr>
              <a:t>三月總體規劃</a:t>
            </a:r>
            <a:endParaRPr lang="zh-CN" altLang="en-US" sz="3600" dirty="0">
              <a:solidFill>
                <a:srgbClr val="534C79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115E2B9-5298-433A-9BD8-8550EFB85BBB}"/>
              </a:ext>
            </a:extLst>
          </p:cNvPr>
          <p:cNvSpPr txBox="1"/>
          <p:nvPr/>
        </p:nvSpPr>
        <p:spPr>
          <a:xfrm>
            <a:off x="4961865" y="3939397"/>
            <a:ext cx="1076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534C7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DABD24-BF42-453A-AA9B-A45BC97D74FF}"/>
              </a:ext>
            </a:extLst>
          </p:cNvPr>
          <p:cNvSpPr/>
          <p:nvPr/>
        </p:nvSpPr>
        <p:spPr>
          <a:xfrm>
            <a:off x="6190894" y="4222163"/>
            <a:ext cx="80875" cy="716029"/>
          </a:xfrm>
          <a:prstGeom prst="rect">
            <a:avLst/>
          </a:prstGeom>
          <a:solidFill>
            <a:srgbClr val="D0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5D98040-BE8A-4D7B-B25B-8E178705D1D5}"/>
              </a:ext>
            </a:extLst>
          </p:cNvPr>
          <p:cNvSpPr txBox="1"/>
          <p:nvPr/>
        </p:nvSpPr>
        <p:spPr>
          <a:xfrm>
            <a:off x="6381910" y="4162987"/>
            <a:ext cx="265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rgbClr val="534C79"/>
                </a:solidFill>
                <a:cs typeface="+mn-ea"/>
                <a:sym typeface="+mn-lt"/>
              </a:rPr>
              <a:t>活動的內容</a:t>
            </a:r>
            <a:endParaRPr lang="zh-CN" altLang="en-US" sz="3600" dirty="0">
              <a:solidFill>
                <a:srgbClr val="534C79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6433572-AE76-4739-8C8C-F052A42943C2}"/>
              </a:ext>
            </a:extLst>
          </p:cNvPr>
          <p:cNvSpPr txBox="1"/>
          <p:nvPr/>
        </p:nvSpPr>
        <p:spPr>
          <a:xfrm>
            <a:off x="4865769" y="4950458"/>
            <a:ext cx="117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rgbClr val="534C7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4F52D8F-19F5-4DFA-A0C4-312BA4036998}"/>
              </a:ext>
            </a:extLst>
          </p:cNvPr>
          <p:cNvSpPr/>
          <p:nvPr/>
        </p:nvSpPr>
        <p:spPr>
          <a:xfrm>
            <a:off x="6190894" y="5233224"/>
            <a:ext cx="80875" cy="716029"/>
          </a:xfrm>
          <a:prstGeom prst="rect">
            <a:avLst/>
          </a:prstGeom>
          <a:solidFill>
            <a:srgbClr val="D0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78B03E-6F6C-445A-AB40-CD233D536F15}"/>
              </a:ext>
            </a:extLst>
          </p:cNvPr>
          <p:cNvSpPr txBox="1"/>
          <p:nvPr/>
        </p:nvSpPr>
        <p:spPr>
          <a:xfrm>
            <a:off x="6441276" y="5037858"/>
            <a:ext cx="2598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500" dirty="0">
                <a:solidFill>
                  <a:srgbClr val="504975"/>
                </a:solidFill>
                <a:latin typeface="Agency FB" panose="020B0503020202020204" pitchFamily="34" charset="0"/>
                <a:cs typeface="+mn-ea"/>
                <a:sym typeface="+mn-lt"/>
              </a:rPr>
              <a:t>遇到的問題和解決方法</a:t>
            </a:r>
            <a:endParaRPr lang="en-US" altLang="zh-CN" sz="3500" dirty="0">
              <a:solidFill>
                <a:srgbClr val="50497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B525ACB6-9106-4A81-8DE2-9AC6C68F0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/>
        </p:blipFill>
        <p:spPr>
          <a:xfrm flipH="1">
            <a:off x="9382536" y="2000673"/>
            <a:ext cx="1429925" cy="409483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85613D4-3940-4079-9882-A86A732A9F0A}"/>
              </a:ext>
            </a:extLst>
          </p:cNvPr>
          <p:cNvSpPr txBox="1"/>
          <p:nvPr/>
        </p:nvSpPr>
        <p:spPr>
          <a:xfrm>
            <a:off x="9635833" y="2320557"/>
            <a:ext cx="923330" cy="3396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CONTENT</a:t>
            </a:r>
            <a:endParaRPr lang="zh-CN" altLang="en-US" sz="4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37839E6-E8FB-490B-9E32-364EE9DD3FD9}"/>
              </a:ext>
            </a:extLst>
          </p:cNvPr>
          <p:cNvSpPr txBox="1"/>
          <p:nvPr/>
        </p:nvSpPr>
        <p:spPr>
          <a:xfrm>
            <a:off x="797095" y="1541749"/>
            <a:ext cx="19769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3900" dirty="0">
                <a:solidFill>
                  <a:srgbClr val="DA584B"/>
                </a:solidFill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2156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0" grpId="0"/>
      <p:bldP spid="21" grpId="0" animBg="1"/>
      <p:bldP spid="22" grpId="0"/>
      <p:bldP spid="24" grpId="0"/>
      <p:bldP spid="25" grpId="0" animBg="1"/>
      <p:bldP spid="26" grpId="0"/>
      <p:bldP spid="28" grpId="0"/>
      <p:bldP spid="29" grpId="0" animBg="1"/>
      <p:bldP spid="30" grpId="0"/>
      <p:bldP spid="32" grpId="0"/>
      <p:bldP spid="33" grpId="0" animBg="1"/>
      <p:bldP spid="35" grpId="0"/>
      <p:bldP spid="37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95BB74-826D-4973-9AAF-427B4C6A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517EDF-DFC0-4780-9A30-6EA84BBF0175}"/>
              </a:ext>
            </a:extLst>
          </p:cNvPr>
          <p:cNvSpPr txBox="1"/>
          <p:nvPr/>
        </p:nvSpPr>
        <p:spPr>
          <a:xfrm>
            <a:off x="1072310" y="4773448"/>
            <a:ext cx="1035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3800">
                <a:solidFill>
                  <a:srgbClr val="F1E0CC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zh-TW" altLang="en-US" sz="6600" dirty="0">
                <a:solidFill>
                  <a:srgbClr val="FF0000"/>
                </a:solidFill>
                <a:latin typeface="Bahnschrift Condensed" panose="020B0502040204020203" pitchFamily="34" charset="0"/>
                <a:sym typeface="+mn-lt"/>
              </a:rPr>
              <a:t>實習點成員和分組</a:t>
            </a:r>
            <a:endParaRPr lang="zh-CN" altLang="en-US" sz="6600" dirty="0">
              <a:solidFill>
                <a:srgbClr val="FF0000"/>
              </a:solidFill>
              <a:latin typeface="Bahnschrift Condensed" panose="020B0502040204020203" pitchFamily="34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664753-E310-44A3-9588-B54B3B248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1149073" y="1073795"/>
            <a:ext cx="5770341" cy="3444454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4C3C1F-9075-4D40-8C9C-C5FB38A0DA4E}"/>
              </a:ext>
            </a:extLst>
          </p:cNvPr>
          <p:cNvSpPr txBox="1"/>
          <p:nvPr/>
        </p:nvSpPr>
        <p:spPr>
          <a:xfrm>
            <a:off x="2976541" y="1350790"/>
            <a:ext cx="21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rgbClr val="534C79"/>
                </a:solidFill>
                <a:latin typeface="Agency FB" panose="020B0503020202020204" pitchFamily="34" charset="0"/>
                <a:cs typeface="+mn-ea"/>
                <a:sym typeface="+mn-lt"/>
              </a:rPr>
              <a:t>Part 01</a:t>
            </a:r>
            <a:endParaRPr lang="zh-CN" altLang="en-US" sz="5400" dirty="0">
              <a:solidFill>
                <a:srgbClr val="534C7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835C89-D50F-45AF-8785-DA6E7CC34B0A}"/>
              </a:ext>
            </a:extLst>
          </p:cNvPr>
          <p:cNvSpPr txBox="1"/>
          <p:nvPr/>
        </p:nvSpPr>
        <p:spPr>
          <a:xfrm>
            <a:off x="1817811" y="2916245"/>
            <a:ext cx="4432864" cy="1015663"/>
          </a:xfrm>
          <a:prstGeom prst="rect">
            <a:avLst/>
          </a:prstGeom>
          <a:solidFill>
            <a:srgbClr val="DA584B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000" dirty="0">
                <a:solidFill>
                  <a:schemeClr val="bg1"/>
                </a:solidFill>
                <a:latin typeface="Bahnschrift Condensed" panose="020B0502040204020203" pitchFamily="34" charset="0"/>
                <a:cs typeface="+mn-ea"/>
                <a:sym typeface="+mn-lt"/>
              </a:rPr>
              <a:t>成員的部分</a:t>
            </a:r>
            <a:endParaRPr lang="zh-CN" altLang="en-US" sz="6000" dirty="0">
              <a:solidFill>
                <a:schemeClr val="bg1"/>
              </a:solidFill>
              <a:latin typeface="Bahnschrift Condensed" panose="020B0502040204020203" pitchFamily="34" charset="0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B398D9-5CCB-4B4A-8E87-17F296E78C95}"/>
              </a:ext>
            </a:extLst>
          </p:cNvPr>
          <p:cNvSpPr txBox="1"/>
          <p:nvPr/>
        </p:nvSpPr>
        <p:spPr>
          <a:xfrm>
            <a:off x="1767998" y="3276528"/>
            <a:ext cx="448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D0698433-01BD-4C36-9B27-17895EB2E7F1}"/>
              </a:ext>
            </a:extLst>
          </p:cNvPr>
          <p:cNvSpPr txBox="1"/>
          <p:nvPr/>
        </p:nvSpPr>
        <p:spPr>
          <a:xfrm>
            <a:off x="7139826" y="978542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1095003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周奇珍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2F125486-0F9C-454B-860C-EA8795F88184}"/>
              </a:ext>
            </a:extLst>
          </p:cNvPr>
          <p:cNvSpPr txBox="1"/>
          <p:nvPr/>
        </p:nvSpPr>
        <p:spPr>
          <a:xfrm>
            <a:off x="7139826" y="1485882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林毓為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67F53645-24A2-4488-A49A-469289FC2018}"/>
              </a:ext>
            </a:extLst>
          </p:cNvPr>
          <p:cNvSpPr txBox="1"/>
          <p:nvPr/>
        </p:nvSpPr>
        <p:spPr>
          <a:xfrm>
            <a:off x="7139826" y="2017196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廖奕綸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12">
            <a:extLst>
              <a:ext uri="{FF2B5EF4-FFF2-40B4-BE49-F238E27FC236}">
                <a16:creationId xmlns:a16="http://schemas.microsoft.com/office/drawing/2014/main" id="{48CB20B2-284E-4590-B4B2-8F7B04D00950}"/>
              </a:ext>
            </a:extLst>
          </p:cNvPr>
          <p:cNvSpPr txBox="1"/>
          <p:nvPr/>
        </p:nvSpPr>
        <p:spPr>
          <a:xfrm>
            <a:off x="7139829" y="2527030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簡成宇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2543E830-8508-49A1-ADC3-EE51C9DC4641}"/>
              </a:ext>
            </a:extLst>
          </p:cNvPr>
          <p:cNvSpPr txBox="1"/>
          <p:nvPr/>
        </p:nvSpPr>
        <p:spPr>
          <a:xfrm>
            <a:off x="7139827" y="3024012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37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黎品辰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30FE2C54-198C-41D8-A0D6-9713F20309EB}"/>
              </a:ext>
            </a:extLst>
          </p:cNvPr>
          <p:cNvSpPr txBox="1"/>
          <p:nvPr/>
        </p:nvSpPr>
        <p:spPr>
          <a:xfrm>
            <a:off x="7139831" y="3532925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李恩雨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11">
            <a:extLst>
              <a:ext uri="{FF2B5EF4-FFF2-40B4-BE49-F238E27FC236}">
                <a16:creationId xmlns:a16="http://schemas.microsoft.com/office/drawing/2014/main" id="{B7BAD8E3-97AB-4848-97F4-6B8A04C0FEF6}"/>
              </a:ext>
            </a:extLst>
          </p:cNvPr>
          <p:cNvSpPr txBox="1"/>
          <p:nvPr/>
        </p:nvSpPr>
        <p:spPr>
          <a:xfrm>
            <a:off x="7139829" y="4008561"/>
            <a:ext cx="415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梁維哲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5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8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89" tmFilter="0, 0; 0.125,0.2665; 0.25,0.4; 0.375,0.465; 0.5,0.5;  0.625,0.535; 0.75,0.6; 0.875,0.7335; 1,1">
                                          <p:stCondLst>
                                            <p:cond delay="48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8" grpId="0"/>
      <p:bldP spid="19" grpId="0"/>
      <p:bldP spid="20" grpId="0"/>
      <p:bldP spid="21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5488E3-903F-48FC-9647-193E5D1AB7E5}"/>
              </a:ext>
            </a:extLst>
          </p:cNvPr>
          <p:cNvSpPr/>
          <p:nvPr/>
        </p:nvSpPr>
        <p:spPr>
          <a:xfrm>
            <a:off x="684663" y="562970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5F831-5211-4F78-8D5C-C6F7C266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2FBF4FC-E4CA-4FC7-ADCD-4C98306642DB}"/>
              </a:ext>
            </a:extLst>
          </p:cNvPr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2D9EE4-83C6-4F49-B065-5CE73EA968AE}"/>
                </a:ext>
              </a:extLst>
            </p:cNvPr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F0DED0C-FB21-41D7-BDC9-A9C87C963A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6E64A45-9F92-40E7-905B-F9197F6E801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5D24C103-9A49-482C-B30F-439BCD8F9218}"/>
              </a:ext>
            </a:extLst>
          </p:cNvPr>
          <p:cNvSpPr/>
          <p:nvPr/>
        </p:nvSpPr>
        <p:spPr>
          <a:xfrm>
            <a:off x="983673" y="772209"/>
            <a:ext cx="3281451" cy="619255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08E59-8051-440C-84FD-7627FF88457E}"/>
              </a:ext>
            </a:extLst>
          </p:cNvPr>
          <p:cNvSpPr txBox="1"/>
          <p:nvPr/>
        </p:nvSpPr>
        <p:spPr>
          <a:xfrm>
            <a:off x="1232453" y="781332"/>
            <a:ext cx="271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i="1" dirty="0">
                <a:solidFill>
                  <a:schemeClr val="bg1"/>
                </a:solidFill>
                <a:cs typeface="+mn-ea"/>
                <a:sym typeface="+mn-lt"/>
              </a:rPr>
              <a:t>分組的部分</a:t>
            </a:r>
            <a:endParaRPr lang="zh-CN" altLang="en-US" sz="3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32D0D37-22E1-47A0-9595-39172E75CA4F}"/>
              </a:ext>
            </a:extLst>
          </p:cNvPr>
          <p:cNvGrpSpPr/>
          <p:nvPr/>
        </p:nvGrpSpPr>
        <p:grpSpPr>
          <a:xfrm>
            <a:off x="4582052" y="2272147"/>
            <a:ext cx="1541772" cy="1533042"/>
            <a:chOff x="3262377" y="1635646"/>
            <a:chExt cx="1156545" cy="1150061"/>
          </a:xfrm>
        </p:grpSpPr>
        <p:sp>
          <p:nvSpPr>
            <p:cNvPr id="13" name="对角圆角矩形 6">
              <a:extLst>
                <a:ext uri="{FF2B5EF4-FFF2-40B4-BE49-F238E27FC236}">
                  <a16:creationId xmlns:a16="http://schemas.microsoft.com/office/drawing/2014/main" id="{60E6D900-4105-4248-B146-6F208C98F4BD}"/>
                </a:ext>
              </a:extLst>
            </p:cNvPr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D09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对角圆角矩形 8">
              <a:extLst>
                <a:ext uri="{FF2B5EF4-FFF2-40B4-BE49-F238E27FC236}">
                  <a16:creationId xmlns:a16="http://schemas.microsoft.com/office/drawing/2014/main" id="{A4D5ECB7-F081-4E4F-8298-281F17E47647}"/>
                </a:ext>
              </a:extLst>
            </p:cNvPr>
            <p:cNvSpPr/>
            <p:nvPr/>
          </p:nvSpPr>
          <p:spPr>
            <a:xfrm flipH="1">
              <a:off x="3324296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504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FFFFFF"/>
                  </a:solidFill>
                  <a:cs typeface="+mn-ea"/>
                  <a:sym typeface="+mn-lt"/>
                </a:rPr>
                <a:t>武術指導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11C9B49-C81D-4528-AA05-30DADB24584A}"/>
              </a:ext>
            </a:extLst>
          </p:cNvPr>
          <p:cNvGrpSpPr/>
          <p:nvPr/>
        </p:nvGrpSpPr>
        <p:grpSpPr>
          <a:xfrm>
            <a:off x="6241704" y="2272147"/>
            <a:ext cx="1552226" cy="1533042"/>
            <a:chOff x="4499992" y="1635646"/>
            <a:chExt cx="1164387" cy="1150061"/>
          </a:xfrm>
        </p:grpSpPr>
        <p:sp>
          <p:nvSpPr>
            <p:cNvPr id="16" name="对角圆角矩形 10">
              <a:extLst>
                <a:ext uri="{FF2B5EF4-FFF2-40B4-BE49-F238E27FC236}">
                  <a16:creationId xmlns:a16="http://schemas.microsoft.com/office/drawing/2014/main" id="{4DDB22B2-1797-426D-B606-7037A75F87CB}"/>
                </a:ext>
              </a:extLst>
            </p:cNvPr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D09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对角圆角矩形 11">
              <a:extLst>
                <a:ext uri="{FF2B5EF4-FFF2-40B4-BE49-F238E27FC236}">
                  <a16:creationId xmlns:a16="http://schemas.microsoft.com/office/drawing/2014/main" id="{9D9C113C-971D-4D53-8E2E-CFD8A625E899}"/>
                </a:ext>
              </a:extLst>
            </p:cNvPr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504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FFFFFF"/>
                  </a:solidFill>
                  <a:cs typeface="+mn-ea"/>
                  <a:sym typeface="+mn-lt"/>
                </a:rPr>
                <a:t>老人有氧肌力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C963FF7-4052-490B-B780-DE5D6ABB13FE}"/>
              </a:ext>
            </a:extLst>
          </p:cNvPr>
          <p:cNvGrpSpPr/>
          <p:nvPr/>
        </p:nvGrpSpPr>
        <p:grpSpPr>
          <a:xfrm>
            <a:off x="6241704" y="3913183"/>
            <a:ext cx="1552226" cy="1533040"/>
            <a:chOff x="4499992" y="2861850"/>
            <a:chExt cx="1164387" cy="1150060"/>
          </a:xfrm>
        </p:grpSpPr>
        <p:sp>
          <p:nvSpPr>
            <p:cNvPr id="19" name="对角圆角矩形 13">
              <a:extLst>
                <a:ext uri="{FF2B5EF4-FFF2-40B4-BE49-F238E27FC236}">
                  <a16:creationId xmlns:a16="http://schemas.microsoft.com/office/drawing/2014/main" id="{44066935-8AA3-41CC-9443-7006B6AA94CD}"/>
                </a:ext>
              </a:extLst>
            </p:cNvPr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D09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4">
              <a:extLst>
                <a:ext uri="{FF2B5EF4-FFF2-40B4-BE49-F238E27FC236}">
                  <a16:creationId xmlns:a16="http://schemas.microsoft.com/office/drawing/2014/main" id="{3C3AE876-E995-496D-9AF6-5853E92CFC20}"/>
                </a:ext>
              </a:extLst>
            </p:cNvPr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504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FFFFFF"/>
                  </a:solidFill>
                  <a:cs typeface="+mn-ea"/>
                  <a:sym typeface="+mn-lt"/>
                </a:rPr>
                <a:t>桌球和撞球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DB89344-056A-4245-8D86-F27CCDDFAA6B}"/>
              </a:ext>
            </a:extLst>
          </p:cNvPr>
          <p:cNvGrpSpPr/>
          <p:nvPr/>
        </p:nvGrpSpPr>
        <p:grpSpPr>
          <a:xfrm>
            <a:off x="4582056" y="3900827"/>
            <a:ext cx="1541764" cy="1533040"/>
            <a:chOff x="3262378" y="2861850"/>
            <a:chExt cx="1156542" cy="1150060"/>
          </a:xfrm>
        </p:grpSpPr>
        <p:sp>
          <p:nvSpPr>
            <p:cNvPr id="22" name="对角圆角矩形 16">
              <a:extLst>
                <a:ext uri="{FF2B5EF4-FFF2-40B4-BE49-F238E27FC236}">
                  <a16:creationId xmlns:a16="http://schemas.microsoft.com/office/drawing/2014/main" id="{B7C76721-7318-40AA-9463-24F6D434978A}"/>
                </a:ext>
              </a:extLst>
            </p:cNvPr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D09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17">
              <a:extLst>
                <a:ext uri="{FF2B5EF4-FFF2-40B4-BE49-F238E27FC236}">
                  <a16:creationId xmlns:a16="http://schemas.microsoft.com/office/drawing/2014/main" id="{77215154-6E4E-46DB-8476-2E23E0568FC0}"/>
                </a:ext>
              </a:extLst>
            </p:cNvPr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504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9626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FFFFFF"/>
                  </a:solidFill>
                  <a:cs typeface="+mn-ea"/>
                  <a:sym typeface="+mn-lt"/>
                </a:rPr>
                <a:t>桌遊和羽毛球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112">
            <a:extLst>
              <a:ext uri="{FF2B5EF4-FFF2-40B4-BE49-F238E27FC236}">
                <a16:creationId xmlns:a16="http://schemas.microsoft.com/office/drawing/2014/main" id="{6BB37F93-FB89-4E29-BF33-5DE8461B8123}"/>
              </a:ext>
            </a:extLst>
          </p:cNvPr>
          <p:cNvSpPr txBox="1"/>
          <p:nvPr/>
        </p:nvSpPr>
        <p:spPr>
          <a:xfrm>
            <a:off x="8087350" y="2203118"/>
            <a:ext cx="3290625" cy="1339087"/>
          </a:xfrm>
          <a:prstGeom prst="rect">
            <a:avLst/>
          </a:prstGeom>
          <a:noFill/>
        </p:spPr>
        <p:txBody>
          <a:bodyPr wrap="square" lIns="121338" tIns="60675" rIns="121338" bIns="60675">
            <a:spAutoFit/>
          </a:bodyPr>
          <a:lstStyle/>
          <a:p>
            <a:pPr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1095003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周奇珍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1095037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黎品辰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113">
            <a:extLst>
              <a:ext uri="{FF2B5EF4-FFF2-40B4-BE49-F238E27FC236}">
                <a16:creationId xmlns:a16="http://schemas.microsoft.com/office/drawing/2014/main" id="{6B856BF8-A334-4DB8-9D81-1EC1687A292A}"/>
              </a:ext>
            </a:extLst>
          </p:cNvPr>
          <p:cNvSpPr txBox="1"/>
          <p:nvPr/>
        </p:nvSpPr>
        <p:spPr>
          <a:xfrm>
            <a:off x="1373970" y="3706091"/>
            <a:ext cx="3290625" cy="1985417"/>
          </a:xfrm>
          <a:prstGeom prst="rect">
            <a:avLst/>
          </a:prstGeom>
          <a:noFill/>
        </p:spPr>
        <p:txBody>
          <a:bodyPr wrap="square" lIns="121338" tIns="60675" rIns="121338" bIns="60675">
            <a:spAutoFit/>
          </a:bodyPr>
          <a:lstStyle/>
          <a:p>
            <a:pPr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1095011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林毓為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1095013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廖奕綸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1095014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簡成宇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114">
            <a:extLst>
              <a:ext uri="{FF2B5EF4-FFF2-40B4-BE49-F238E27FC236}">
                <a16:creationId xmlns:a16="http://schemas.microsoft.com/office/drawing/2014/main" id="{D0F16581-8A2A-4EC6-A005-EDCA79A51445}"/>
              </a:ext>
            </a:extLst>
          </p:cNvPr>
          <p:cNvSpPr txBox="1"/>
          <p:nvPr/>
        </p:nvSpPr>
        <p:spPr>
          <a:xfrm>
            <a:off x="998007" y="2244683"/>
            <a:ext cx="3373168" cy="692756"/>
          </a:xfrm>
          <a:prstGeom prst="rect">
            <a:avLst/>
          </a:prstGeom>
          <a:noFill/>
        </p:spPr>
        <p:txBody>
          <a:bodyPr wrap="square" lIns="121338" tIns="60675" rIns="121338" bIns="60675">
            <a:spAutoFit/>
          </a:bodyPr>
          <a:lstStyle/>
          <a:p>
            <a:pPr algn="r"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1095053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梁維哲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115">
            <a:extLst>
              <a:ext uri="{FF2B5EF4-FFF2-40B4-BE49-F238E27FC236}">
                <a16:creationId xmlns:a16="http://schemas.microsoft.com/office/drawing/2014/main" id="{29BFA5FC-B6E2-4DD0-99EE-75194F195A5C}"/>
              </a:ext>
            </a:extLst>
          </p:cNvPr>
          <p:cNvSpPr txBox="1"/>
          <p:nvPr/>
        </p:nvSpPr>
        <p:spPr>
          <a:xfrm>
            <a:off x="7841587" y="4283978"/>
            <a:ext cx="3290625" cy="692756"/>
          </a:xfrm>
          <a:prstGeom prst="rect">
            <a:avLst/>
          </a:prstGeom>
          <a:noFill/>
        </p:spPr>
        <p:txBody>
          <a:bodyPr wrap="square" lIns="121338" tIns="60675" rIns="121338" bIns="60675">
            <a:spAutoFit/>
          </a:bodyPr>
          <a:lstStyle/>
          <a:p>
            <a:pPr algn="r" defTabSz="9626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1095040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李恩雨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72545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95BB74-826D-4973-9AAF-427B4C6A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664753-E310-44A3-9588-B54B3B248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2051281" y="1151983"/>
            <a:ext cx="7629167" cy="4554032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4C3C1F-9075-4D40-8C9C-C5FB38A0DA4E}"/>
              </a:ext>
            </a:extLst>
          </p:cNvPr>
          <p:cNvSpPr txBox="1"/>
          <p:nvPr/>
        </p:nvSpPr>
        <p:spPr>
          <a:xfrm>
            <a:off x="3279648" y="1785711"/>
            <a:ext cx="4864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534C79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sz="6600" dirty="0">
                <a:sym typeface="+mn-lt"/>
              </a:rPr>
              <a:t>Part 02</a:t>
            </a:r>
            <a:endParaRPr lang="zh-CN" altLang="en-US" sz="6600" dirty="0"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835C89-D50F-45AF-8785-DA6E7CC34B0A}"/>
              </a:ext>
            </a:extLst>
          </p:cNvPr>
          <p:cNvSpPr txBox="1"/>
          <p:nvPr/>
        </p:nvSpPr>
        <p:spPr>
          <a:xfrm>
            <a:off x="2739727" y="3527435"/>
            <a:ext cx="6522720" cy="1323439"/>
          </a:xfrm>
          <a:prstGeom prst="rect">
            <a:avLst/>
          </a:prstGeom>
          <a:solidFill>
            <a:srgbClr val="DA584B"/>
          </a:solidFill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sym typeface="+mn-lt"/>
              </a:rPr>
              <a:t>三月總體規劃</a:t>
            </a:r>
            <a:endParaRPr lang="zh-CN" altLang="en-US" sz="8000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31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5488E3-903F-48FC-9647-193E5D1AB7E5}"/>
              </a:ext>
            </a:extLst>
          </p:cNvPr>
          <p:cNvSpPr/>
          <p:nvPr/>
        </p:nvSpPr>
        <p:spPr>
          <a:xfrm>
            <a:off x="717835" y="562969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5F831-5211-4F78-8D5C-C6F7C266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2FBF4FC-E4CA-4FC7-ADCD-4C98306642DB}"/>
              </a:ext>
            </a:extLst>
          </p:cNvPr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2D9EE4-83C6-4F49-B065-5CE73EA968AE}"/>
                </a:ext>
              </a:extLst>
            </p:cNvPr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F0DED0C-FB21-41D7-BDC9-A9C87C963A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6E64A45-9F92-40E7-905B-F9197F6E801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5D24C103-9A49-482C-B30F-439BCD8F9218}"/>
              </a:ext>
            </a:extLst>
          </p:cNvPr>
          <p:cNvSpPr/>
          <p:nvPr/>
        </p:nvSpPr>
        <p:spPr>
          <a:xfrm>
            <a:off x="1169800" y="772210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08E59-8051-440C-84FD-7627FF88457E}"/>
              </a:ext>
            </a:extLst>
          </p:cNvPr>
          <p:cNvSpPr txBox="1"/>
          <p:nvPr/>
        </p:nvSpPr>
        <p:spPr>
          <a:xfrm>
            <a:off x="1455887" y="781332"/>
            <a:ext cx="206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dirty="0">
                <a:solidFill>
                  <a:schemeClr val="bg1"/>
                </a:solidFill>
                <a:cs typeface="+mn-ea"/>
                <a:sym typeface="+mn-lt"/>
              </a:rPr>
              <a:t>時間段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905824DD-B1F1-45A1-ACAE-37FBFFC3731D}"/>
              </a:ext>
            </a:extLst>
          </p:cNvPr>
          <p:cNvSpPr/>
          <p:nvPr/>
        </p:nvSpPr>
        <p:spPr>
          <a:xfrm>
            <a:off x="2064328" y="2080842"/>
            <a:ext cx="2144535" cy="433389"/>
          </a:xfrm>
          <a:prstGeom prst="chevron">
            <a:avLst>
              <a:gd name="adj" fmla="val 44719"/>
            </a:avLst>
          </a:prstGeom>
          <a:solidFill>
            <a:srgbClr val="50497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箭头: V 形 12">
            <a:extLst>
              <a:ext uri="{FF2B5EF4-FFF2-40B4-BE49-F238E27FC236}">
                <a16:creationId xmlns:a16="http://schemas.microsoft.com/office/drawing/2014/main" id="{931F79AB-0ED0-4B96-8D98-423EEF887C32}"/>
              </a:ext>
            </a:extLst>
          </p:cNvPr>
          <p:cNvSpPr/>
          <p:nvPr/>
        </p:nvSpPr>
        <p:spPr>
          <a:xfrm>
            <a:off x="5587904" y="2099922"/>
            <a:ext cx="2612709" cy="433389"/>
          </a:xfrm>
          <a:prstGeom prst="chevron">
            <a:avLst>
              <a:gd name="adj" fmla="val 44719"/>
            </a:avLst>
          </a:prstGeom>
          <a:solidFill>
            <a:srgbClr val="50497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箭头: V 形 13">
            <a:extLst>
              <a:ext uri="{FF2B5EF4-FFF2-40B4-BE49-F238E27FC236}">
                <a16:creationId xmlns:a16="http://schemas.microsoft.com/office/drawing/2014/main" id="{4F5A54BB-3A3A-4FEA-84A9-18C33541DB94}"/>
              </a:ext>
            </a:extLst>
          </p:cNvPr>
          <p:cNvSpPr/>
          <p:nvPr/>
        </p:nvSpPr>
        <p:spPr>
          <a:xfrm>
            <a:off x="3215964" y="4391998"/>
            <a:ext cx="2144536" cy="433389"/>
          </a:xfrm>
          <a:prstGeom prst="chevron">
            <a:avLst>
              <a:gd name="adj" fmla="val 44719"/>
            </a:avLst>
          </a:prstGeom>
          <a:solidFill>
            <a:srgbClr val="50497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EF06168E-D110-4623-8CEB-C97A4D335991}"/>
              </a:ext>
            </a:extLst>
          </p:cNvPr>
          <p:cNvSpPr/>
          <p:nvPr/>
        </p:nvSpPr>
        <p:spPr>
          <a:xfrm>
            <a:off x="8134287" y="4369082"/>
            <a:ext cx="2036598" cy="433389"/>
          </a:xfrm>
          <a:prstGeom prst="chevron">
            <a:avLst>
              <a:gd name="adj" fmla="val 44719"/>
            </a:avLst>
          </a:prstGeom>
          <a:solidFill>
            <a:srgbClr val="50497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6084AF2-8E98-4BE2-9D6B-0EE214E4FA30}"/>
              </a:ext>
            </a:extLst>
          </p:cNvPr>
          <p:cNvCxnSpPr/>
          <p:nvPr/>
        </p:nvCxnSpPr>
        <p:spPr>
          <a:xfrm>
            <a:off x="986916" y="3698300"/>
            <a:ext cx="10284513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97CBF9C-1E3C-4B59-B363-EB29C9DECE29}"/>
              </a:ext>
            </a:extLst>
          </p:cNvPr>
          <p:cNvCxnSpPr>
            <a:cxnSpLocks/>
          </p:cNvCxnSpPr>
          <p:nvPr/>
        </p:nvCxnSpPr>
        <p:spPr>
          <a:xfrm flipV="1">
            <a:off x="1785938" y="2155250"/>
            <a:ext cx="0" cy="15430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6694126-B931-46E1-B360-18EAB77C59E3}"/>
              </a:ext>
            </a:extLst>
          </p:cNvPr>
          <p:cNvSpPr txBox="1"/>
          <p:nvPr/>
        </p:nvSpPr>
        <p:spPr>
          <a:xfrm>
            <a:off x="2141000" y="2065687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桌球和撞球組</a:t>
            </a:r>
            <a:endParaRPr lang="zh-CN" altLang="en-US" sz="2400" b="1" baseline="-3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4F8197-04D8-419A-8F92-208C7DA03912}"/>
              </a:ext>
            </a:extLst>
          </p:cNvPr>
          <p:cNvSpPr txBox="1"/>
          <p:nvPr/>
        </p:nvSpPr>
        <p:spPr>
          <a:xfrm>
            <a:off x="2038522" y="2507324"/>
            <a:ext cx="2729180" cy="122411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3200" dirty="0">
                <a:cs typeface="+mn-ea"/>
                <a:sym typeface="+mn-lt"/>
              </a:rPr>
              <a:t>星期一</a:t>
            </a:r>
            <a:endParaRPr lang="en-US" altLang="zh-TW" sz="3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dirty="0">
                <a:cs typeface="+mn-ea"/>
                <a:sym typeface="+mn-lt"/>
              </a:rPr>
              <a:t>13:30-17:30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BA8629E-CDD3-405F-ABAD-1C7DC5C80E39}"/>
              </a:ext>
            </a:extLst>
          </p:cNvPr>
          <p:cNvCxnSpPr>
            <a:cxnSpLocks/>
          </p:cNvCxnSpPr>
          <p:nvPr/>
        </p:nvCxnSpPr>
        <p:spPr>
          <a:xfrm flipV="1">
            <a:off x="5528257" y="2155250"/>
            <a:ext cx="0" cy="15430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1A1F04B-A570-4BD7-B84F-BBA9AE60B83E}"/>
              </a:ext>
            </a:extLst>
          </p:cNvPr>
          <p:cNvSpPr txBox="1"/>
          <p:nvPr/>
        </p:nvSpPr>
        <p:spPr>
          <a:xfrm>
            <a:off x="5696064" y="2073347"/>
            <a:ext cx="2686813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老人有氧肌力組</a:t>
            </a:r>
            <a:endParaRPr lang="zh-CN" altLang="en-US" sz="2400" b="1" baseline="-3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AF56D5-65A3-4FA2-8808-88527CF8F7AF}"/>
              </a:ext>
            </a:extLst>
          </p:cNvPr>
          <p:cNvSpPr txBox="1"/>
          <p:nvPr/>
        </p:nvSpPr>
        <p:spPr>
          <a:xfrm>
            <a:off x="5587904" y="2485002"/>
            <a:ext cx="5184654" cy="122411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3200" dirty="0">
                <a:cs typeface="+mn-ea"/>
                <a:sym typeface="+mn-lt"/>
              </a:rPr>
              <a:t>星期二          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星期三</a:t>
            </a:r>
            <a:endParaRPr lang="en-US" altLang="zh-TW" sz="3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dirty="0">
                <a:cs typeface="+mn-ea"/>
                <a:sym typeface="+mn-lt"/>
              </a:rPr>
              <a:t>9:00-11:00/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13:30-15:30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4A58A1B-4541-48A5-8B3C-79190B2DDC40}"/>
              </a:ext>
            </a:extLst>
          </p:cNvPr>
          <p:cNvCxnSpPr>
            <a:cxnSpLocks/>
          </p:cNvCxnSpPr>
          <p:nvPr/>
        </p:nvCxnSpPr>
        <p:spPr>
          <a:xfrm>
            <a:off x="2866213" y="3698300"/>
            <a:ext cx="0" cy="16321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9D6A6A0-0E41-43A6-AB89-C3993E843E6F}"/>
              </a:ext>
            </a:extLst>
          </p:cNvPr>
          <p:cNvSpPr txBox="1"/>
          <p:nvPr/>
        </p:nvSpPr>
        <p:spPr>
          <a:xfrm>
            <a:off x="3301336" y="4367230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桌遊和羽球組</a:t>
            </a:r>
            <a:endParaRPr lang="zh-CN" altLang="en-US" sz="2400" b="1" baseline="-3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471161-EC79-4B2D-A87D-2460B6E4A61D}"/>
              </a:ext>
            </a:extLst>
          </p:cNvPr>
          <p:cNvSpPr txBox="1"/>
          <p:nvPr/>
        </p:nvSpPr>
        <p:spPr>
          <a:xfrm>
            <a:off x="3217730" y="4922373"/>
            <a:ext cx="2729180" cy="122411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3200" dirty="0">
                <a:cs typeface="+mn-ea"/>
                <a:sym typeface="+mn-lt"/>
              </a:rPr>
              <a:t>星期二</a:t>
            </a:r>
            <a:endParaRPr lang="en-US" altLang="zh-TW" sz="3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>
                <a:cs typeface="+mn-ea"/>
                <a:sym typeface="+mn-lt"/>
              </a:rPr>
              <a:t>8:30-12:30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8B323B2-5745-4830-9448-05A56FF02712}"/>
              </a:ext>
            </a:extLst>
          </p:cNvPr>
          <p:cNvCxnSpPr>
            <a:cxnSpLocks/>
          </p:cNvCxnSpPr>
          <p:nvPr/>
        </p:nvCxnSpPr>
        <p:spPr>
          <a:xfrm>
            <a:off x="7765692" y="3698300"/>
            <a:ext cx="0" cy="16321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FE8D7F0-1B6E-4F8E-81C9-125F8A20FB21}"/>
              </a:ext>
            </a:extLst>
          </p:cNvPr>
          <p:cNvSpPr txBox="1"/>
          <p:nvPr/>
        </p:nvSpPr>
        <p:spPr>
          <a:xfrm>
            <a:off x="8253518" y="4367229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cs typeface="+mn-ea"/>
                <a:sym typeface="+mn-lt"/>
              </a:rPr>
              <a:t> 武術組</a:t>
            </a:r>
            <a:endParaRPr lang="zh-CN" altLang="en-US" sz="2400" b="1" baseline="-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B46F46F-F8D3-4F81-A85A-846200286ABE}"/>
              </a:ext>
            </a:extLst>
          </p:cNvPr>
          <p:cNvSpPr txBox="1"/>
          <p:nvPr/>
        </p:nvSpPr>
        <p:spPr>
          <a:xfrm>
            <a:off x="8068843" y="4885046"/>
            <a:ext cx="2729180" cy="122411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3200" dirty="0">
                <a:cs typeface="+mn-ea"/>
                <a:sym typeface="+mn-lt"/>
              </a:rPr>
              <a:t>星期三</a:t>
            </a:r>
            <a:endParaRPr lang="en-US" altLang="zh-TW" sz="3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200" dirty="0">
                <a:cs typeface="+mn-ea"/>
                <a:sym typeface="+mn-lt"/>
              </a:rPr>
              <a:t>13:30-17:30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00377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95BB74-826D-4973-9AAF-427B4C6A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664753-E310-44A3-9588-B54B3B248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/>
        </p:blipFill>
        <p:spPr>
          <a:xfrm>
            <a:off x="2051281" y="1151983"/>
            <a:ext cx="7629167" cy="4554032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4C3C1F-9075-4D40-8C9C-C5FB38A0DA4E}"/>
              </a:ext>
            </a:extLst>
          </p:cNvPr>
          <p:cNvSpPr txBox="1"/>
          <p:nvPr/>
        </p:nvSpPr>
        <p:spPr>
          <a:xfrm>
            <a:off x="3279648" y="1785711"/>
            <a:ext cx="4864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534C79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sz="6600" dirty="0">
                <a:sym typeface="+mn-lt"/>
              </a:rPr>
              <a:t>Part 03</a:t>
            </a:r>
            <a:endParaRPr lang="zh-CN" altLang="en-US" sz="6600" dirty="0"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835C89-D50F-45AF-8785-DA6E7CC34B0A}"/>
              </a:ext>
            </a:extLst>
          </p:cNvPr>
          <p:cNvSpPr txBox="1"/>
          <p:nvPr/>
        </p:nvSpPr>
        <p:spPr>
          <a:xfrm>
            <a:off x="2739727" y="3527435"/>
            <a:ext cx="6522720" cy="1323439"/>
          </a:xfrm>
          <a:prstGeom prst="rect">
            <a:avLst/>
          </a:prstGeom>
          <a:solidFill>
            <a:srgbClr val="DA58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chemeClr val="bg1"/>
                </a:solidFill>
                <a:sym typeface="+mn-lt"/>
              </a:rPr>
              <a:t>活動的內容</a:t>
            </a:r>
            <a:endParaRPr lang="zh-CN" altLang="en-US" sz="8000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49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5488E3-903F-48FC-9647-193E5D1AB7E5}"/>
              </a:ext>
            </a:extLst>
          </p:cNvPr>
          <p:cNvSpPr/>
          <p:nvPr/>
        </p:nvSpPr>
        <p:spPr>
          <a:xfrm>
            <a:off x="709684" y="573206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5F831-5211-4F78-8D5C-C6F7C266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70506" y="-234034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2FBF4FC-E4CA-4FC7-ADCD-4C98306642DB}"/>
              </a:ext>
            </a:extLst>
          </p:cNvPr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2D9EE4-83C6-4F49-B065-5CE73EA968AE}"/>
                </a:ext>
              </a:extLst>
            </p:cNvPr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F0DED0C-FB21-41D7-BDC9-A9C87C963A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6E64A45-9F92-40E7-905B-F9197F6E801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5D24C103-9A49-482C-B30F-439BCD8F9218}"/>
              </a:ext>
            </a:extLst>
          </p:cNvPr>
          <p:cNvSpPr/>
          <p:nvPr/>
        </p:nvSpPr>
        <p:spPr>
          <a:xfrm>
            <a:off x="1169800" y="772210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08E59-8051-440C-84FD-7627FF88457E}"/>
              </a:ext>
            </a:extLst>
          </p:cNvPr>
          <p:cNvSpPr txBox="1"/>
          <p:nvPr/>
        </p:nvSpPr>
        <p:spPr>
          <a:xfrm>
            <a:off x="1455887" y="781332"/>
            <a:ext cx="206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i="1" dirty="0">
                <a:solidFill>
                  <a:schemeClr val="bg1"/>
                </a:solidFill>
                <a:cs typeface="+mn-ea"/>
                <a:sym typeface="+mn-lt"/>
              </a:rPr>
              <a:t>分組內容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912A6B-240A-48B3-83D3-A7A1F2DA2ECA}"/>
              </a:ext>
            </a:extLst>
          </p:cNvPr>
          <p:cNvGrpSpPr/>
          <p:nvPr/>
        </p:nvGrpSpPr>
        <p:grpSpPr>
          <a:xfrm>
            <a:off x="5465640" y="2244963"/>
            <a:ext cx="1260720" cy="3308485"/>
            <a:chOff x="5383890" y="1542487"/>
            <a:chExt cx="1723462" cy="452284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E9B4DF2-B706-4DA5-8ACA-CAE46071A4CD}"/>
                </a:ext>
              </a:extLst>
            </p:cNvPr>
            <p:cNvGrpSpPr/>
            <p:nvPr/>
          </p:nvGrpSpPr>
          <p:grpSpPr>
            <a:xfrm>
              <a:off x="5383890" y="1542487"/>
              <a:ext cx="1123045" cy="1302732"/>
              <a:chOff x="5301679" y="1577352"/>
              <a:chExt cx="1123045" cy="1302732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D068348B-007A-456E-BAD1-9F9C3EC51493}"/>
                  </a:ext>
                </a:extLst>
              </p:cNvPr>
              <p:cNvSpPr/>
              <p:nvPr/>
            </p:nvSpPr>
            <p:spPr>
              <a:xfrm rot="5400000">
                <a:off x="5211836" y="1667195"/>
                <a:ext cx="1302732" cy="1123045"/>
              </a:xfrm>
              <a:prstGeom prst="hexagon">
                <a:avLst/>
              </a:prstGeom>
              <a:solidFill>
                <a:srgbClr val="50497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KSO_Shape">
                <a:extLst>
                  <a:ext uri="{FF2B5EF4-FFF2-40B4-BE49-F238E27FC236}">
                    <a16:creationId xmlns:a16="http://schemas.microsoft.com/office/drawing/2014/main" id="{F655B296-5D9C-4E0D-9761-CBF6DF7484A1}"/>
                  </a:ext>
                </a:extLst>
              </p:cNvPr>
              <p:cNvSpPr/>
              <p:nvPr/>
            </p:nvSpPr>
            <p:spPr bwMode="auto">
              <a:xfrm>
                <a:off x="5635344" y="2000361"/>
                <a:ext cx="455715" cy="455715"/>
              </a:xfrm>
              <a:custGeom>
                <a:avLst/>
                <a:gdLst>
                  <a:gd name="T0" fmla="*/ 1159904 w 2208213"/>
                  <a:gd name="T1" fmla="*/ 523327 h 2209801"/>
                  <a:gd name="T2" fmla="*/ 1199134 w 2208213"/>
                  <a:gd name="T3" fmla="*/ 565478 h 2209801"/>
                  <a:gd name="T4" fmla="*/ 1206816 w 2208213"/>
                  <a:gd name="T5" fmla="*/ 627336 h 2209801"/>
                  <a:gd name="T6" fmla="*/ 1183496 w 2208213"/>
                  <a:gd name="T7" fmla="*/ 668666 h 2209801"/>
                  <a:gd name="T8" fmla="*/ 954421 w 2208213"/>
                  <a:gd name="T9" fmla="*/ 947300 h 2209801"/>
                  <a:gd name="T10" fmla="*/ 901747 w 2208213"/>
                  <a:gd name="T11" fmla="*/ 1002588 h 2209801"/>
                  <a:gd name="T12" fmla="*/ 871569 w 2208213"/>
                  <a:gd name="T13" fmla="*/ 1378936 h 2209801"/>
                  <a:gd name="T14" fmla="*/ 822461 w 2208213"/>
                  <a:gd name="T15" fmla="*/ 1396179 h 2209801"/>
                  <a:gd name="T16" fmla="*/ 784602 w 2208213"/>
                  <a:gd name="T17" fmla="*/ 1361418 h 2209801"/>
                  <a:gd name="T18" fmla="*/ 740982 w 2208213"/>
                  <a:gd name="T19" fmla="*/ 986166 h 2209801"/>
                  <a:gd name="T20" fmla="*/ 701476 w 2208213"/>
                  <a:gd name="T21" fmla="*/ 923487 h 2209801"/>
                  <a:gd name="T22" fmla="*/ 699830 w 2208213"/>
                  <a:gd name="T23" fmla="*/ 851775 h 2209801"/>
                  <a:gd name="T24" fmla="*/ 735769 w 2208213"/>
                  <a:gd name="T25" fmla="*/ 788002 h 2209801"/>
                  <a:gd name="T26" fmla="*/ 801886 w 2208213"/>
                  <a:gd name="T27" fmla="*/ 751873 h 2209801"/>
                  <a:gd name="T28" fmla="*/ 1066626 w 2208213"/>
                  <a:gd name="T29" fmla="*/ 521138 h 2209801"/>
                  <a:gd name="T30" fmla="*/ 533853 w 2208213"/>
                  <a:gd name="T31" fmla="*/ 676984 h 2209801"/>
                  <a:gd name="T32" fmla="*/ 283900 w 2208213"/>
                  <a:gd name="T33" fmla="*/ 652063 h 2209801"/>
                  <a:gd name="T34" fmla="*/ 235717 w 2208213"/>
                  <a:gd name="T35" fmla="*/ 799950 h 2209801"/>
                  <a:gd name="T36" fmla="*/ 219838 w 2208213"/>
                  <a:gd name="T37" fmla="*/ 953315 h 2209801"/>
                  <a:gd name="T38" fmla="*/ 235990 w 2208213"/>
                  <a:gd name="T39" fmla="*/ 1107228 h 2209801"/>
                  <a:gd name="T40" fmla="*/ 284722 w 2208213"/>
                  <a:gd name="T41" fmla="*/ 1255389 h 2209801"/>
                  <a:gd name="T42" fmla="*/ 365484 w 2208213"/>
                  <a:gd name="T43" fmla="*/ 1392049 h 2209801"/>
                  <a:gd name="T44" fmla="*/ 469517 w 2208213"/>
                  <a:gd name="T45" fmla="*/ 1504060 h 2209801"/>
                  <a:gd name="T46" fmla="*/ 671834 w 2208213"/>
                  <a:gd name="T47" fmla="*/ 1628669 h 2209801"/>
                  <a:gd name="T48" fmla="*/ 922061 w 2208213"/>
                  <a:gd name="T49" fmla="*/ 1683442 h 2209801"/>
                  <a:gd name="T50" fmla="*/ 1075099 w 2208213"/>
                  <a:gd name="T51" fmla="*/ 1897058 h 2209801"/>
                  <a:gd name="T52" fmla="*/ 829252 w 2208213"/>
                  <a:gd name="T53" fmla="*/ 1897606 h 2209801"/>
                  <a:gd name="T54" fmla="*/ 643088 w 2208213"/>
                  <a:gd name="T55" fmla="*/ 1852966 h 2209801"/>
                  <a:gd name="T56" fmla="*/ 484300 w 2208213"/>
                  <a:gd name="T57" fmla="*/ 1782308 h 2209801"/>
                  <a:gd name="T58" fmla="*/ 338654 w 2208213"/>
                  <a:gd name="T59" fmla="*/ 1681799 h 2209801"/>
                  <a:gd name="T60" fmla="*/ 196841 w 2208213"/>
                  <a:gd name="T61" fmla="*/ 1533637 h 2209801"/>
                  <a:gd name="T62" fmla="*/ 84047 w 2208213"/>
                  <a:gd name="T63" fmla="*/ 1345217 h 2209801"/>
                  <a:gd name="T64" fmla="*/ 18342 w 2208213"/>
                  <a:gd name="T65" fmla="*/ 1140913 h 2209801"/>
                  <a:gd name="T66" fmla="*/ 0 w 2208213"/>
                  <a:gd name="T67" fmla="*/ 928667 h 2209801"/>
                  <a:gd name="T68" fmla="*/ 29020 w 2208213"/>
                  <a:gd name="T69" fmla="*/ 717516 h 2209801"/>
                  <a:gd name="T70" fmla="*/ 105128 w 2208213"/>
                  <a:gd name="T71" fmla="*/ 516225 h 2209801"/>
                  <a:gd name="T72" fmla="*/ 210530 w 2208213"/>
                  <a:gd name="T73" fmla="*/ 353822 h 2209801"/>
                  <a:gd name="T74" fmla="*/ 1141446 w 2208213"/>
                  <a:gd name="T75" fmla="*/ 18620 h 2209801"/>
                  <a:gd name="T76" fmla="*/ 1322266 w 2208213"/>
                  <a:gd name="T77" fmla="*/ 74481 h 2209801"/>
                  <a:gd name="T78" fmla="*/ 1477059 w 2208213"/>
                  <a:gd name="T79" fmla="*/ 157177 h 2209801"/>
                  <a:gd name="T80" fmla="*/ 1614592 w 2208213"/>
                  <a:gd name="T81" fmla="*/ 267528 h 2209801"/>
                  <a:gd name="T82" fmla="*/ 1754042 w 2208213"/>
                  <a:gd name="T83" fmla="*/ 437575 h 2209801"/>
                  <a:gd name="T84" fmla="*/ 1849932 w 2208213"/>
                  <a:gd name="T85" fmla="*/ 632539 h 2209801"/>
                  <a:gd name="T86" fmla="*/ 1898425 w 2208213"/>
                  <a:gd name="T87" fmla="*/ 840647 h 2209801"/>
                  <a:gd name="T88" fmla="*/ 1899521 w 2208213"/>
                  <a:gd name="T89" fmla="*/ 1053410 h 2209801"/>
                  <a:gd name="T90" fmla="*/ 1853220 w 2208213"/>
                  <a:gd name="T91" fmla="*/ 1262339 h 2209801"/>
                  <a:gd name="T92" fmla="*/ 1761440 w 2208213"/>
                  <a:gd name="T93" fmla="*/ 1455113 h 2209801"/>
                  <a:gd name="T94" fmla="*/ 1536237 w 2208213"/>
                  <a:gd name="T95" fmla="*/ 1393502 h 2209801"/>
                  <a:gd name="T96" fmla="*/ 1625825 w 2208213"/>
                  <a:gd name="T97" fmla="*/ 1239886 h 2209801"/>
                  <a:gd name="T98" fmla="*/ 1671304 w 2208213"/>
                  <a:gd name="T99" fmla="*/ 1090925 h 2209801"/>
                  <a:gd name="T100" fmla="*/ 1684455 w 2208213"/>
                  <a:gd name="T101" fmla="*/ 937034 h 2209801"/>
                  <a:gd name="T102" fmla="*/ 1665003 w 2208213"/>
                  <a:gd name="T103" fmla="*/ 783965 h 2209801"/>
                  <a:gd name="T104" fmla="*/ 1613770 w 2208213"/>
                  <a:gd name="T105" fmla="*/ 636646 h 2209801"/>
                  <a:gd name="T106" fmla="*/ 1529935 w 2208213"/>
                  <a:gd name="T107" fmla="*/ 501102 h 2209801"/>
                  <a:gd name="T108" fmla="*/ 1425004 w 2208213"/>
                  <a:gd name="T109" fmla="*/ 392393 h 2209801"/>
                  <a:gd name="T110" fmla="*/ 1313773 w 2208213"/>
                  <a:gd name="T111" fmla="*/ 315174 h 2209801"/>
                  <a:gd name="T112" fmla="*/ 1191035 w 2208213"/>
                  <a:gd name="T113" fmla="*/ 259314 h 2209801"/>
                  <a:gd name="T114" fmla="*/ 996790 w 2208213"/>
                  <a:gd name="T115" fmla="*/ 220977 h 2209801"/>
                  <a:gd name="T116" fmla="*/ 817613 w 2208213"/>
                  <a:gd name="T117" fmla="*/ 53670 h 22098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08213" h="2209801">
                    <a:moveTo>
                      <a:pt x="1288552" y="590550"/>
                    </a:moveTo>
                    <a:lnTo>
                      <a:pt x="1298410" y="590868"/>
                    </a:lnTo>
                    <a:lnTo>
                      <a:pt x="1307950" y="592138"/>
                    </a:lnTo>
                    <a:lnTo>
                      <a:pt x="1313039" y="593408"/>
                    </a:lnTo>
                    <a:lnTo>
                      <a:pt x="1317809" y="594678"/>
                    </a:lnTo>
                    <a:lnTo>
                      <a:pt x="1322579" y="596265"/>
                    </a:lnTo>
                    <a:lnTo>
                      <a:pt x="1326713" y="598170"/>
                    </a:lnTo>
                    <a:lnTo>
                      <a:pt x="1331483" y="600075"/>
                    </a:lnTo>
                    <a:lnTo>
                      <a:pt x="1335935" y="601980"/>
                    </a:lnTo>
                    <a:lnTo>
                      <a:pt x="1340705" y="604520"/>
                    </a:lnTo>
                    <a:lnTo>
                      <a:pt x="1344522" y="607060"/>
                    </a:lnTo>
                    <a:lnTo>
                      <a:pt x="1348974" y="610235"/>
                    </a:lnTo>
                    <a:lnTo>
                      <a:pt x="1352790" y="613410"/>
                    </a:lnTo>
                    <a:lnTo>
                      <a:pt x="1356924" y="616585"/>
                    </a:lnTo>
                    <a:lnTo>
                      <a:pt x="1360740" y="620078"/>
                    </a:lnTo>
                    <a:lnTo>
                      <a:pt x="1371870" y="631190"/>
                    </a:lnTo>
                    <a:lnTo>
                      <a:pt x="1375368" y="635000"/>
                    </a:lnTo>
                    <a:lnTo>
                      <a:pt x="1378867" y="639128"/>
                    </a:lnTo>
                    <a:lnTo>
                      <a:pt x="1382047" y="642938"/>
                    </a:lnTo>
                    <a:lnTo>
                      <a:pt x="1384909" y="647383"/>
                    </a:lnTo>
                    <a:lnTo>
                      <a:pt x="1387453" y="651510"/>
                    </a:lnTo>
                    <a:lnTo>
                      <a:pt x="1389997" y="655955"/>
                    </a:lnTo>
                    <a:lnTo>
                      <a:pt x="1392223" y="660718"/>
                    </a:lnTo>
                    <a:lnTo>
                      <a:pt x="1394131" y="664845"/>
                    </a:lnTo>
                    <a:lnTo>
                      <a:pt x="1395721" y="669608"/>
                    </a:lnTo>
                    <a:lnTo>
                      <a:pt x="1397311" y="674370"/>
                    </a:lnTo>
                    <a:lnTo>
                      <a:pt x="1398901" y="679133"/>
                    </a:lnTo>
                    <a:lnTo>
                      <a:pt x="1399855" y="683895"/>
                    </a:lnTo>
                    <a:lnTo>
                      <a:pt x="1401445" y="693738"/>
                    </a:lnTo>
                    <a:lnTo>
                      <a:pt x="1401763" y="703580"/>
                    </a:lnTo>
                    <a:lnTo>
                      <a:pt x="1401445" y="713105"/>
                    </a:lnTo>
                    <a:lnTo>
                      <a:pt x="1399855" y="722948"/>
                    </a:lnTo>
                    <a:lnTo>
                      <a:pt x="1398901" y="727710"/>
                    </a:lnTo>
                    <a:lnTo>
                      <a:pt x="1397311" y="732155"/>
                    </a:lnTo>
                    <a:lnTo>
                      <a:pt x="1395721" y="736918"/>
                    </a:lnTo>
                    <a:lnTo>
                      <a:pt x="1394131" y="741680"/>
                    </a:lnTo>
                    <a:lnTo>
                      <a:pt x="1392223" y="746443"/>
                    </a:lnTo>
                    <a:lnTo>
                      <a:pt x="1389997" y="750888"/>
                    </a:lnTo>
                    <a:lnTo>
                      <a:pt x="1387453" y="755015"/>
                    </a:lnTo>
                    <a:lnTo>
                      <a:pt x="1384909" y="759460"/>
                    </a:lnTo>
                    <a:lnTo>
                      <a:pt x="1382047" y="763905"/>
                    </a:lnTo>
                    <a:lnTo>
                      <a:pt x="1378867" y="767715"/>
                    </a:lnTo>
                    <a:lnTo>
                      <a:pt x="1375368" y="771525"/>
                    </a:lnTo>
                    <a:lnTo>
                      <a:pt x="1371870" y="775653"/>
                    </a:lnTo>
                    <a:lnTo>
                      <a:pt x="1123823" y="1022668"/>
                    </a:lnTo>
                    <a:lnTo>
                      <a:pt x="1123823" y="1030605"/>
                    </a:lnTo>
                    <a:lnTo>
                      <a:pt x="1123505" y="1038543"/>
                    </a:lnTo>
                    <a:lnTo>
                      <a:pt x="1122551" y="1046480"/>
                    </a:lnTo>
                    <a:lnTo>
                      <a:pt x="1121279" y="1053783"/>
                    </a:lnTo>
                    <a:lnTo>
                      <a:pt x="1120007" y="1061720"/>
                    </a:lnTo>
                    <a:lnTo>
                      <a:pt x="1117781" y="1069340"/>
                    </a:lnTo>
                    <a:lnTo>
                      <a:pt x="1115555" y="1076643"/>
                    </a:lnTo>
                    <a:lnTo>
                      <a:pt x="1112693" y="1084263"/>
                    </a:lnTo>
                    <a:lnTo>
                      <a:pt x="1109513" y="1091565"/>
                    </a:lnTo>
                    <a:lnTo>
                      <a:pt x="1106333" y="1098868"/>
                    </a:lnTo>
                    <a:lnTo>
                      <a:pt x="1102517" y="1105853"/>
                    </a:lnTo>
                    <a:lnTo>
                      <a:pt x="1098064" y="1112520"/>
                    </a:lnTo>
                    <a:lnTo>
                      <a:pt x="1093930" y="1119188"/>
                    </a:lnTo>
                    <a:lnTo>
                      <a:pt x="1088842" y="1125855"/>
                    </a:lnTo>
                    <a:lnTo>
                      <a:pt x="1083118" y="1132205"/>
                    </a:lnTo>
                    <a:lnTo>
                      <a:pt x="1077712" y="1138238"/>
                    </a:lnTo>
                    <a:lnTo>
                      <a:pt x="1071352" y="1143953"/>
                    </a:lnTo>
                    <a:lnTo>
                      <a:pt x="1064992" y="1149033"/>
                    </a:lnTo>
                    <a:lnTo>
                      <a:pt x="1058631" y="1154113"/>
                    </a:lnTo>
                    <a:lnTo>
                      <a:pt x="1051953" y="1158558"/>
                    </a:lnTo>
                    <a:lnTo>
                      <a:pt x="1045275" y="1163003"/>
                    </a:lnTo>
                    <a:lnTo>
                      <a:pt x="1038279" y="1166813"/>
                    </a:lnTo>
                    <a:lnTo>
                      <a:pt x="1031283" y="1169988"/>
                    </a:lnTo>
                    <a:lnTo>
                      <a:pt x="1023650" y="1173163"/>
                    </a:lnTo>
                    <a:lnTo>
                      <a:pt x="1023650" y="1562101"/>
                    </a:lnTo>
                    <a:lnTo>
                      <a:pt x="1023650" y="1567816"/>
                    </a:lnTo>
                    <a:lnTo>
                      <a:pt x="1022378" y="1573848"/>
                    </a:lnTo>
                    <a:lnTo>
                      <a:pt x="1021424" y="1579246"/>
                    </a:lnTo>
                    <a:lnTo>
                      <a:pt x="1019198" y="1584961"/>
                    </a:lnTo>
                    <a:lnTo>
                      <a:pt x="1016654" y="1590041"/>
                    </a:lnTo>
                    <a:lnTo>
                      <a:pt x="1013792" y="1594803"/>
                    </a:lnTo>
                    <a:lnTo>
                      <a:pt x="1010294" y="1599566"/>
                    </a:lnTo>
                    <a:lnTo>
                      <a:pt x="1006796" y="1603376"/>
                    </a:lnTo>
                    <a:lnTo>
                      <a:pt x="1002344" y="1607186"/>
                    </a:lnTo>
                    <a:lnTo>
                      <a:pt x="997892" y="1610361"/>
                    </a:lnTo>
                    <a:lnTo>
                      <a:pt x="993439" y="1613536"/>
                    </a:lnTo>
                    <a:lnTo>
                      <a:pt x="988033" y="1616076"/>
                    </a:lnTo>
                    <a:lnTo>
                      <a:pt x="982627" y="1617981"/>
                    </a:lnTo>
                    <a:lnTo>
                      <a:pt x="977221" y="1619568"/>
                    </a:lnTo>
                    <a:lnTo>
                      <a:pt x="971179" y="1620203"/>
                    </a:lnTo>
                    <a:lnTo>
                      <a:pt x="965455" y="1620838"/>
                    </a:lnTo>
                    <a:lnTo>
                      <a:pt x="959413" y="1620203"/>
                    </a:lnTo>
                    <a:lnTo>
                      <a:pt x="953370" y="1619568"/>
                    </a:lnTo>
                    <a:lnTo>
                      <a:pt x="947964" y="1617981"/>
                    </a:lnTo>
                    <a:lnTo>
                      <a:pt x="942558" y="1616076"/>
                    </a:lnTo>
                    <a:lnTo>
                      <a:pt x="937470" y="1613536"/>
                    </a:lnTo>
                    <a:lnTo>
                      <a:pt x="932700" y="1610361"/>
                    </a:lnTo>
                    <a:lnTo>
                      <a:pt x="927930" y="1607186"/>
                    </a:lnTo>
                    <a:lnTo>
                      <a:pt x="923795" y="1603376"/>
                    </a:lnTo>
                    <a:lnTo>
                      <a:pt x="919979" y="1599566"/>
                    </a:lnTo>
                    <a:lnTo>
                      <a:pt x="916799" y="1594803"/>
                    </a:lnTo>
                    <a:lnTo>
                      <a:pt x="913619" y="1590041"/>
                    </a:lnTo>
                    <a:lnTo>
                      <a:pt x="911393" y="1584961"/>
                    </a:lnTo>
                    <a:lnTo>
                      <a:pt x="909485" y="1579246"/>
                    </a:lnTo>
                    <a:lnTo>
                      <a:pt x="907895" y="1573848"/>
                    </a:lnTo>
                    <a:lnTo>
                      <a:pt x="906941" y="1567816"/>
                    </a:lnTo>
                    <a:lnTo>
                      <a:pt x="906623" y="1562101"/>
                    </a:lnTo>
                    <a:lnTo>
                      <a:pt x="906623" y="1173163"/>
                    </a:lnTo>
                    <a:lnTo>
                      <a:pt x="899627" y="1169988"/>
                    </a:lnTo>
                    <a:lnTo>
                      <a:pt x="892313" y="1166813"/>
                    </a:lnTo>
                    <a:lnTo>
                      <a:pt x="885316" y="1163003"/>
                    </a:lnTo>
                    <a:lnTo>
                      <a:pt x="878638" y="1158558"/>
                    </a:lnTo>
                    <a:lnTo>
                      <a:pt x="871960" y="1154113"/>
                    </a:lnTo>
                    <a:lnTo>
                      <a:pt x="865282" y="1149033"/>
                    </a:lnTo>
                    <a:lnTo>
                      <a:pt x="858922" y="1143953"/>
                    </a:lnTo>
                    <a:lnTo>
                      <a:pt x="852879" y="1138238"/>
                    </a:lnTo>
                    <a:lnTo>
                      <a:pt x="847473" y="1132205"/>
                    </a:lnTo>
                    <a:lnTo>
                      <a:pt x="842385" y="1125855"/>
                    </a:lnTo>
                    <a:lnTo>
                      <a:pt x="837297" y="1119505"/>
                    </a:lnTo>
                    <a:lnTo>
                      <a:pt x="832845" y="1113473"/>
                    </a:lnTo>
                    <a:lnTo>
                      <a:pt x="828393" y="1106488"/>
                    </a:lnTo>
                    <a:lnTo>
                      <a:pt x="824577" y="1099503"/>
                    </a:lnTo>
                    <a:lnTo>
                      <a:pt x="821397" y="1092835"/>
                    </a:lnTo>
                    <a:lnTo>
                      <a:pt x="818216" y="1085850"/>
                    </a:lnTo>
                    <a:lnTo>
                      <a:pt x="815354" y="1078230"/>
                    </a:lnTo>
                    <a:lnTo>
                      <a:pt x="813128" y="1071245"/>
                    </a:lnTo>
                    <a:lnTo>
                      <a:pt x="811220" y="1063625"/>
                    </a:lnTo>
                    <a:lnTo>
                      <a:pt x="809630" y="1056323"/>
                    </a:lnTo>
                    <a:lnTo>
                      <a:pt x="808040" y="1048703"/>
                    </a:lnTo>
                    <a:lnTo>
                      <a:pt x="807086" y="1041400"/>
                    </a:lnTo>
                    <a:lnTo>
                      <a:pt x="806768" y="1033463"/>
                    </a:lnTo>
                    <a:lnTo>
                      <a:pt x="806450" y="1025843"/>
                    </a:lnTo>
                    <a:lnTo>
                      <a:pt x="806768" y="1018540"/>
                    </a:lnTo>
                    <a:lnTo>
                      <a:pt x="807086" y="1010920"/>
                    </a:lnTo>
                    <a:lnTo>
                      <a:pt x="808040" y="1002983"/>
                    </a:lnTo>
                    <a:lnTo>
                      <a:pt x="809630" y="995680"/>
                    </a:lnTo>
                    <a:lnTo>
                      <a:pt x="811220" y="988060"/>
                    </a:lnTo>
                    <a:lnTo>
                      <a:pt x="813128" y="981075"/>
                    </a:lnTo>
                    <a:lnTo>
                      <a:pt x="815354" y="973455"/>
                    </a:lnTo>
                    <a:lnTo>
                      <a:pt x="818216" y="966470"/>
                    </a:lnTo>
                    <a:lnTo>
                      <a:pt x="821397" y="959485"/>
                    </a:lnTo>
                    <a:lnTo>
                      <a:pt x="824577" y="952183"/>
                    </a:lnTo>
                    <a:lnTo>
                      <a:pt x="828393" y="945515"/>
                    </a:lnTo>
                    <a:lnTo>
                      <a:pt x="832845" y="938848"/>
                    </a:lnTo>
                    <a:lnTo>
                      <a:pt x="837297" y="932180"/>
                    </a:lnTo>
                    <a:lnTo>
                      <a:pt x="842385" y="925830"/>
                    </a:lnTo>
                    <a:lnTo>
                      <a:pt x="847473" y="920115"/>
                    </a:lnTo>
                    <a:lnTo>
                      <a:pt x="852879" y="914083"/>
                    </a:lnTo>
                    <a:lnTo>
                      <a:pt x="859240" y="908368"/>
                    </a:lnTo>
                    <a:lnTo>
                      <a:pt x="865282" y="902653"/>
                    </a:lnTo>
                    <a:lnTo>
                      <a:pt x="871960" y="897890"/>
                    </a:lnTo>
                    <a:lnTo>
                      <a:pt x="878638" y="893445"/>
                    </a:lnTo>
                    <a:lnTo>
                      <a:pt x="885316" y="889000"/>
                    </a:lnTo>
                    <a:lnTo>
                      <a:pt x="892313" y="885508"/>
                    </a:lnTo>
                    <a:lnTo>
                      <a:pt x="899627" y="882018"/>
                    </a:lnTo>
                    <a:lnTo>
                      <a:pt x="906941" y="878840"/>
                    </a:lnTo>
                    <a:lnTo>
                      <a:pt x="914573" y="875983"/>
                    </a:lnTo>
                    <a:lnTo>
                      <a:pt x="921887" y="873760"/>
                    </a:lnTo>
                    <a:lnTo>
                      <a:pt x="929520" y="872173"/>
                    </a:lnTo>
                    <a:lnTo>
                      <a:pt x="936834" y="870585"/>
                    </a:lnTo>
                    <a:lnTo>
                      <a:pt x="944784" y="869315"/>
                    </a:lnTo>
                    <a:lnTo>
                      <a:pt x="952734" y="868363"/>
                    </a:lnTo>
                    <a:lnTo>
                      <a:pt x="960685" y="868045"/>
                    </a:lnTo>
                    <a:lnTo>
                      <a:pt x="967999" y="867728"/>
                    </a:lnTo>
                    <a:lnTo>
                      <a:pt x="1216364" y="620078"/>
                    </a:lnTo>
                    <a:lnTo>
                      <a:pt x="1219862" y="616585"/>
                    </a:lnTo>
                    <a:lnTo>
                      <a:pt x="1223996" y="613410"/>
                    </a:lnTo>
                    <a:lnTo>
                      <a:pt x="1228130" y="610235"/>
                    </a:lnTo>
                    <a:lnTo>
                      <a:pt x="1232264" y="607060"/>
                    </a:lnTo>
                    <a:lnTo>
                      <a:pt x="1236398" y="604520"/>
                    </a:lnTo>
                    <a:lnTo>
                      <a:pt x="1240851" y="601980"/>
                    </a:lnTo>
                    <a:lnTo>
                      <a:pt x="1245621" y="599758"/>
                    </a:lnTo>
                    <a:lnTo>
                      <a:pt x="1250073" y="597535"/>
                    </a:lnTo>
                    <a:lnTo>
                      <a:pt x="1254843" y="596265"/>
                    </a:lnTo>
                    <a:lnTo>
                      <a:pt x="1259295" y="594678"/>
                    </a:lnTo>
                    <a:lnTo>
                      <a:pt x="1264065" y="593408"/>
                    </a:lnTo>
                    <a:lnTo>
                      <a:pt x="1268835" y="592138"/>
                    </a:lnTo>
                    <a:lnTo>
                      <a:pt x="1278694" y="590868"/>
                    </a:lnTo>
                    <a:lnTo>
                      <a:pt x="1288552" y="590550"/>
                    </a:lnTo>
                    <a:close/>
                    <a:moveTo>
                      <a:pt x="799395" y="26988"/>
                    </a:moveTo>
                    <a:lnTo>
                      <a:pt x="618825" y="785302"/>
                    </a:lnTo>
                    <a:lnTo>
                      <a:pt x="426196" y="592785"/>
                    </a:lnTo>
                    <a:lnTo>
                      <a:pt x="414454" y="608987"/>
                    </a:lnTo>
                    <a:lnTo>
                      <a:pt x="403030" y="625189"/>
                    </a:lnTo>
                    <a:lnTo>
                      <a:pt x="392240" y="641708"/>
                    </a:lnTo>
                    <a:lnTo>
                      <a:pt x="381450" y="658228"/>
                    </a:lnTo>
                    <a:lnTo>
                      <a:pt x="371295" y="674748"/>
                    </a:lnTo>
                    <a:lnTo>
                      <a:pt x="361775" y="691585"/>
                    </a:lnTo>
                    <a:lnTo>
                      <a:pt x="352254" y="709058"/>
                    </a:lnTo>
                    <a:lnTo>
                      <a:pt x="343369" y="726213"/>
                    </a:lnTo>
                    <a:lnTo>
                      <a:pt x="336387" y="741144"/>
                    </a:lnTo>
                    <a:lnTo>
                      <a:pt x="329088" y="756393"/>
                    </a:lnTo>
                    <a:lnTo>
                      <a:pt x="322741" y="771642"/>
                    </a:lnTo>
                    <a:lnTo>
                      <a:pt x="316711" y="786573"/>
                    </a:lnTo>
                    <a:lnTo>
                      <a:pt x="310365" y="801822"/>
                    </a:lnTo>
                    <a:lnTo>
                      <a:pt x="304652" y="817706"/>
                    </a:lnTo>
                    <a:lnTo>
                      <a:pt x="299257" y="832955"/>
                    </a:lnTo>
                    <a:lnTo>
                      <a:pt x="294180" y="848839"/>
                    </a:lnTo>
                    <a:lnTo>
                      <a:pt x="289420" y="864723"/>
                    </a:lnTo>
                    <a:lnTo>
                      <a:pt x="284977" y="880290"/>
                    </a:lnTo>
                    <a:lnTo>
                      <a:pt x="280851" y="896174"/>
                    </a:lnTo>
                    <a:lnTo>
                      <a:pt x="276726" y="912376"/>
                    </a:lnTo>
                    <a:lnTo>
                      <a:pt x="273235" y="927942"/>
                    </a:lnTo>
                    <a:lnTo>
                      <a:pt x="270062" y="944144"/>
                    </a:lnTo>
                    <a:lnTo>
                      <a:pt x="267523" y="960346"/>
                    </a:lnTo>
                    <a:lnTo>
                      <a:pt x="264667" y="976548"/>
                    </a:lnTo>
                    <a:lnTo>
                      <a:pt x="262128" y="992433"/>
                    </a:lnTo>
                    <a:lnTo>
                      <a:pt x="260224" y="1008634"/>
                    </a:lnTo>
                    <a:lnTo>
                      <a:pt x="258637" y="1024836"/>
                    </a:lnTo>
                    <a:lnTo>
                      <a:pt x="257050" y="1041038"/>
                    </a:lnTo>
                    <a:lnTo>
                      <a:pt x="256098" y="1057240"/>
                    </a:lnTo>
                    <a:lnTo>
                      <a:pt x="255464" y="1073760"/>
                    </a:lnTo>
                    <a:lnTo>
                      <a:pt x="254829" y="1089962"/>
                    </a:lnTo>
                    <a:lnTo>
                      <a:pt x="254829" y="1105846"/>
                    </a:lnTo>
                    <a:lnTo>
                      <a:pt x="254829" y="1122683"/>
                    </a:lnTo>
                    <a:lnTo>
                      <a:pt x="255464" y="1138568"/>
                    </a:lnTo>
                    <a:lnTo>
                      <a:pt x="256416" y="1155087"/>
                    </a:lnTo>
                    <a:lnTo>
                      <a:pt x="257050" y="1171289"/>
                    </a:lnTo>
                    <a:lnTo>
                      <a:pt x="258637" y="1187491"/>
                    </a:lnTo>
                    <a:lnTo>
                      <a:pt x="260224" y="1203693"/>
                    </a:lnTo>
                    <a:lnTo>
                      <a:pt x="262128" y="1219895"/>
                    </a:lnTo>
                    <a:lnTo>
                      <a:pt x="264667" y="1236097"/>
                    </a:lnTo>
                    <a:lnTo>
                      <a:pt x="267523" y="1251981"/>
                    </a:lnTo>
                    <a:lnTo>
                      <a:pt x="270379" y="1268183"/>
                    </a:lnTo>
                    <a:lnTo>
                      <a:pt x="273552" y="1284385"/>
                    </a:lnTo>
                    <a:lnTo>
                      <a:pt x="277361" y="1300269"/>
                    </a:lnTo>
                    <a:lnTo>
                      <a:pt x="281169" y="1316153"/>
                    </a:lnTo>
                    <a:lnTo>
                      <a:pt x="284977" y="1332038"/>
                    </a:lnTo>
                    <a:lnTo>
                      <a:pt x="289737" y="1347922"/>
                    </a:lnTo>
                    <a:lnTo>
                      <a:pt x="294497" y="1363488"/>
                    </a:lnTo>
                    <a:lnTo>
                      <a:pt x="299575" y="1379373"/>
                    </a:lnTo>
                    <a:lnTo>
                      <a:pt x="305287" y="1394622"/>
                    </a:lnTo>
                    <a:lnTo>
                      <a:pt x="310682" y="1410188"/>
                    </a:lnTo>
                    <a:lnTo>
                      <a:pt x="317029" y="1425437"/>
                    </a:lnTo>
                    <a:lnTo>
                      <a:pt x="323376" y="1440686"/>
                    </a:lnTo>
                    <a:lnTo>
                      <a:pt x="330040" y="1456252"/>
                    </a:lnTo>
                    <a:lnTo>
                      <a:pt x="337022" y="1471184"/>
                    </a:lnTo>
                    <a:lnTo>
                      <a:pt x="344003" y="1486115"/>
                    </a:lnTo>
                    <a:lnTo>
                      <a:pt x="351620" y="1501046"/>
                    </a:lnTo>
                    <a:lnTo>
                      <a:pt x="359553" y="1515660"/>
                    </a:lnTo>
                    <a:lnTo>
                      <a:pt x="367804" y="1530273"/>
                    </a:lnTo>
                    <a:lnTo>
                      <a:pt x="376373" y="1544887"/>
                    </a:lnTo>
                    <a:lnTo>
                      <a:pt x="384941" y="1558865"/>
                    </a:lnTo>
                    <a:lnTo>
                      <a:pt x="394461" y="1573161"/>
                    </a:lnTo>
                    <a:lnTo>
                      <a:pt x="403982" y="1587139"/>
                    </a:lnTo>
                    <a:lnTo>
                      <a:pt x="413819" y="1601117"/>
                    </a:lnTo>
                    <a:lnTo>
                      <a:pt x="423657" y="1614777"/>
                    </a:lnTo>
                    <a:lnTo>
                      <a:pt x="434130" y="1628120"/>
                    </a:lnTo>
                    <a:lnTo>
                      <a:pt x="444919" y="1641780"/>
                    </a:lnTo>
                    <a:lnTo>
                      <a:pt x="455709" y="1655123"/>
                    </a:lnTo>
                    <a:lnTo>
                      <a:pt x="466816" y="1668148"/>
                    </a:lnTo>
                    <a:lnTo>
                      <a:pt x="478558" y="1680856"/>
                    </a:lnTo>
                    <a:lnTo>
                      <a:pt x="490300" y="1693563"/>
                    </a:lnTo>
                    <a:lnTo>
                      <a:pt x="502676" y="1706270"/>
                    </a:lnTo>
                    <a:lnTo>
                      <a:pt x="512832" y="1716119"/>
                    </a:lnTo>
                    <a:lnTo>
                      <a:pt x="522987" y="1725967"/>
                    </a:lnTo>
                    <a:lnTo>
                      <a:pt x="533776" y="1735497"/>
                    </a:lnTo>
                    <a:lnTo>
                      <a:pt x="544249" y="1744710"/>
                    </a:lnTo>
                    <a:lnTo>
                      <a:pt x="555039" y="1753923"/>
                    </a:lnTo>
                    <a:lnTo>
                      <a:pt x="565511" y="1762818"/>
                    </a:lnTo>
                    <a:lnTo>
                      <a:pt x="587725" y="1780291"/>
                    </a:lnTo>
                    <a:lnTo>
                      <a:pt x="609939" y="1796811"/>
                    </a:lnTo>
                    <a:lnTo>
                      <a:pt x="633106" y="1812695"/>
                    </a:lnTo>
                    <a:lnTo>
                      <a:pt x="656589" y="1827626"/>
                    </a:lnTo>
                    <a:lnTo>
                      <a:pt x="680073" y="1841604"/>
                    </a:lnTo>
                    <a:lnTo>
                      <a:pt x="704509" y="1854629"/>
                    </a:lnTo>
                    <a:lnTo>
                      <a:pt x="728944" y="1867337"/>
                    </a:lnTo>
                    <a:lnTo>
                      <a:pt x="753697" y="1878774"/>
                    </a:lnTo>
                    <a:lnTo>
                      <a:pt x="778768" y="1889257"/>
                    </a:lnTo>
                    <a:lnTo>
                      <a:pt x="804155" y="1899741"/>
                    </a:lnTo>
                    <a:lnTo>
                      <a:pt x="829543" y="1908636"/>
                    </a:lnTo>
                    <a:lnTo>
                      <a:pt x="855566" y="1916896"/>
                    </a:lnTo>
                    <a:lnTo>
                      <a:pt x="881906" y="1923885"/>
                    </a:lnTo>
                    <a:lnTo>
                      <a:pt x="908245" y="1930556"/>
                    </a:lnTo>
                    <a:lnTo>
                      <a:pt x="934585" y="1936592"/>
                    </a:lnTo>
                    <a:lnTo>
                      <a:pt x="961242" y="1941357"/>
                    </a:lnTo>
                    <a:lnTo>
                      <a:pt x="988217" y="1945805"/>
                    </a:lnTo>
                    <a:lnTo>
                      <a:pt x="1014874" y="1948982"/>
                    </a:lnTo>
                    <a:lnTo>
                      <a:pt x="1042165" y="1951206"/>
                    </a:lnTo>
                    <a:lnTo>
                      <a:pt x="1068823" y="1952794"/>
                    </a:lnTo>
                    <a:lnTo>
                      <a:pt x="1095797" y="1953112"/>
                    </a:lnTo>
                    <a:lnTo>
                      <a:pt x="1123089" y="1953112"/>
                    </a:lnTo>
                    <a:lnTo>
                      <a:pt x="1150063" y="1951841"/>
                    </a:lnTo>
                    <a:lnTo>
                      <a:pt x="1177355" y="1950253"/>
                    </a:lnTo>
                    <a:lnTo>
                      <a:pt x="1204012" y="1947711"/>
                    </a:lnTo>
                    <a:lnTo>
                      <a:pt x="1231304" y="1944217"/>
                    </a:lnTo>
                    <a:lnTo>
                      <a:pt x="1257961" y="1939451"/>
                    </a:lnTo>
                    <a:lnTo>
                      <a:pt x="1284618" y="1934368"/>
                    </a:lnTo>
                    <a:lnTo>
                      <a:pt x="1311275" y="1928015"/>
                    </a:lnTo>
                    <a:lnTo>
                      <a:pt x="1258913" y="2147853"/>
                    </a:lnTo>
                    <a:lnTo>
                      <a:pt x="1246219" y="2200588"/>
                    </a:lnTo>
                    <a:lnTo>
                      <a:pt x="1220514" y="2203130"/>
                    </a:lnTo>
                    <a:lnTo>
                      <a:pt x="1195126" y="2205989"/>
                    </a:lnTo>
                    <a:lnTo>
                      <a:pt x="1169104" y="2207895"/>
                    </a:lnTo>
                    <a:lnTo>
                      <a:pt x="1143082" y="2209166"/>
                    </a:lnTo>
                    <a:lnTo>
                      <a:pt x="1117694" y="2209801"/>
                    </a:lnTo>
                    <a:lnTo>
                      <a:pt x="1091672" y="2209801"/>
                    </a:lnTo>
                    <a:lnTo>
                      <a:pt x="1065649" y="2209483"/>
                    </a:lnTo>
                    <a:lnTo>
                      <a:pt x="1039627" y="2208530"/>
                    </a:lnTo>
                    <a:lnTo>
                      <a:pt x="1013287" y="2206307"/>
                    </a:lnTo>
                    <a:lnTo>
                      <a:pt x="987265" y="2204083"/>
                    </a:lnTo>
                    <a:lnTo>
                      <a:pt x="961242" y="2201224"/>
                    </a:lnTo>
                    <a:lnTo>
                      <a:pt x="935537" y="2197411"/>
                    </a:lnTo>
                    <a:lnTo>
                      <a:pt x="909832" y="2193282"/>
                    </a:lnTo>
                    <a:lnTo>
                      <a:pt x="883810" y="2188199"/>
                    </a:lnTo>
                    <a:lnTo>
                      <a:pt x="857787" y="2182798"/>
                    </a:lnTo>
                    <a:lnTo>
                      <a:pt x="832400" y="2176762"/>
                    </a:lnTo>
                    <a:lnTo>
                      <a:pt x="832717" y="2174856"/>
                    </a:lnTo>
                    <a:lnTo>
                      <a:pt x="814946" y="2170091"/>
                    </a:lnTo>
                    <a:lnTo>
                      <a:pt x="797808" y="2165325"/>
                    </a:lnTo>
                    <a:lnTo>
                      <a:pt x="780037" y="2160242"/>
                    </a:lnTo>
                    <a:lnTo>
                      <a:pt x="762583" y="2154842"/>
                    </a:lnTo>
                    <a:lnTo>
                      <a:pt x="745446" y="2149441"/>
                    </a:lnTo>
                    <a:lnTo>
                      <a:pt x="727992" y="2143087"/>
                    </a:lnTo>
                    <a:lnTo>
                      <a:pt x="710856" y="2136734"/>
                    </a:lnTo>
                    <a:lnTo>
                      <a:pt x="693719" y="2130380"/>
                    </a:lnTo>
                    <a:lnTo>
                      <a:pt x="676900" y="2123391"/>
                    </a:lnTo>
                    <a:lnTo>
                      <a:pt x="660080" y="2116084"/>
                    </a:lnTo>
                    <a:lnTo>
                      <a:pt x="642943" y="2108777"/>
                    </a:lnTo>
                    <a:lnTo>
                      <a:pt x="626441" y="2100835"/>
                    </a:lnTo>
                    <a:lnTo>
                      <a:pt x="609939" y="2092893"/>
                    </a:lnTo>
                    <a:lnTo>
                      <a:pt x="593437" y="2084633"/>
                    </a:lnTo>
                    <a:lnTo>
                      <a:pt x="577253" y="2076056"/>
                    </a:lnTo>
                    <a:lnTo>
                      <a:pt x="561385" y="2067478"/>
                    </a:lnTo>
                    <a:lnTo>
                      <a:pt x="545201" y="2057948"/>
                    </a:lnTo>
                    <a:lnTo>
                      <a:pt x="529016" y="2048417"/>
                    </a:lnTo>
                    <a:lnTo>
                      <a:pt x="513149" y="2038887"/>
                    </a:lnTo>
                    <a:lnTo>
                      <a:pt x="497916" y="2028721"/>
                    </a:lnTo>
                    <a:lnTo>
                      <a:pt x="482049" y="2018555"/>
                    </a:lnTo>
                    <a:lnTo>
                      <a:pt x="466816" y="2007754"/>
                    </a:lnTo>
                    <a:lnTo>
                      <a:pt x="451901" y="1996952"/>
                    </a:lnTo>
                    <a:lnTo>
                      <a:pt x="436668" y="1985833"/>
                    </a:lnTo>
                    <a:lnTo>
                      <a:pt x="422070" y="1974397"/>
                    </a:lnTo>
                    <a:lnTo>
                      <a:pt x="407155" y="1962642"/>
                    </a:lnTo>
                    <a:lnTo>
                      <a:pt x="392557" y="1950888"/>
                    </a:lnTo>
                    <a:lnTo>
                      <a:pt x="378277" y="1938498"/>
                    </a:lnTo>
                    <a:lnTo>
                      <a:pt x="364313" y="1926109"/>
                    </a:lnTo>
                    <a:lnTo>
                      <a:pt x="350033" y="1913083"/>
                    </a:lnTo>
                    <a:lnTo>
                      <a:pt x="336387" y="1900058"/>
                    </a:lnTo>
                    <a:lnTo>
                      <a:pt x="322424" y="1886716"/>
                    </a:lnTo>
                    <a:lnTo>
                      <a:pt x="305604" y="1869243"/>
                    </a:lnTo>
                    <a:lnTo>
                      <a:pt x="289420" y="1852088"/>
                    </a:lnTo>
                    <a:lnTo>
                      <a:pt x="273235" y="1833980"/>
                    </a:lnTo>
                    <a:lnTo>
                      <a:pt x="258002" y="1815554"/>
                    </a:lnTo>
                    <a:lnTo>
                      <a:pt x="242452" y="1797446"/>
                    </a:lnTo>
                    <a:lnTo>
                      <a:pt x="228172" y="1779020"/>
                    </a:lnTo>
                    <a:lnTo>
                      <a:pt x="213891" y="1760277"/>
                    </a:lnTo>
                    <a:lnTo>
                      <a:pt x="200245" y="1741216"/>
                    </a:lnTo>
                    <a:lnTo>
                      <a:pt x="187234" y="1721837"/>
                    </a:lnTo>
                    <a:lnTo>
                      <a:pt x="174223" y="1702141"/>
                    </a:lnTo>
                    <a:lnTo>
                      <a:pt x="161846" y="1682444"/>
                    </a:lnTo>
                    <a:lnTo>
                      <a:pt x="150105" y="1662748"/>
                    </a:lnTo>
                    <a:lnTo>
                      <a:pt x="138363" y="1642734"/>
                    </a:lnTo>
                    <a:lnTo>
                      <a:pt x="127573" y="1622402"/>
                    </a:lnTo>
                    <a:lnTo>
                      <a:pt x="117101" y="1602388"/>
                    </a:lnTo>
                    <a:lnTo>
                      <a:pt x="106946" y="1581420"/>
                    </a:lnTo>
                    <a:lnTo>
                      <a:pt x="97425" y="1560453"/>
                    </a:lnTo>
                    <a:lnTo>
                      <a:pt x="87905" y="1539486"/>
                    </a:lnTo>
                    <a:lnTo>
                      <a:pt x="79336" y="1518836"/>
                    </a:lnTo>
                    <a:lnTo>
                      <a:pt x="71085" y="1497551"/>
                    </a:lnTo>
                    <a:lnTo>
                      <a:pt x="63152" y="1476267"/>
                    </a:lnTo>
                    <a:lnTo>
                      <a:pt x="56170" y="1454664"/>
                    </a:lnTo>
                    <a:lnTo>
                      <a:pt x="49189" y="1432744"/>
                    </a:lnTo>
                    <a:lnTo>
                      <a:pt x="42842" y="1411141"/>
                    </a:lnTo>
                    <a:lnTo>
                      <a:pt x="36495" y="1389539"/>
                    </a:lnTo>
                    <a:lnTo>
                      <a:pt x="31100" y="1367618"/>
                    </a:lnTo>
                    <a:lnTo>
                      <a:pt x="25705" y="1345380"/>
                    </a:lnTo>
                    <a:lnTo>
                      <a:pt x="21262" y="1323460"/>
                    </a:lnTo>
                    <a:lnTo>
                      <a:pt x="17137" y="1301222"/>
                    </a:lnTo>
                    <a:lnTo>
                      <a:pt x="13328" y="1278984"/>
                    </a:lnTo>
                    <a:lnTo>
                      <a:pt x="10155" y="1256746"/>
                    </a:lnTo>
                    <a:lnTo>
                      <a:pt x="7299" y="1234508"/>
                    </a:lnTo>
                    <a:lnTo>
                      <a:pt x="5077" y="1211953"/>
                    </a:lnTo>
                    <a:lnTo>
                      <a:pt x="2856" y="1189397"/>
                    </a:lnTo>
                    <a:lnTo>
                      <a:pt x="1587" y="1167159"/>
                    </a:lnTo>
                    <a:lnTo>
                      <a:pt x="317" y="1144604"/>
                    </a:lnTo>
                    <a:lnTo>
                      <a:pt x="0" y="1122048"/>
                    </a:lnTo>
                    <a:lnTo>
                      <a:pt x="0" y="1099810"/>
                    </a:lnTo>
                    <a:lnTo>
                      <a:pt x="0" y="1077254"/>
                    </a:lnTo>
                    <a:lnTo>
                      <a:pt x="635" y="1054699"/>
                    </a:lnTo>
                    <a:lnTo>
                      <a:pt x="2221" y="1032461"/>
                    </a:lnTo>
                    <a:lnTo>
                      <a:pt x="3808" y="1009905"/>
                    </a:lnTo>
                    <a:lnTo>
                      <a:pt x="5712" y="987350"/>
                    </a:lnTo>
                    <a:lnTo>
                      <a:pt x="8568" y="965429"/>
                    </a:lnTo>
                    <a:lnTo>
                      <a:pt x="11742" y="942874"/>
                    </a:lnTo>
                    <a:lnTo>
                      <a:pt x="14915" y="920636"/>
                    </a:lnTo>
                    <a:lnTo>
                      <a:pt x="19041" y="898398"/>
                    </a:lnTo>
                    <a:lnTo>
                      <a:pt x="23484" y="876478"/>
                    </a:lnTo>
                    <a:lnTo>
                      <a:pt x="28244" y="854240"/>
                    </a:lnTo>
                    <a:lnTo>
                      <a:pt x="33639" y="832319"/>
                    </a:lnTo>
                    <a:lnTo>
                      <a:pt x="39351" y="810717"/>
                    </a:lnTo>
                    <a:lnTo>
                      <a:pt x="45380" y="788479"/>
                    </a:lnTo>
                    <a:lnTo>
                      <a:pt x="52045" y="766876"/>
                    </a:lnTo>
                    <a:lnTo>
                      <a:pt x="59344" y="745591"/>
                    </a:lnTo>
                    <a:lnTo>
                      <a:pt x="66643" y="723989"/>
                    </a:lnTo>
                    <a:lnTo>
                      <a:pt x="74894" y="702704"/>
                    </a:lnTo>
                    <a:lnTo>
                      <a:pt x="83145" y="681737"/>
                    </a:lnTo>
                    <a:lnTo>
                      <a:pt x="92348" y="660452"/>
                    </a:lnTo>
                    <a:lnTo>
                      <a:pt x="101868" y="639802"/>
                    </a:lnTo>
                    <a:lnTo>
                      <a:pt x="111706" y="619153"/>
                    </a:lnTo>
                    <a:lnTo>
                      <a:pt x="121861" y="598821"/>
                    </a:lnTo>
                    <a:lnTo>
                      <a:pt x="132333" y="578171"/>
                    </a:lnTo>
                    <a:lnTo>
                      <a:pt x="143758" y="558157"/>
                    </a:lnTo>
                    <a:lnTo>
                      <a:pt x="155182" y="538143"/>
                    </a:lnTo>
                    <a:lnTo>
                      <a:pt x="165337" y="521623"/>
                    </a:lnTo>
                    <a:lnTo>
                      <a:pt x="175810" y="505422"/>
                    </a:lnTo>
                    <a:lnTo>
                      <a:pt x="186282" y="489220"/>
                    </a:lnTo>
                    <a:lnTo>
                      <a:pt x="197389" y="473018"/>
                    </a:lnTo>
                    <a:lnTo>
                      <a:pt x="208814" y="457451"/>
                    </a:lnTo>
                    <a:lnTo>
                      <a:pt x="220238" y="441567"/>
                    </a:lnTo>
                    <a:lnTo>
                      <a:pt x="231980" y="425683"/>
                    </a:lnTo>
                    <a:lnTo>
                      <a:pt x="244039" y="410434"/>
                    </a:lnTo>
                    <a:lnTo>
                      <a:pt x="41255" y="207115"/>
                    </a:lnTo>
                    <a:lnTo>
                      <a:pt x="799395" y="26988"/>
                    </a:lnTo>
                    <a:close/>
                    <a:moveTo>
                      <a:pt x="1115113" y="0"/>
                    </a:moveTo>
                    <a:lnTo>
                      <a:pt x="1141155" y="953"/>
                    </a:lnTo>
                    <a:lnTo>
                      <a:pt x="1167196" y="1906"/>
                    </a:lnTo>
                    <a:lnTo>
                      <a:pt x="1193555" y="3494"/>
                    </a:lnTo>
                    <a:lnTo>
                      <a:pt x="1219596" y="6035"/>
                    </a:lnTo>
                    <a:lnTo>
                      <a:pt x="1245320" y="9212"/>
                    </a:lnTo>
                    <a:lnTo>
                      <a:pt x="1271044" y="12706"/>
                    </a:lnTo>
                    <a:lnTo>
                      <a:pt x="1297085" y="17152"/>
                    </a:lnTo>
                    <a:lnTo>
                      <a:pt x="1323126" y="21599"/>
                    </a:lnTo>
                    <a:lnTo>
                      <a:pt x="1348532" y="27317"/>
                    </a:lnTo>
                    <a:lnTo>
                      <a:pt x="1374574" y="33670"/>
                    </a:lnTo>
                    <a:lnTo>
                      <a:pt x="1392676" y="38434"/>
                    </a:lnTo>
                    <a:lnTo>
                      <a:pt x="1410460" y="42881"/>
                    </a:lnTo>
                    <a:lnTo>
                      <a:pt x="1428244" y="48599"/>
                    </a:lnTo>
                    <a:lnTo>
                      <a:pt x="1445711" y="53999"/>
                    </a:lnTo>
                    <a:lnTo>
                      <a:pt x="1463495" y="60034"/>
                    </a:lnTo>
                    <a:lnTo>
                      <a:pt x="1480962" y="66387"/>
                    </a:lnTo>
                    <a:lnTo>
                      <a:pt x="1498746" y="72422"/>
                    </a:lnTo>
                    <a:lnTo>
                      <a:pt x="1515578" y="79092"/>
                    </a:lnTo>
                    <a:lnTo>
                      <a:pt x="1532727" y="86398"/>
                    </a:lnTo>
                    <a:lnTo>
                      <a:pt x="1549876" y="93703"/>
                    </a:lnTo>
                    <a:lnTo>
                      <a:pt x="1566708" y="101327"/>
                    </a:lnTo>
                    <a:lnTo>
                      <a:pt x="1583222" y="109585"/>
                    </a:lnTo>
                    <a:lnTo>
                      <a:pt x="1600053" y="117526"/>
                    </a:lnTo>
                    <a:lnTo>
                      <a:pt x="1616250" y="126103"/>
                    </a:lnTo>
                    <a:lnTo>
                      <a:pt x="1632764" y="134679"/>
                    </a:lnTo>
                    <a:lnTo>
                      <a:pt x="1648960" y="143890"/>
                    </a:lnTo>
                    <a:lnTo>
                      <a:pt x="1665157" y="152784"/>
                    </a:lnTo>
                    <a:lnTo>
                      <a:pt x="1681035" y="162631"/>
                    </a:lnTo>
                    <a:lnTo>
                      <a:pt x="1696597" y="172478"/>
                    </a:lnTo>
                    <a:lnTo>
                      <a:pt x="1712158" y="182325"/>
                    </a:lnTo>
                    <a:lnTo>
                      <a:pt x="1727402" y="193124"/>
                    </a:lnTo>
                    <a:lnTo>
                      <a:pt x="1742645" y="203606"/>
                    </a:lnTo>
                    <a:lnTo>
                      <a:pt x="1757572" y="214406"/>
                    </a:lnTo>
                    <a:lnTo>
                      <a:pt x="1772498" y="225206"/>
                    </a:lnTo>
                    <a:lnTo>
                      <a:pt x="1787106" y="236641"/>
                    </a:lnTo>
                    <a:lnTo>
                      <a:pt x="1801715" y="248711"/>
                    </a:lnTo>
                    <a:lnTo>
                      <a:pt x="1816323" y="260464"/>
                    </a:lnTo>
                    <a:lnTo>
                      <a:pt x="1830614" y="272534"/>
                    </a:lnTo>
                    <a:lnTo>
                      <a:pt x="1844270" y="284922"/>
                    </a:lnTo>
                    <a:lnTo>
                      <a:pt x="1857926" y="297310"/>
                    </a:lnTo>
                    <a:lnTo>
                      <a:pt x="1871582" y="310333"/>
                    </a:lnTo>
                    <a:lnTo>
                      <a:pt x="1884920" y="323356"/>
                    </a:lnTo>
                    <a:lnTo>
                      <a:pt x="1901751" y="340826"/>
                    </a:lnTo>
                    <a:lnTo>
                      <a:pt x="1918265" y="358296"/>
                    </a:lnTo>
                    <a:lnTo>
                      <a:pt x="1934144" y="376084"/>
                    </a:lnTo>
                    <a:lnTo>
                      <a:pt x="1949706" y="394190"/>
                    </a:lnTo>
                    <a:lnTo>
                      <a:pt x="1964632" y="412295"/>
                    </a:lnTo>
                    <a:lnTo>
                      <a:pt x="1979240" y="431036"/>
                    </a:lnTo>
                    <a:lnTo>
                      <a:pt x="1993531" y="449776"/>
                    </a:lnTo>
                    <a:lnTo>
                      <a:pt x="2007187" y="468835"/>
                    </a:lnTo>
                    <a:lnTo>
                      <a:pt x="2020525" y="487893"/>
                    </a:lnTo>
                    <a:lnTo>
                      <a:pt x="2033228" y="507587"/>
                    </a:lnTo>
                    <a:lnTo>
                      <a:pt x="2045931" y="527280"/>
                    </a:lnTo>
                    <a:lnTo>
                      <a:pt x="2057682" y="546974"/>
                    </a:lnTo>
                    <a:lnTo>
                      <a:pt x="2069114" y="567303"/>
                    </a:lnTo>
                    <a:lnTo>
                      <a:pt x="2080230" y="587314"/>
                    </a:lnTo>
                    <a:lnTo>
                      <a:pt x="2090710" y="607643"/>
                    </a:lnTo>
                    <a:lnTo>
                      <a:pt x="2100555" y="628607"/>
                    </a:lnTo>
                    <a:lnTo>
                      <a:pt x="2110399" y="648936"/>
                    </a:lnTo>
                    <a:lnTo>
                      <a:pt x="2119609" y="670218"/>
                    </a:lnTo>
                    <a:lnTo>
                      <a:pt x="2128184" y="691182"/>
                    </a:lnTo>
                    <a:lnTo>
                      <a:pt x="2136441" y="712464"/>
                    </a:lnTo>
                    <a:lnTo>
                      <a:pt x="2144380" y="733745"/>
                    </a:lnTo>
                    <a:lnTo>
                      <a:pt x="2151684" y="755345"/>
                    </a:lnTo>
                    <a:lnTo>
                      <a:pt x="2158354" y="776627"/>
                    </a:lnTo>
                    <a:lnTo>
                      <a:pt x="2165023" y="798544"/>
                    </a:lnTo>
                    <a:lnTo>
                      <a:pt x="2171057" y="820461"/>
                    </a:lnTo>
                    <a:lnTo>
                      <a:pt x="2176455" y="842378"/>
                    </a:lnTo>
                    <a:lnTo>
                      <a:pt x="2181537" y="863977"/>
                    </a:lnTo>
                    <a:lnTo>
                      <a:pt x="2186300" y="886530"/>
                    </a:lnTo>
                    <a:lnTo>
                      <a:pt x="2190429" y="908447"/>
                    </a:lnTo>
                    <a:lnTo>
                      <a:pt x="2194240" y="930681"/>
                    </a:lnTo>
                    <a:lnTo>
                      <a:pt x="2197416" y="952916"/>
                    </a:lnTo>
                    <a:lnTo>
                      <a:pt x="2200591" y="975151"/>
                    </a:lnTo>
                    <a:lnTo>
                      <a:pt x="2202814" y="997703"/>
                    </a:lnTo>
                    <a:lnTo>
                      <a:pt x="2204402" y="1019938"/>
                    </a:lnTo>
                    <a:lnTo>
                      <a:pt x="2205990" y="1042490"/>
                    </a:lnTo>
                    <a:lnTo>
                      <a:pt x="2207260" y="1065043"/>
                    </a:lnTo>
                    <a:lnTo>
                      <a:pt x="2207578" y="1087277"/>
                    </a:lnTo>
                    <a:lnTo>
                      <a:pt x="2208213" y="1109830"/>
                    </a:lnTo>
                    <a:lnTo>
                      <a:pt x="2207578" y="1132382"/>
                    </a:lnTo>
                    <a:lnTo>
                      <a:pt x="2206943" y="1154617"/>
                    </a:lnTo>
                    <a:lnTo>
                      <a:pt x="2205673" y="1177169"/>
                    </a:lnTo>
                    <a:lnTo>
                      <a:pt x="2203767" y="1199721"/>
                    </a:lnTo>
                    <a:lnTo>
                      <a:pt x="2201862" y="1221956"/>
                    </a:lnTo>
                    <a:lnTo>
                      <a:pt x="2199003" y="1244508"/>
                    </a:lnTo>
                    <a:lnTo>
                      <a:pt x="2195828" y="1267061"/>
                    </a:lnTo>
                    <a:lnTo>
                      <a:pt x="2192652" y="1288978"/>
                    </a:lnTo>
                    <a:lnTo>
                      <a:pt x="2188841" y="1310895"/>
                    </a:lnTo>
                    <a:lnTo>
                      <a:pt x="2184077" y="1333447"/>
                    </a:lnTo>
                    <a:lnTo>
                      <a:pt x="2179314" y="1355047"/>
                    </a:lnTo>
                    <a:lnTo>
                      <a:pt x="2173915" y="1377281"/>
                    </a:lnTo>
                    <a:lnTo>
                      <a:pt x="2168198" y="1399198"/>
                    </a:lnTo>
                    <a:lnTo>
                      <a:pt x="2162165" y="1420798"/>
                    </a:lnTo>
                    <a:lnTo>
                      <a:pt x="2155178" y="1442397"/>
                    </a:lnTo>
                    <a:lnTo>
                      <a:pt x="2148191" y="1464314"/>
                    </a:lnTo>
                    <a:lnTo>
                      <a:pt x="2140887" y="1485596"/>
                    </a:lnTo>
                    <a:lnTo>
                      <a:pt x="2132630" y="1506878"/>
                    </a:lnTo>
                    <a:lnTo>
                      <a:pt x="2124055" y="1527842"/>
                    </a:lnTo>
                    <a:lnTo>
                      <a:pt x="2115163" y="1548806"/>
                    </a:lnTo>
                    <a:lnTo>
                      <a:pt x="2105636" y="1569770"/>
                    </a:lnTo>
                    <a:lnTo>
                      <a:pt x="2095791" y="1590735"/>
                    </a:lnTo>
                    <a:lnTo>
                      <a:pt x="2085628" y="1611063"/>
                    </a:lnTo>
                    <a:lnTo>
                      <a:pt x="2075148" y="1631710"/>
                    </a:lnTo>
                    <a:lnTo>
                      <a:pt x="2063716" y="1651721"/>
                    </a:lnTo>
                    <a:lnTo>
                      <a:pt x="2052283" y="1671732"/>
                    </a:lnTo>
                    <a:lnTo>
                      <a:pt x="2041803" y="1687932"/>
                    </a:lnTo>
                    <a:lnTo>
                      <a:pt x="2031640" y="1704449"/>
                    </a:lnTo>
                    <a:lnTo>
                      <a:pt x="2021160" y="1720649"/>
                    </a:lnTo>
                    <a:lnTo>
                      <a:pt x="2010045" y="1736848"/>
                    </a:lnTo>
                    <a:lnTo>
                      <a:pt x="1998930" y="1752413"/>
                    </a:lnTo>
                    <a:lnTo>
                      <a:pt x="1987180" y="1768295"/>
                    </a:lnTo>
                    <a:lnTo>
                      <a:pt x="1975429" y="1783541"/>
                    </a:lnTo>
                    <a:lnTo>
                      <a:pt x="1963044" y="1798788"/>
                    </a:lnTo>
                    <a:lnTo>
                      <a:pt x="2166293" y="2002394"/>
                    </a:lnTo>
                    <a:lnTo>
                      <a:pt x="1407602" y="2182813"/>
                    </a:lnTo>
                    <a:lnTo>
                      <a:pt x="1588303" y="1424292"/>
                    </a:lnTo>
                    <a:lnTo>
                      <a:pt x="1780755" y="1616463"/>
                    </a:lnTo>
                    <a:lnTo>
                      <a:pt x="1792823" y="1600899"/>
                    </a:lnTo>
                    <a:lnTo>
                      <a:pt x="1804255" y="1584699"/>
                    </a:lnTo>
                    <a:lnTo>
                      <a:pt x="1815053" y="1568182"/>
                    </a:lnTo>
                    <a:lnTo>
                      <a:pt x="1825851" y="1551665"/>
                    </a:lnTo>
                    <a:lnTo>
                      <a:pt x="1836013" y="1534830"/>
                    </a:lnTo>
                    <a:lnTo>
                      <a:pt x="1845540" y="1517678"/>
                    </a:lnTo>
                    <a:lnTo>
                      <a:pt x="1855068" y="1500525"/>
                    </a:lnTo>
                    <a:lnTo>
                      <a:pt x="1863960" y="1483055"/>
                    </a:lnTo>
                    <a:lnTo>
                      <a:pt x="1870946" y="1468126"/>
                    </a:lnTo>
                    <a:lnTo>
                      <a:pt x="1878251" y="1453197"/>
                    </a:lnTo>
                    <a:lnTo>
                      <a:pt x="1884602" y="1438268"/>
                    </a:lnTo>
                    <a:lnTo>
                      <a:pt x="1891271" y="1422704"/>
                    </a:lnTo>
                    <a:lnTo>
                      <a:pt x="1896988" y="1407457"/>
                    </a:lnTo>
                    <a:lnTo>
                      <a:pt x="1902704" y="1392210"/>
                    </a:lnTo>
                    <a:lnTo>
                      <a:pt x="1908103" y="1376328"/>
                    </a:lnTo>
                    <a:lnTo>
                      <a:pt x="1913184" y="1360764"/>
                    </a:lnTo>
                    <a:lnTo>
                      <a:pt x="1917948" y="1344882"/>
                    </a:lnTo>
                    <a:lnTo>
                      <a:pt x="1922712" y="1329000"/>
                    </a:lnTo>
                    <a:lnTo>
                      <a:pt x="1926522" y="1313436"/>
                    </a:lnTo>
                    <a:lnTo>
                      <a:pt x="1930651" y="1297554"/>
                    </a:lnTo>
                    <a:lnTo>
                      <a:pt x="1934144" y="1281354"/>
                    </a:lnTo>
                    <a:lnTo>
                      <a:pt x="1937320" y="1265473"/>
                    </a:lnTo>
                    <a:lnTo>
                      <a:pt x="1940496" y="1249591"/>
                    </a:lnTo>
                    <a:lnTo>
                      <a:pt x="1942719" y="1233391"/>
                    </a:lnTo>
                    <a:lnTo>
                      <a:pt x="1944942" y="1217191"/>
                    </a:lnTo>
                    <a:lnTo>
                      <a:pt x="1947165" y="1200992"/>
                    </a:lnTo>
                    <a:lnTo>
                      <a:pt x="1949070" y="1184475"/>
                    </a:lnTo>
                    <a:lnTo>
                      <a:pt x="1950341" y="1168593"/>
                    </a:lnTo>
                    <a:lnTo>
                      <a:pt x="1951293" y="1152393"/>
                    </a:lnTo>
                    <a:lnTo>
                      <a:pt x="1952246" y="1135876"/>
                    </a:lnTo>
                    <a:lnTo>
                      <a:pt x="1952564" y="1119676"/>
                    </a:lnTo>
                    <a:lnTo>
                      <a:pt x="1952564" y="1103477"/>
                    </a:lnTo>
                    <a:lnTo>
                      <a:pt x="1952564" y="1086960"/>
                    </a:lnTo>
                    <a:lnTo>
                      <a:pt x="1952246" y="1070760"/>
                    </a:lnTo>
                    <a:lnTo>
                      <a:pt x="1951293" y="1054560"/>
                    </a:lnTo>
                    <a:lnTo>
                      <a:pt x="1950341" y="1038043"/>
                    </a:lnTo>
                    <a:lnTo>
                      <a:pt x="1948753" y="1021844"/>
                    </a:lnTo>
                    <a:lnTo>
                      <a:pt x="1947165" y="1005962"/>
                    </a:lnTo>
                    <a:lnTo>
                      <a:pt x="1944942" y="989762"/>
                    </a:lnTo>
                    <a:lnTo>
                      <a:pt x="1942719" y="973563"/>
                    </a:lnTo>
                    <a:lnTo>
                      <a:pt x="1939861" y="957363"/>
                    </a:lnTo>
                    <a:lnTo>
                      <a:pt x="1937320" y="941163"/>
                    </a:lnTo>
                    <a:lnTo>
                      <a:pt x="1933509" y="925599"/>
                    </a:lnTo>
                    <a:lnTo>
                      <a:pt x="1930016" y="909400"/>
                    </a:lnTo>
                    <a:lnTo>
                      <a:pt x="1926522" y="893518"/>
                    </a:lnTo>
                    <a:lnTo>
                      <a:pt x="1922394" y="877318"/>
                    </a:lnTo>
                    <a:lnTo>
                      <a:pt x="1917948" y="861754"/>
                    </a:lnTo>
                    <a:lnTo>
                      <a:pt x="1912867" y="845872"/>
                    </a:lnTo>
                    <a:lnTo>
                      <a:pt x="1907785" y="830625"/>
                    </a:lnTo>
                    <a:lnTo>
                      <a:pt x="1902704" y="814743"/>
                    </a:lnTo>
                    <a:lnTo>
                      <a:pt x="1896670" y="799497"/>
                    </a:lnTo>
                    <a:lnTo>
                      <a:pt x="1890636" y="784250"/>
                    </a:lnTo>
                    <a:lnTo>
                      <a:pt x="1883967" y="768686"/>
                    </a:lnTo>
                    <a:lnTo>
                      <a:pt x="1877298" y="753757"/>
                    </a:lnTo>
                    <a:lnTo>
                      <a:pt x="1870629" y="738510"/>
                    </a:lnTo>
                    <a:lnTo>
                      <a:pt x="1863325" y="723899"/>
                    </a:lnTo>
                    <a:lnTo>
                      <a:pt x="1855703" y="708970"/>
                    </a:lnTo>
                    <a:lnTo>
                      <a:pt x="1847763" y="694358"/>
                    </a:lnTo>
                    <a:lnTo>
                      <a:pt x="1839506" y="679747"/>
                    </a:lnTo>
                    <a:lnTo>
                      <a:pt x="1830932" y="665135"/>
                    </a:lnTo>
                    <a:lnTo>
                      <a:pt x="1822357" y="650524"/>
                    </a:lnTo>
                    <a:lnTo>
                      <a:pt x="1813147" y="636548"/>
                    </a:lnTo>
                    <a:lnTo>
                      <a:pt x="1803620" y="622572"/>
                    </a:lnTo>
                    <a:lnTo>
                      <a:pt x="1793775" y="608913"/>
                    </a:lnTo>
                    <a:lnTo>
                      <a:pt x="1783613" y="595255"/>
                    </a:lnTo>
                    <a:lnTo>
                      <a:pt x="1773450" y="581279"/>
                    </a:lnTo>
                    <a:lnTo>
                      <a:pt x="1762653" y="567938"/>
                    </a:lnTo>
                    <a:lnTo>
                      <a:pt x="1751855" y="554915"/>
                    </a:lnTo>
                    <a:lnTo>
                      <a:pt x="1740422" y="541892"/>
                    </a:lnTo>
                    <a:lnTo>
                      <a:pt x="1728672" y="528868"/>
                    </a:lnTo>
                    <a:lnTo>
                      <a:pt x="1716604" y="516481"/>
                    </a:lnTo>
                    <a:lnTo>
                      <a:pt x="1704536" y="503775"/>
                    </a:lnTo>
                    <a:lnTo>
                      <a:pt x="1694374" y="493611"/>
                    </a:lnTo>
                    <a:lnTo>
                      <a:pt x="1683576" y="483764"/>
                    </a:lnTo>
                    <a:lnTo>
                      <a:pt x="1673414" y="473917"/>
                    </a:lnTo>
                    <a:lnTo>
                      <a:pt x="1662298" y="464388"/>
                    </a:lnTo>
                    <a:lnTo>
                      <a:pt x="1651818" y="455176"/>
                    </a:lnTo>
                    <a:lnTo>
                      <a:pt x="1640703" y="445965"/>
                    </a:lnTo>
                    <a:lnTo>
                      <a:pt x="1629270" y="437071"/>
                    </a:lnTo>
                    <a:lnTo>
                      <a:pt x="1618155" y="428177"/>
                    </a:lnTo>
                    <a:lnTo>
                      <a:pt x="1607040" y="419918"/>
                    </a:lnTo>
                    <a:lnTo>
                      <a:pt x="1594972" y="411342"/>
                    </a:lnTo>
                    <a:lnTo>
                      <a:pt x="1583539" y="403401"/>
                    </a:lnTo>
                    <a:lnTo>
                      <a:pt x="1571789" y="395460"/>
                    </a:lnTo>
                    <a:lnTo>
                      <a:pt x="1559721" y="387519"/>
                    </a:lnTo>
                    <a:lnTo>
                      <a:pt x="1547971" y="380213"/>
                    </a:lnTo>
                    <a:lnTo>
                      <a:pt x="1535585" y="372590"/>
                    </a:lnTo>
                    <a:lnTo>
                      <a:pt x="1522882" y="365602"/>
                    </a:lnTo>
                    <a:lnTo>
                      <a:pt x="1510814" y="358296"/>
                    </a:lnTo>
                    <a:lnTo>
                      <a:pt x="1498111" y="351626"/>
                    </a:lnTo>
                    <a:lnTo>
                      <a:pt x="1485726" y="345591"/>
                    </a:lnTo>
                    <a:lnTo>
                      <a:pt x="1472705" y="339238"/>
                    </a:lnTo>
                    <a:lnTo>
                      <a:pt x="1460002" y="332885"/>
                    </a:lnTo>
                    <a:lnTo>
                      <a:pt x="1446981" y="326850"/>
                    </a:lnTo>
                    <a:lnTo>
                      <a:pt x="1433961" y="321450"/>
                    </a:lnTo>
                    <a:lnTo>
                      <a:pt x="1420622" y="316051"/>
                    </a:lnTo>
                    <a:lnTo>
                      <a:pt x="1407284" y="310651"/>
                    </a:lnTo>
                    <a:lnTo>
                      <a:pt x="1394263" y="305568"/>
                    </a:lnTo>
                    <a:lnTo>
                      <a:pt x="1380608" y="300804"/>
                    </a:lnTo>
                    <a:lnTo>
                      <a:pt x="1367269" y="296674"/>
                    </a:lnTo>
                    <a:lnTo>
                      <a:pt x="1353614" y="292228"/>
                    </a:lnTo>
                    <a:lnTo>
                      <a:pt x="1339958" y="288416"/>
                    </a:lnTo>
                    <a:lnTo>
                      <a:pt x="1326302" y="284287"/>
                    </a:lnTo>
                    <a:lnTo>
                      <a:pt x="1312329" y="280793"/>
                    </a:lnTo>
                    <a:lnTo>
                      <a:pt x="1286287" y="274440"/>
                    </a:lnTo>
                    <a:lnTo>
                      <a:pt x="1259928" y="269358"/>
                    </a:lnTo>
                    <a:lnTo>
                      <a:pt x="1234205" y="264593"/>
                    </a:lnTo>
                    <a:lnTo>
                      <a:pt x="1207528" y="261099"/>
                    </a:lnTo>
                    <a:lnTo>
                      <a:pt x="1181169" y="258558"/>
                    </a:lnTo>
                    <a:lnTo>
                      <a:pt x="1155446" y="256334"/>
                    </a:lnTo>
                    <a:lnTo>
                      <a:pt x="1129087" y="255381"/>
                    </a:lnTo>
                    <a:lnTo>
                      <a:pt x="1102410" y="254746"/>
                    </a:lnTo>
                    <a:lnTo>
                      <a:pt x="1076687" y="255699"/>
                    </a:lnTo>
                    <a:lnTo>
                      <a:pt x="1050328" y="256970"/>
                    </a:lnTo>
                    <a:lnTo>
                      <a:pt x="1024286" y="258875"/>
                    </a:lnTo>
                    <a:lnTo>
                      <a:pt x="998245" y="261417"/>
                    </a:lnTo>
                    <a:lnTo>
                      <a:pt x="972204" y="265546"/>
                    </a:lnTo>
                    <a:lnTo>
                      <a:pt x="946798" y="269993"/>
                    </a:lnTo>
                    <a:lnTo>
                      <a:pt x="921074" y="275075"/>
                    </a:lnTo>
                    <a:lnTo>
                      <a:pt x="895350" y="280793"/>
                    </a:lnTo>
                    <a:lnTo>
                      <a:pt x="947750" y="62257"/>
                    </a:lnTo>
                    <a:lnTo>
                      <a:pt x="960453" y="9847"/>
                    </a:lnTo>
                    <a:lnTo>
                      <a:pt x="986177" y="6670"/>
                    </a:lnTo>
                    <a:lnTo>
                      <a:pt x="1011583" y="4129"/>
                    </a:lnTo>
                    <a:lnTo>
                      <a:pt x="1037625" y="2541"/>
                    </a:lnTo>
                    <a:lnTo>
                      <a:pt x="1063666" y="953"/>
                    </a:lnTo>
                    <a:lnTo>
                      <a:pt x="1089072" y="635"/>
                    </a:lnTo>
                    <a:lnTo>
                      <a:pt x="11151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CB31C6E-4CC3-4F71-898B-F8960E724F33}"/>
                </a:ext>
              </a:extLst>
            </p:cNvPr>
            <p:cNvGrpSpPr/>
            <p:nvPr/>
          </p:nvGrpSpPr>
          <p:grpSpPr>
            <a:xfrm>
              <a:off x="5984307" y="2615320"/>
              <a:ext cx="1123045" cy="1302732"/>
              <a:chOff x="5902096" y="2650185"/>
              <a:chExt cx="1123045" cy="1302732"/>
            </a:xfrm>
          </p:grpSpPr>
          <p:sp>
            <p:nvSpPr>
              <p:cNvPr id="16" name="六边形 15">
                <a:extLst>
                  <a:ext uri="{FF2B5EF4-FFF2-40B4-BE49-F238E27FC236}">
                    <a16:creationId xmlns:a16="http://schemas.microsoft.com/office/drawing/2014/main" id="{3C7A04BC-117F-4267-BFB0-F92129CA7CB4}"/>
                  </a:ext>
                </a:extLst>
              </p:cNvPr>
              <p:cNvSpPr/>
              <p:nvPr/>
            </p:nvSpPr>
            <p:spPr>
              <a:xfrm rot="5400000">
                <a:off x="5812253" y="2740028"/>
                <a:ext cx="1302732" cy="1123045"/>
              </a:xfrm>
              <a:prstGeom prst="hexagon">
                <a:avLst/>
              </a:prstGeom>
              <a:solidFill>
                <a:srgbClr val="50497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KSO_Shape">
                <a:extLst>
                  <a:ext uri="{FF2B5EF4-FFF2-40B4-BE49-F238E27FC236}">
                    <a16:creationId xmlns:a16="http://schemas.microsoft.com/office/drawing/2014/main" id="{125F2E68-864A-496D-8671-4871A9F70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8596" y="3069394"/>
                <a:ext cx="490046" cy="460643"/>
              </a:xfrm>
              <a:custGeom>
                <a:avLst/>
                <a:gdLst>
                  <a:gd name="T0" fmla="*/ 186557 w 1993900"/>
                  <a:gd name="T1" fmla="*/ 1472017 h 1873250"/>
                  <a:gd name="T2" fmla="*/ 1296550 w 1993900"/>
                  <a:gd name="T3" fmla="*/ 576666 h 1873250"/>
                  <a:gd name="T4" fmla="*/ 1153710 w 1993900"/>
                  <a:gd name="T5" fmla="*/ 1135821 h 1873250"/>
                  <a:gd name="T6" fmla="*/ 1097106 w 1993900"/>
                  <a:gd name="T7" fmla="*/ 797974 h 1873250"/>
                  <a:gd name="T8" fmla="*/ 1032144 w 1993900"/>
                  <a:gd name="T9" fmla="*/ 704592 h 1873250"/>
                  <a:gd name="T10" fmla="*/ 1078871 w 1993900"/>
                  <a:gd name="T11" fmla="*/ 694343 h 1873250"/>
                  <a:gd name="T12" fmla="*/ 1116861 w 1993900"/>
                  <a:gd name="T13" fmla="*/ 676502 h 1873250"/>
                  <a:gd name="T14" fmla="*/ 1146872 w 1993900"/>
                  <a:gd name="T15" fmla="*/ 652207 h 1873250"/>
                  <a:gd name="T16" fmla="*/ 1168526 w 1993900"/>
                  <a:gd name="T17" fmla="*/ 620700 h 1873250"/>
                  <a:gd name="T18" fmla="*/ 1184861 w 1993900"/>
                  <a:gd name="T19" fmla="*/ 576666 h 1873250"/>
                  <a:gd name="T20" fmla="*/ 568770 w 1993900"/>
                  <a:gd name="T21" fmla="*/ 1239833 h 1873250"/>
                  <a:gd name="T22" fmla="*/ 673241 w 1993900"/>
                  <a:gd name="T23" fmla="*/ 791901 h 1873250"/>
                  <a:gd name="T24" fmla="*/ 568770 w 1993900"/>
                  <a:gd name="T25" fmla="*/ 802909 h 1873250"/>
                  <a:gd name="T26" fmla="*/ 609419 w 1993900"/>
                  <a:gd name="T27" fmla="*/ 698519 h 1873250"/>
                  <a:gd name="T28" fmla="*/ 650068 w 1993900"/>
                  <a:gd name="T29" fmla="*/ 682954 h 1873250"/>
                  <a:gd name="T30" fmla="*/ 682739 w 1993900"/>
                  <a:gd name="T31" fmla="*/ 660938 h 1873250"/>
                  <a:gd name="T32" fmla="*/ 707052 w 1993900"/>
                  <a:gd name="T33" fmla="*/ 632088 h 1873250"/>
                  <a:gd name="T34" fmla="*/ 724147 w 1993900"/>
                  <a:gd name="T35" fmla="*/ 596405 h 1873250"/>
                  <a:gd name="T36" fmla="*/ 214659 w 1993900"/>
                  <a:gd name="T37" fmla="*/ 266708 h 1873250"/>
                  <a:gd name="T38" fmla="*/ 171803 w 1993900"/>
                  <a:gd name="T39" fmla="*/ 295920 h 1873250"/>
                  <a:gd name="T40" fmla="*/ 151323 w 1993900"/>
                  <a:gd name="T41" fmla="*/ 344102 h 1873250"/>
                  <a:gd name="T42" fmla="*/ 158150 w 1993900"/>
                  <a:gd name="T43" fmla="*/ 1583935 h 1873250"/>
                  <a:gd name="T44" fmla="*/ 190766 w 1993900"/>
                  <a:gd name="T45" fmla="*/ 1623770 h 1873250"/>
                  <a:gd name="T46" fmla="*/ 241586 w 1993900"/>
                  <a:gd name="T47" fmla="*/ 1639325 h 1873250"/>
                  <a:gd name="T48" fmla="*/ 1706270 w 1993900"/>
                  <a:gd name="T49" fmla="*/ 1627944 h 1873250"/>
                  <a:gd name="T50" fmla="*/ 1743058 w 1993900"/>
                  <a:gd name="T51" fmla="*/ 1591902 h 1873250"/>
                  <a:gd name="T52" fmla="*/ 1754056 w 1993900"/>
                  <a:gd name="T53" fmla="*/ 353207 h 1873250"/>
                  <a:gd name="T54" fmla="*/ 1738127 w 1993900"/>
                  <a:gd name="T55" fmla="*/ 302749 h 1873250"/>
                  <a:gd name="T56" fmla="*/ 1698306 w 1993900"/>
                  <a:gd name="T57" fmla="*/ 269743 h 1873250"/>
                  <a:gd name="T58" fmla="*/ 1541294 w 1993900"/>
                  <a:gd name="T59" fmla="*/ 323995 h 1873250"/>
                  <a:gd name="T60" fmla="*/ 334125 w 1993900"/>
                  <a:gd name="T61" fmla="*/ 262534 h 1873250"/>
                  <a:gd name="T62" fmla="*/ 1334979 w 1993900"/>
                  <a:gd name="T63" fmla="*/ 206006 h 1873250"/>
                  <a:gd name="T64" fmla="*/ 1663414 w 1993900"/>
                  <a:gd name="T65" fmla="*/ 111160 h 1873250"/>
                  <a:gd name="T66" fmla="*/ 1735094 w 1993900"/>
                  <a:gd name="T67" fmla="*/ 122162 h 1873250"/>
                  <a:gd name="T68" fmla="*/ 1798429 w 1993900"/>
                  <a:gd name="T69" fmla="*/ 152513 h 1873250"/>
                  <a:gd name="T70" fmla="*/ 1849629 w 1993900"/>
                  <a:gd name="T71" fmla="*/ 199557 h 1873250"/>
                  <a:gd name="T72" fmla="*/ 1886037 w 1993900"/>
                  <a:gd name="T73" fmla="*/ 259120 h 1873250"/>
                  <a:gd name="T74" fmla="*/ 1903862 w 1993900"/>
                  <a:gd name="T75" fmla="*/ 328927 h 1873250"/>
                  <a:gd name="T76" fmla="*/ 1902346 w 1993900"/>
                  <a:gd name="T77" fmla="*/ 1585453 h 1873250"/>
                  <a:gd name="T78" fmla="*/ 1881107 w 1993900"/>
                  <a:gd name="T79" fmla="*/ 1653362 h 1873250"/>
                  <a:gd name="T80" fmla="*/ 1842044 w 1993900"/>
                  <a:gd name="T81" fmla="*/ 1711029 h 1873250"/>
                  <a:gd name="T82" fmla="*/ 1788568 w 1993900"/>
                  <a:gd name="T83" fmla="*/ 1755417 h 1873250"/>
                  <a:gd name="T84" fmla="*/ 1723716 w 1993900"/>
                  <a:gd name="T85" fmla="*/ 1782733 h 1873250"/>
                  <a:gd name="T86" fmla="*/ 241586 w 1993900"/>
                  <a:gd name="T87" fmla="*/ 1790700 h 1873250"/>
                  <a:gd name="T88" fmla="*/ 169906 w 1993900"/>
                  <a:gd name="T89" fmla="*/ 1779698 h 1873250"/>
                  <a:gd name="T90" fmla="*/ 106191 w 1993900"/>
                  <a:gd name="T91" fmla="*/ 1748968 h 1873250"/>
                  <a:gd name="T92" fmla="*/ 54992 w 1993900"/>
                  <a:gd name="T93" fmla="*/ 1702303 h 1873250"/>
                  <a:gd name="T94" fmla="*/ 18963 w 1993900"/>
                  <a:gd name="T95" fmla="*/ 1642740 h 1873250"/>
                  <a:gd name="T96" fmla="*/ 1138 w 1993900"/>
                  <a:gd name="T97" fmla="*/ 1573312 h 1873250"/>
                  <a:gd name="T98" fmla="*/ 2655 w 1993900"/>
                  <a:gd name="T99" fmla="*/ 316408 h 1873250"/>
                  <a:gd name="T100" fmla="*/ 23514 w 1993900"/>
                  <a:gd name="T101" fmla="*/ 248497 h 1873250"/>
                  <a:gd name="T102" fmla="*/ 62577 w 1993900"/>
                  <a:gd name="T103" fmla="*/ 190451 h 1873250"/>
                  <a:gd name="T104" fmla="*/ 116432 w 1993900"/>
                  <a:gd name="T105" fmla="*/ 146064 h 1873250"/>
                  <a:gd name="T106" fmla="*/ 181284 w 1993900"/>
                  <a:gd name="T107" fmla="*/ 118748 h 1873250"/>
                  <a:gd name="T108" fmla="*/ 363706 w 1993900"/>
                  <a:gd name="T109" fmla="*/ 111160 h 18732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93900" h="1873250">
                    <a:moveTo>
                      <a:pt x="195263" y="1631950"/>
                    </a:moveTo>
                    <a:lnTo>
                      <a:pt x="1766888" y="1631950"/>
                    </a:lnTo>
                    <a:lnTo>
                      <a:pt x="1766888" y="1663700"/>
                    </a:lnTo>
                    <a:lnTo>
                      <a:pt x="195263" y="1663700"/>
                    </a:lnTo>
                    <a:lnTo>
                      <a:pt x="195263" y="1631950"/>
                    </a:lnTo>
                    <a:close/>
                    <a:moveTo>
                      <a:pt x="195263" y="1539875"/>
                    </a:moveTo>
                    <a:lnTo>
                      <a:pt x="1766888" y="1539875"/>
                    </a:lnTo>
                    <a:lnTo>
                      <a:pt x="1766888" y="1570038"/>
                    </a:lnTo>
                    <a:lnTo>
                      <a:pt x="195263" y="1570038"/>
                    </a:lnTo>
                    <a:lnTo>
                      <a:pt x="195263" y="1539875"/>
                    </a:lnTo>
                    <a:close/>
                    <a:moveTo>
                      <a:pt x="1240155" y="603250"/>
                    </a:moveTo>
                    <a:lnTo>
                      <a:pt x="1357056" y="603250"/>
                    </a:lnTo>
                    <a:lnTo>
                      <a:pt x="1357056" y="1188182"/>
                    </a:lnTo>
                    <a:lnTo>
                      <a:pt x="1493838" y="1188182"/>
                    </a:lnTo>
                    <a:lnTo>
                      <a:pt x="1493838" y="1296988"/>
                    </a:lnTo>
                    <a:lnTo>
                      <a:pt x="1071563" y="1296988"/>
                    </a:lnTo>
                    <a:lnTo>
                      <a:pt x="1071563" y="1188182"/>
                    </a:lnTo>
                    <a:lnTo>
                      <a:pt x="1207550" y="1188182"/>
                    </a:lnTo>
                    <a:lnTo>
                      <a:pt x="1207550" y="820068"/>
                    </a:lnTo>
                    <a:lnTo>
                      <a:pt x="1201886" y="822053"/>
                    </a:lnTo>
                    <a:lnTo>
                      <a:pt x="1194826" y="824833"/>
                    </a:lnTo>
                    <a:lnTo>
                      <a:pt x="1180909" y="828407"/>
                    </a:lnTo>
                    <a:lnTo>
                      <a:pt x="1165402" y="831981"/>
                    </a:lnTo>
                    <a:lnTo>
                      <a:pt x="1148304" y="834760"/>
                    </a:lnTo>
                    <a:lnTo>
                      <a:pt x="1130809" y="837143"/>
                    </a:lnTo>
                    <a:lnTo>
                      <a:pt x="1111723" y="838732"/>
                    </a:lnTo>
                    <a:lnTo>
                      <a:pt x="1091842" y="839526"/>
                    </a:lnTo>
                    <a:lnTo>
                      <a:pt x="1071563" y="839923"/>
                    </a:lnTo>
                    <a:lnTo>
                      <a:pt x="1071563" y="738265"/>
                    </a:lnTo>
                    <a:lnTo>
                      <a:pt x="1080311" y="737073"/>
                    </a:lnTo>
                    <a:lnTo>
                      <a:pt x="1089456" y="735882"/>
                    </a:lnTo>
                    <a:lnTo>
                      <a:pt x="1097806" y="734294"/>
                    </a:lnTo>
                    <a:lnTo>
                      <a:pt x="1106156" y="732705"/>
                    </a:lnTo>
                    <a:lnTo>
                      <a:pt x="1114109" y="730720"/>
                    </a:lnTo>
                    <a:lnTo>
                      <a:pt x="1121664" y="728734"/>
                    </a:lnTo>
                    <a:lnTo>
                      <a:pt x="1129218" y="726352"/>
                    </a:lnTo>
                    <a:lnTo>
                      <a:pt x="1136376" y="723969"/>
                    </a:lnTo>
                    <a:lnTo>
                      <a:pt x="1143931" y="720792"/>
                    </a:lnTo>
                    <a:lnTo>
                      <a:pt x="1150690" y="718012"/>
                    </a:lnTo>
                    <a:lnTo>
                      <a:pt x="1156654" y="714438"/>
                    </a:lnTo>
                    <a:lnTo>
                      <a:pt x="1163016" y="711262"/>
                    </a:lnTo>
                    <a:lnTo>
                      <a:pt x="1168981" y="707688"/>
                    </a:lnTo>
                    <a:lnTo>
                      <a:pt x="1174945" y="704114"/>
                    </a:lnTo>
                    <a:lnTo>
                      <a:pt x="1180512" y="699746"/>
                    </a:lnTo>
                    <a:lnTo>
                      <a:pt x="1186079" y="695775"/>
                    </a:lnTo>
                    <a:lnTo>
                      <a:pt x="1191248" y="691407"/>
                    </a:lnTo>
                    <a:lnTo>
                      <a:pt x="1195621" y="686641"/>
                    </a:lnTo>
                    <a:lnTo>
                      <a:pt x="1200393" y="682273"/>
                    </a:lnTo>
                    <a:lnTo>
                      <a:pt x="1204767" y="677111"/>
                    </a:lnTo>
                    <a:lnTo>
                      <a:pt x="1208743" y="671551"/>
                    </a:lnTo>
                    <a:lnTo>
                      <a:pt x="1213117" y="666389"/>
                    </a:lnTo>
                    <a:lnTo>
                      <a:pt x="1216298" y="661227"/>
                    </a:lnTo>
                    <a:lnTo>
                      <a:pt x="1220274" y="655270"/>
                    </a:lnTo>
                    <a:lnTo>
                      <a:pt x="1223057" y="649314"/>
                    </a:lnTo>
                    <a:lnTo>
                      <a:pt x="1226636" y="643357"/>
                    </a:lnTo>
                    <a:lnTo>
                      <a:pt x="1229022" y="637003"/>
                    </a:lnTo>
                    <a:lnTo>
                      <a:pt x="1231407" y="630650"/>
                    </a:lnTo>
                    <a:lnTo>
                      <a:pt x="1234191" y="623899"/>
                    </a:lnTo>
                    <a:lnTo>
                      <a:pt x="1236179" y="617148"/>
                    </a:lnTo>
                    <a:lnTo>
                      <a:pt x="1240155" y="603250"/>
                    </a:lnTo>
                    <a:close/>
                    <a:moveTo>
                      <a:pt x="763507" y="603250"/>
                    </a:moveTo>
                    <a:lnTo>
                      <a:pt x="880806" y="603250"/>
                    </a:lnTo>
                    <a:lnTo>
                      <a:pt x="880806" y="1188182"/>
                    </a:lnTo>
                    <a:lnTo>
                      <a:pt x="1017588" y="1188182"/>
                    </a:lnTo>
                    <a:lnTo>
                      <a:pt x="1017588" y="1296988"/>
                    </a:lnTo>
                    <a:lnTo>
                      <a:pt x="595313" y="1296988"/>
                    </a:lnTo>
                    <a:lnTo>
                      <a:pt x="595313" y="1188182"/>
                    </a:lnTo>
                    <a:lnTo>
                      <a:pt x="731300" y="1188182"/>
                    </a:lnTo>
                    <a:lnTo>
                      <a:pt x="731300" y="820068"/>
                    </a:lnTo>
                    <a:lnTo>
                      <a:pt x="725336" y="822053"/>
                    </a:lnTo>
                    <a:lnTo>
                      <a:pt x="718576" y="824833"/>
                    </a:lnTo>
                    <a:lnTo>
                      <a:pt x="704659" y="828407"/>
                    </a:lnTo>
                    <a:lnTo>
                      <a:pt x="688754" y="831981"/>
                    </a:lnTo>
                    <a:lnTo>
                      <a:pt x="672054" y="834760"/>
                    </a:lnTo>
                    <a:lnTo>
                      <a:pt x="654161" y="837143"/>
                    </a:lnTo>
                    <a:lnTo>
                      <a:pt x="635473" y="838732"/>
                    </a:lnTo>
                    <a:lnTo>
                      <a:pt x="615592" y="839526"/>
                    </a:lnTo>
                    <a:lnTo>
                      <a:pt x="595313" y="839923"/>
                    </a:lnTo>
                    <a:lnTo>
                      <a:pt x="595313" y="738265"/>
                    </a:lnTo>
                    <a:lnTo>
                      <a:pt x="604061" y="737073"/>
                    </a:lnTo>
                    <a:lnTo>
                      <a:pt x="612809" y="735882"/>
                    </a:lnTo>
                    <a:lnTo>
                      <a:pt x="621159" y="734294"/>
                    </a:lnTo>
                    <a:lnTo>
                      <a:pt x="629906" y="732705"/>
                    </a:lnTo>
                    <a:lnTo>
                      <a:pt x="637859" y="730720"/>
                    </a:lnTo>
                    <a:lnTo>
                      <a:pt x="645414" y="728734"/>
                    </a:lnTo>
                    <a:lnTo>
                      <a:pt x="652968" y="726352"/>
                    </a:lnTo>
                    <a:lnTo>
                      <a:pt x="660126" y="723969"/>
                    </a:lnTo>
                    <a:lnTo>
                      <a:pt x="667283" y="720792"/>
                    </a:lnTo>
                    <a:lnTo>
                      <a:pt x="674042" y="718012"/>
                    </a:lnTo>
                    <a:lnTo>
                      <a:pt x="680404" y="714438"/>
                    </a:lnTo>
                    <a:lnTo>
                      <a:pt x="686766" y="711262"/>
                    </a:lnTo>
                    <a:lnTo>
                      <a:pt x="692731" y="707688"/>
                    </a:lnTo>
                    <a:lnTo>
                      <a:pt x="698695" y="704114"/>
                    </a:lnTo>
                    <a:lnTo>
                      <a:pt x="704262" y="699746"/>
                    </a:lnTo>
                    <a:lnTo>
                      <a:pt x="709431" y="695775"/>
                    </a:lnTo>
                    <a:lnTo>
                      <a:pt x="714600" y="691407"/>
                    </a:lnTo>
                    <a:lnTo>
                      <a:pt x="719371" y="686641"/>
                    </a:lnTo>
                    <a:lnTo>
                      <a:pt x="724143" y="682273"/>
                    </a:lnTo>
                    <a:lnTo>
                      <a:pt x="728119" y="677111"/>
                    </a:lnTo>
                    <a:lnTo>
                      <a:pt x="732493" y="671551"/>
                    </a:lnTo>
                    <a:lnTo>
                      <a:pt x="736469" y="666389"/>
                    </a:lnTo>
                    <a:lnTo>
                      <a:pt x="740048" y="661227"/>
                    </a:lnTo>
                    <a:lnTo>
                      <a:pt x="744024" y="655270"/>
                    </a:lnTo>
                    <a:lnTo>
                      <a:pt x="746807" y="649314"/>
                    </a:lnTo>
                    <a:lnTo>
                      <a:pt x="749988" y="643357"/>
                    </a:lnTo>
                    <a:lnTo>
                      <a:pt x="752772" y="637003"/>
                    </a:lnTo>
                    <a:lnTo>
                      <a:pt x="755157" y="630650"/>
                    </a:lnTo>
                    <a:lnTo>
                      <a:pt x="757941" y="623899"/>
                    </a:lnTo>
                    <a:lnTo>
                      <a:pt x="759929" y="617148"/>
                    </a:lnTo>
                    <a:lnTo>
                      <a:pt x="763507" y="603250"/>
                    </a:lnTo>
                    <a:close/>
                    <a:moveTo>
                      <a:pt x="252860" y="274637"/>
                    </a:moveTo>
                    <a:lnTo>
                      <a:pt x="243333" y="275431"/>
                    </a:lnTo>
                    <a:lnTo>
                      <a:pt x="233806" y="276622"/>
                    </a:lnTo>
                    <a:lnTo>
                      <a:pt x="224676" y="279003"/>
                    </a:lnTo>
                    <a:lnTo>
                      <a:pt x="216340" y="282178"/>
                    </a:lnTo>
                    <a:lnTo>
                      <a:pt x="207607" y="286147"/>
                    </a:lnTo>
                    <a:lnTo>
                      <a:pt x="199668" y="290909"/>
                    </a:lnTo>
                    <a:lnTo>
                      <a:pt x="192523" y="296465"/>
                    </a:lnTo>
                    <a:lnTo>
                      <a:pt x="185774" y="302815"/>
                    </a:lnTo>
                    <a:lnTo>
                      <a:pt x="179820" y="309562"/>
                    </a:lnTo>
                    <a:lnTo>
                      <a:pt x="174263" y="316706"/>
                    </a:lnTo>
                    <a:lnTo>
                      <a:pt x="169499" y="324644"/>
                    </a:lnTo>
                    <a:lnTo>
                      <a:pt x="165530" y="332581"/>
                    </a:lnTo>
                    <a:lnTo>
                      <a:pt x="162354" y="341312"/>
                    </a:lnTo>
                    <a:lnTo>
                      <a:pt x="159972" y="350837"/>
                    </a:lnTo>
                    <a:lnTo>
                      <a:pt x="158385" y="359965"/>
                    </a:lnTo>
                    <a:lnTo>
                      <a:pt x="157988" y="369490"/>
                    </a:lnTo>
                    <a:lnTo>
                      <a:pt x="157988" y="1619647"/>
                    </a:lnTo>
                    <a:lnTo>
                      <a:pt x="158385" y="1629569"/>
                    </a:lnTo>
                    <a:lnTo>
                      <a:pt x="159972" y="1639094"/>
                    </a:lnTo>
                    <a:lnTo>
                      <a:pt x="162354" y="1647825"/>
                    </a:lnTo>
                    <a:lnTo>
                      <a:pt x="165530" y="1656953"/>
                    </a:lnTo>
                    <a:lnTo>
                      <a:pt x="169499" y="1665288"/>
                    </a:lnTo>
                    <a:lnTo>
                      <a:pt x="174263" y="1672828"/>
                    </a:lnTo>
                    <a:lnTo>
                      <a:pt x="179820" y="1679972"/>
                    </a:lnTo>
                    <a:lnTo>
                      <a:pt x="185774" y="1686719"/>
                    </a:lnTo>
                    <a:lnTo>
                      <a:pt x="192523" y="1693069"/>
                    </a:lnTo>
                    <a:lnTo>
                      <a:pt x="199668" y="1698625"/>
                    </a:lnTo>
                    <a:lnTo>
                      <a:pt x="207607" y="1702991"/>
                    </a:lnTo>
                    <a:lnTo>
                      <a:pt x="216340" y="1707356"/>
                    </a:lnTo>
                    <a:lnTo>
                      <a:pt x="224676" y="1710531"/>
                    </a:lnTo>
                    <a:lnTo>
                      <a:pt x="233806" y="1712913"/>
                    </a:lnTo>
                    <a:lnTo>
                      <a:pt x="243333" y="1714103"/>
                    </a:lnTo>
                    <a:lnTo>
                      <a:pt x="252860" y="1714897"/>
                    </a:lnTo>
                    <a:lnTo>
                      <a:pt x="1741040" y="1714897"/>
                    </a:lnTo>
                    <a:lnTo>
                      <a:pt x="1750567" y="1714103"/>
                    </a:lnTo>
                    <a:lnTo>
                      <a:pt x="1759697" y="1712913"/>
                    </a:lnTo>
                    <a:lnTo>
                      <a:pt x="1769224" y="1710531"/>
                    </a:lnTo>
                    <a:lnTo>
                      <a:pt x="1777560" y="1707356"/>
                    </a:lnTo>
                    <a:lnTo>
                      <a:pt x="1785896" y="1702991"/>
                    </a:lnTo>
                    <a:lnTo>
                      <a:pt x="1794232" y="1698625"/>
                    </a:lnTo>
                    <a:lnTo>
                      <a:pt x="1801377" y="1693069"/>
                    </a:lnTo>
                    <a:lnTo>
                      <a:pt x="1808126" y="1686719"/>
                    </a:lnTo>
                    <a:lnTo>
                      <a:pt x="1813683" y="1679972"/>
                    </a:lnTo>
                    <a:lnTo>
                      <a:pt x="1819240" y="1672828"/>
                    </a:lnTo>
                    <a:lnTo>
                      <a:pt x="1824401" y="1665288"/>
                    </a:lnTo>
                    <a:lnTo>
                      <a:pt x="1828370" y="1656953"/>
                    </a:lnTo>
                    <a:lnTo>
                      <a:pt x="1831546" y="1647825"/>
                    </a:lnTo>
                    <a:lnTo>
                      <a:pt x="1833531" y="1639094"/>
                    </a:lnTo>
                    <a:lnTo>
                      <a:pt x="1835516" y="1629569"/>
                    </a:lnTo>
                    <a:lnTo>
                      <a:pt x="1835912" y="1619647"/>
                    </a:lnTo>
                    <a:lnTo>
                      <a:pt x="1835912" y="369490"/>
                    </a:lnTo>
                    <a:lnTo>
                      <a:pt x="1835516" y="359965"/>
                    </a:lnTo>
                    <a:lnTo>
                      <a:pt x="1833531" y="350837"/>
                    </a:lnTo>
                    <a:lnTo>
                      <a:pt x="1831546" y="341312"/>
                    </a:lnTo>
                    <a:lnTo>
                      <a:pt x="1828370" y="332581"/>
                    </a:lnTo>
                    <a:lnTo>
                      <a:pt x="1824401" y="324644"/>
                    </a:lnTo>
                    <a:lnTo>
                      <a:pt x="1819240" y="316706"/>
                    </a:lnTo>
                    <a:lnTo>
                      <a:pt x="1813683" y="309562"/>
                    </a:lnTo>
                    <a:lnTo>
                      <a:pt x="1808126" y="302815"/>
                    </a:lnTo>
                    <a:lnTo>
                      <a:pt x="1801377" y="296465"/>
                    </a:lnTo>
                    <a:lnTo>
                      <a:pt x="1794232" y="290909"/>
                    </a:lnTo>
                    <a:lnTo>
                      <a:pt x="1785896" y="286147"/>
                    </a:lnTo>
                    <a:lnTo>
                      <a:pt x="1777560" y="282178"/>
                    </a:lnTo>
                    <a:lnTo>
                      <a:pt x="1769224" y="279003"/>
                    </a:lnTo>
                    <a:lnTo>
                      <a:pt x="1759697" y="276622"/>
                    </a:lnTo>
                    <a:lnTo>
                      <a:pt x="1750567" y="275431"/>
                    </a:lnTo>
                    <a:lnTo>
                      <a:pt x="1741040" y="274637"/>
                    </a:lnTo>
                    <a:lnTo>
                      <a:pt x="1613221" y="274637"/>
                    </a:lnTo>
                    <a:lnTo>
                      <a:pt x="1613221" y="338931"/>
                    </a:lnTo>
                    <a:lnTo>
                      <a:pt x="1366316" y="338931"/>
                    </a:lnTo>
                    <a:lnTo>
                      <a:pt x="1366316" y="274637"/>
                    </a:lnTo>
                    <a:lnTo>
                      <a:pt x="596622" y="274637"/>
                    </a:lnTo>
                    <a:lnTo>
                      <a:pt x="596622" y="338931"/>
                    </a:lnTo>
                    <a:lnTo>
                      <a:pt x="349717" y="338931"/>
                    </a:lnTo>
                    <a:lnTo>
                      <a:pt x="349717" y="274637"/>
                    </a:lnTo>
                    <a:lnTo>
                      <a:pt x="252860" y="274637"/>
                    </a:lnTo>
                    <a:close/>
                    <a:moveTo>
                      <a:pt x="442207" y="0"/>
                    </a:moveTo>
                    <a:lnTo>
                      <a:pt x="565660" y="0"/>
                    </a:lnTo>
                    <a:lnTo>
                      <a:pt x="565660" y="116284"/>
                    </a:lnTo>
                    <a:lnTo>
                      <a:pt x="1397278" y="116284"/>
                    </a:lnTo>
                    <a:lnTo>
                      <a:pt x="1397278" y="215503"/>
                    </a:lnTo>
                    <a:lnTo>
                      <a:pt x="1397278" y="307975"/>
                    </a:lnTo>
                    <a:lnTo>
                      <a:pt x="1461188" y="307975"/>
                    </a:lnTo>
                    <a:lnTo>
                      <a:pt x="1461188" y="0"/>
                    </a:lnTo>
                    <a:lnTo>
                      <a:pt x="1551296" y="0"/>
                    </a:lnTo>
                    <a:lnTo>
                      <a:pt x="1551296" y="116284"/>
                    </a:lnTo>
                    <a:lnTo>
                      <a:pt x="1741040" y="116284"/>
                    </a:lnTo>
                    <a:lnTo>
                      <a:pt x="1754140" y="116681"/>
                    </a:lnTo>
                    <a:lnTo>
                      <a:pt x="1766446" y="117475"/>
                    </a:lnTo>
                    <a:lnTo>
                      <a:pt x="1779148" y="119062"/>
                    </a:lnTo>
                    <a:lnTo>
                      <a:pt x="1791851" y="121840"/>
                    </a:lnTo>
                    <a:lnTo>
                      <a:pt x="1804156" y="124222"/>
                    </a:lnTo>
                    <a:lnTo>
                      <a:pt x="1816065" y="127794"/>
                    </a:lnTo>
                    <a:lnTo>
                      <a:pt x="1827973" y="131762"/>
                    </a:lnTo>
                    <a:lnTo>
                      <a:pt x="1839088" y="136525"/>
                    </a:lnTo>
                    <a:lnTo>
                      <a:pt x="1850600" y="141684"/>
                    </a:lnTo>
                    <a:lnTo>
                      <a:pt x="1861318" y="147240"/>
                    </a:lnTo>
                    <a:lnTo>
                      <a:pt x="1872035" y="152797"/>
                    </a:lnTo>
                    <a:lnTo>
                      <a:pt x="1882356" y="159544"/>
                    </a:lnTo>
                    <a:lnTo>
                      <a:pt x="1892280" y="167084"/>
                    </a:lnTo>
                    <a:lnTo>
                      <a:pt x="1901807" y="174228"/>
                    </a:lnTo>
                    <a:lnTo>
                      <a:pt x="1911334" y="182165"/>
                    </a:lnTo>
                    <a:lnTo>
                      <a:pt x="1919670" y="190500"/>
                    </a:lnTo>
                    <a:lnTo>
                      <a:pt x="1928006" y="199231"/>
                    </a:lnTo>
                    <a:lnTo>
                      <a:pt x="1935945" y="208756"/>
                    </a:lnTo>
                    <a:lnTo>
                      <a:pt x="1943884" y="218281"/>
                    </a:lnTo>
                    <a:lnTo>
                      <a:pt x="1951029" y="228203"/>
                    </a:lnTo>
                    <a:lnTo>
                      <a:pt x="1957380" y="238125"/>
                    </a:lnTo>
                    <a:lnTo>
                      <a:pt x="1963732" y="249237"/>
                    </a:lnTo>
                    <a:lnTo>
                      <a:pt x="1968892" y="259953"/>
                    </a:lnTo>
                    <a:lnTo>
                      <a:pt x="1974052" y="271065"/>
                    </a:lnTo>
                    <a:lnTo>
                      <a:pt x="1978816" y="282575"/>
                    </a:lnTo>
                    <a:lnTo>
                      <a:pt x="1982389" y="294084"/>
                    </a:lnTo>
                    <a:lnTo>
                      <a:pt x="1985961" y="306387"/>
                    </a:lnTo>
                    <a:lnTo>
                      <a:pt x="1988740" y="318690"/>
                    </a:lnTo>
                    <a:lnTo>
                      <a:pt x="1991122" y="330994"/>
                    </a:lnTo>
                    <a:lnTo>
                      <a:pt x="1992709" y="344090"/>
                    </a:lnTo>
                    <a:lnTo>
                      <a:pt x="1993503" y="356790"/>
                    </a:lnTo>
                    <a:lnTo>
                      <a:pt x="1993900" y="369490"/>
                    </a:lnTo>
                    <a:lnTo>
                      <a:pt x="1993900" y="1619647"/>
                    </a:lnTo>
                    <a:lnTo>
                      <a:pt x="1993503" y="1632744"/>
                    </a:lnTo>
                    <a:lnTo>
                      <a:pt x="1992709" y="1645841"/>
                    </a:lnTo>
                    <a:lnTo>
                      <a:pt x="1991122" y="1658541"/>
                    </a:lnTo>
                    <a:lnTo>
                      <a:pt x="1988740" y="1670844"/>
                    </a:lnTo>
                    <a:lnTo>
                      <a:pt x="1985961" y="1682750"/>
                    </a:lnTo>
                    <a:lnTo>
                      <a:pt x="1982389" y="1695053"/>
                    </a:lnTo>
                    <a:lnTo>
                      <a:pt x="1978816" y="1706960"/>
                    </a:lnTo>
                    <a:lnTo>
                      <a:pt x="1974052" y="1718469"/>
                    </a:lnTo>
                    <a:lnTo>
                      <a:pt x="1968892" y="1729581"/>
                    </a:lnTo>
                    <a:lnTo>
                      <a:pt x="1963732" y="1740694"/>
                    </a:lnTo>
                    <a:lnTo>
                      <a:pt x="1957380" y="1751410"/>
                    </a:lnTo>
                    <a:lnTo>
                      <a:pt x="1951029" y="1761331"/>
                    </a:lnTo>
                    <a:lnTo>
                      <a:pt x="1943884" y="1771650"/>
                    </a:lnTo>
                    <a:lnTo>
                      <a:pt x="1935945" y="1780778"/>
                    </a:lnTo>
                    <a:lnTo>
                      <a:pt x="1928006" y="1789906"/>
                    </a:lnTo>
                    <a:lnTo>
                      <a:pt x="1919670" y="1799035"/>
                    </a:lnTo>
                    <a:lnTo>
                      <a:pt x="1911334" y="1807369"/>
                    </a:lnTo>
                    <a:lnTo>
                      <a:pt x="1901807" y="1815306"/>
                    </a:lnTo>
                    <a:lnTo>
                      <a:pt x="1892280" y="1822847"/>
                    </a:lnTo>
                    <a:lnTo>
                      <a:pt x="1882356" y="1829594"/>
                    </a:lnTo>
                    <a:lnTo>
                      <a:pt x="1872035" y="1836341"/>
                    </a:lnTo>
                    <a:lnTo>
                      <a:pt x="1861318" y="1842294"/>
                    </a:lnTo>
                    <a:lnTo>
                      <a:pt x="1850600" y="1848247"/>
                    </a:lnTo>
                    <a:lnTo>
                      <a:pt x="1839088" y="1853406"/>
                    </a:lnTo>
                    <a:lnTo>
                      <a:pt x="1827973" y="1857375"/>
                    </a:lnTo>
                    <a:lnTo>
                      <a:pt x="1816065" y="1861741"/>
                    </a:lnTo>
                    <a:lnTo>
                      <a:pt x="1804156" y="1864916"/>
                    </a:lnTo>
                    <a:lnTo>
                      <a:pt x="1791851" y="1868091"/>
                    </a:lnTo>
                    <a:lnTo>
                      <a:pt x="1779148" y="1870075"/>
                    </a:lnTo>
                    <a:lnTo>
                      <a:pt x="1766446" y="1871663"/>
                    </a:lnTo>
                    <a:lnTo>
                      <a:pt x="1754140" y="1872456"/>
                    </a:lnTo>
                    <a:lnTo>
                      <a:pt x="1741040" y="1873250"/>
                    </a:lnTo>
                    <a:lnTo>
                      <a:pt x="252860" y="1873250"/>
                    </a:lnTo>
                    <a:lnTo>
                      <a:pt x="239760" y="1872456"/>
                    </a:lnTo>
                    <a:lnTo>
                      <a:pt x="227058" y="1871663"/>
                    </a:lnTo>
                    <a:lnTo>
                      <a:pt x="214355" y="1870075"/>
                    </a:lnTo>
                    <a:lnTo>
                      <a:pt x="201753" y="1868091"/>
                    </a:lnTo>
                    <a:lnTo>
                      <a:pt x="189744" y="1864916"/>
                    </a:lnTo>
                    <a:lnTo>
                      <a:pt x="177835" y="1861741"/>
                    </a:lnTo>
                    <a:lnTo>
                      <a:pt x="165927" y="1857375"/>
                    </a:lnTo>
                    <a:lnTo>
                      <a:pt x="154018" y="1853406"/>
                    </a:lnTo>
                    <a:lnTo>
                      <a:pt x="143300" y="1848247"/>
                    </a:lnTo>
                    <a:lnTo>
                      <a:pt x="132186" y="1842294"/>
                    </a:lnTo>
                    <a:lnTo>
                      <a:pt x="121865" y="1836341"/>
                    </a:lnTo>
                    <a:lnTo>
                      <a:pt x="111147" y="1829594"/>
                    </a:lnTo>
                    <a:lnTo>
                      <a:pt x="101620" y="1822847"/>
                    </a:lnTo>
                    <a:lnTo>
                      <a:pt x="91696" y="1815306"/>
                    </a:lnTo>
                    <a:lnTo>
                      <a:pt x="82566" y="1807369"/>
                    </a:lnTo>
                    <a:lnTo>
                      <a:pt x="74230" y="1799035"/>
                    </a:lnTo>
                    <a:lnTo>
                      <a:pt x="65497" y="1789906"/>
                    </a:lnTo>
                    <a:lnTo>
                      <a:pt x="57558" y="1780778"/>
                    </a:lnTo>
                    <a:lnTo>
                      <a:pt x="50016" y="1771650"/>
                    </a:lnTo>
                    <a:lnTo>
                      <a:pt x="42871" y="1761331"/>
                    </a:lnTo>
                    <a:lnTo>
                      <a:pt x="36520" y="1751410"/>
                    </a:lnTo>
                    <a:lnTo>
                      <a:pt x="30168" y="1740694"/>
                    </a:lnTo>
                    <a:lnTo>
                      <a:pt x="24611" y="1729581"/>
                    </a:lnTo>
                    <a:lnTo>
                      <a:pt x="19848" y="1718469"/>
                    </a:lnTo>
                    <a:lnTo>
                      <a:pt x="15084" y="1706960"/>
                    </a:lnTo>
                    <a:lnTo>
                      <a:pt x="11115" y="1695053"/>
                    </a:lnTo>
                    <a:lnTo>
                      <a:pt x="7939" y="1682750"/>
                    </a:lnTo>
                    <a:lnTo>
                      <a:pt x="4763" y="1670844"/>
                    </a:lnTo>
                    <a:lnTo>
                      <a:pt x="2779" y="1658541"/>
                    </a:lnTo>
                    <a:lnTo>
                      <a:pt x="1191" y="1645841"/>
                    </a:lnTo>
                    <a:lnTo>
                      <a:pt x="0" y="1632744"/>
                    </a:lnTo>
                    <a:lnTo>
                      <a:pt x="0" y="1619647"/>
                    </a:lnTo>
                    <a:lnTo>
                      <a:pt x="0" y="369490"/>
                    </a:lnTo>
                    <a:lnTo>
                      <a:pt x="0" y="356790"/>
                    </a:lnTo>
                    <a:lnTo>
                      <a:pt x="1191" y="344090"/>
                    </a:lnTo>
                    <a:lnTo>
                      <a:pt x="2779" y="330994"/>
                    </a:lnTo>
                    <a:lnTo>
                      <a:pt x="4763" y="318690"/>
                    </a:lnTo>
                    <a:lnTo>
                      <a:pt x="7939" y="306387"/>
                    </a:lnTo>
                    <a:lnTo>
                      <a:pt x="11115" y="294084"/>
                    </a:lnTo>
                    <a:lnTo>
                      <a:pt x="15084" y="282575"/>
                    </a:lnTo>
                    <a:lnTo>
                      <a:pt x="19848" y="271065"/>
                    </a:lnTo>
                    <a:lnTo>
                      <a:pt x="24611" y="259953"/>
                    </a:lnTo>
                    <a:lnTo>
                      <a:pt x="30168" y="249237"/>
                    </a:lnTo>
                    <a:lnTo>
                      <a:pt x="36520" y="238125"/>
                    </a:lnTo>
                    <a:lnTo>
                      <a:pt x="42871" y="228203"/>
                    </a:lnTo>
                    <a:lnTo>
                      <a:pt x="50016" y="218281"/>
                    </a:lnTo>
                    <a:lnTo>
                      <a:pt x="57558" y="208756"/>
                    </a:lnTo>
                    <a:lnTo>
                      <a:pt x="65497" y="199231"/>
                    </a:lnTo>
                    <a:lnTo>
                      <a:pt x="74230" y="190500"/>
                    </a:lnTo>
                    <a:lnTo>
                      <a:pt x="82566" y="182165"/>
                    </a:lnTo>
                    <a:lnTo>
                      <a:pt x="91696" y="174228"/>
                    </a:lnTo>
                    <a:lnTo>
                      <a:pt x="101620" y="167084"/>
                    </a:lnTo>
                    <a:lnTo>
                      <a:pt x="111147" y="159544"/>
                    </a:lnTo>
                    <a:lnTo>
                      <a:pt x="121865" y="152797"/>
                    </a:lnTo>
                    <a:lnTo>
                      <a:pt x="132186" y="147240"/>
                    </a:lnTo>
                    <a:lnTo>
                      <a:pt x="143300" y="141684"/>
                    </a:lnTo>
                    <a:lnTo>
                      <a:pt x="154018" y="136525"/>
                    </a:lnTo>
                    <a:lnTo>
                      <a:pt x="165927" y="131762"/>
                    </a:lnTo>
                    <a:lnTo>
                      <a:pt x="177835" y="127794"/>
                    </a:lnTo>
                    <a:lnTo>
                      <a:pt x="189744" y="124222"/>
                    </a:lnTo>
                    <a:lnTo>
                      <a:pt x="201753" y="121840"/>
                    </a:lnTo>
                    <a:lnTo>
                      <a:pt x="214355" y="119062"/>
                    </a:lnTo>
                    <a:lnTo>
                      <a:pt x="227058" y="117475"/>
                    </a:lnTo>
                    <a:lnTo>
                      <a:pt x="239760" y="116681"/>
                    </a:lnTo>
                    <a:lnTo>
                      <a:pt x="252860" y="116284"/>
                    </a:lnTo>
                    <a:lnTo>
                      <a:pt x="380679" y="116284"/>
                    </a:lnTo>
                    <a:lnTo>
                      <a:pt x="380679" y="215503"/>
                    </a:lnTo>
                    <a:lnTo>
                      <a:pt x="380679" y="307975"/>
                    </a:lnTo>
                    <a:lnTo>
                      <a:pt x="442207" y="307975"/>
                    </a:lnTo>
                    <a:lnTo>
                      <a:pt x="4422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143ED4C-4B2B-4EAA-BBD2-0F2326D91332}"/>
                </a:ext>
              </a:extLst>
            </p:cNvPr>
            <p:cNvGrpSpPr/>
            <p:nvPr/>
          </p:nvGrpSpPr>
          <p:grpSpPr>
            <a:xfrm>
              <a:off x="5383890" y="3689151"/>
              <a:ext cx="1123045" cy="1302732"/>
              <a:chOff x="5301679" y="3724016"/>
              <a:chExt cx="1123045" cy="1302732"/>
            </a:xfrm>
          </p:grpSpPr>
          <p:sp>
            <p:nvSpPr>
              <p:cNvPr id="19" name="六边形 18">
                <a:extLst>
                  <a:ext uri="{FF2B5EF4-FFF2-40B4-BE49-F238E27FC236}">
                    <a16:creationId xmlns:a16="http://schemas.microsoft.com/office/drawing/2014/main" id="{8ABEA922-F0CA-400B-B793-6A9BADB423D5}"/>
                  </a:ext>
                </a:extLst>
              </p:cNvPr>
              <p:cNvSpPr/>
              <p:nvPr/>
            </p:nvSpPr>
            <p:spPr>
              <a:xfrm rot="5400000">
                <a:off x="5211836" y="3813859"/>
                <a:ext cx="1302732" cy="1123045"/>
              </a:xfrm>
              <a:prstGeom prst="hexagon">
                <a:avLst/>
              </a:prstGeom>
              <a:solidFill>
                <a:srgbClr val="50497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KSO_Shape">
                <a:extLst>
                  <a:ext uri="{FF2B5EF4-FFF2-40B4-BE49-F238E27FC236}">
                    <a16:creationId xmlns:a16="http://schemas.microsoft.com/office/drawing/2014/main" id="{A07EF50D-6550-4DB1-9A72-43BA5BAF4018}"/>
                  </a:ext>
                </a:extLst>
              </p:cNvPr>
              <p:cNvSpPr/>
              <p:nvPr/>
            </p:nvSpPr>
            <p:spPr bwMode="auto">
              <a:xfrm>
                <a:off x="5622788" y="4143426"/>
                <a:ext cx="480825" cy="453578"/>
              </a:xfrm>
              <a:custGeom>
                <a:avLst/>
                <a:gdLst>
                  <a:gd name="T0" fmla="*/ 186247 w 2959101"/>
                  <a:gd name="T1" fmla="*/ 1226349 h 2789237"/>
                  <a:gd name="T2" fmla="*/ 230689 w 2959101"/>
                  <a:gd name="T3" fmla="*/ 1237612 h 2789237"/>
                  <a:gd name="T4" fmla="*/ 288413 w 2959101"/>
                  <a:gd name="T5" fmla="*/ 1242988 h 2789237"/>
                  <a:gd name="T6" fmla="*/ 479719 w 2959101"/>
                  <a:gd name="T7" fmla="*/ 1671247 h 2789237"/>
                  <a:gd name="T8" fmla="*/ 447792 w 2959101"/>
                  <a:gd name="T9" fmla="*/ 1667919 h 2789237"/>
                  <a:gd name="T10" fmla="*/ 425571 w 2959101"/>
                  <a:gd name="T11" fmla="*/ 1655632 h 2789237"/>
                  <a:gd name="T12" fmla="*/ 406415 w 2959101"/>
                  <a:gd name="T13" fmla="*/ 1632337 h 2789237"/>
                  <a:gd name="T14" fmla="*/ 1684037 w 2959101"/>
                  <a:gd name="T15" fmla="*/ 1235155 h 2789237"/>
                  <a:gd name="T16" fmla="*/ 1739462 w 2959101"/>
                  <a:gd name="T17" fmla="*/ 1231059 h 2789237"/>
                  <a:gd name="T18" fmla="*/ 1778540 w 2959101"/>
                  <a:gd name="T19" fmla="*/ 1219540 h 2789237"/>
                  <a:gd name="T20" fmla="*/ 1816086 w 2959101"/>
                  <a:gd name="T21" fmla="*/ 1198804 h 2789237"/>
                  <a:gd name="T22" fmla="*/ 1573698 w 2959101"/>
                  <a:gd name="T23" fmla="*/ 1645505 h 2789237"/>
                  <a:gd name="T24" fmla="*/ 1560927 w 2959101"/>
                  <a:gd name="T25" fmla="*/ 1659840 h 2789237"/>
                  <a:gd name="T26" fmla="*/ 1547390 w 2959101"/>
                  <a:gd name="T27" fmla="*/ 1666496 h 2789237"/>
                  <a:gd name="T28" fmla="*/ 1509589 w 2959101"/>
                  <a:gd name="T29" fmla="*/ 1671104 h 2789237"/>
                  <a:gd name="T30" fmla="*/ 1044479 w 2959101"/>
                  <a:gd name="T31" fmla="*/ 1465033 h 2789237"/>
                  <a:gd name="T32" fmla="*/ 653055 w 2959101"/>
                  <a:gd name="T33" fmla="*/ 989868 h 2789237"/>
                  <a:gd name="T34" fmla="*/ 262244 w 2959101"/>
                  <a:gd name="T35" fmla="*/ 1208432 h 2789237"/>
                  <a:gd name="T36" fmla="*/ 203201 w 2959101"/>
                  <a:gd name="T37" fmla="*/ 1197683 h 2789237"/>
                  <a:gd name="T38" fmla="*/ 151059 w 2959101"/>
                  <a:gd name="T39" fmla="*/ 1173369 h 2789237"/>
                  <a:gd name="T40" fmla="*/ 106841 w 2959101"/>
                  <a:gd name="T41" fmla="*/ 1139075 h 2789237"/>
                  <a:gd name="T42" fmla="*/ 72846 w 2959101"/>
                  <a:gd name="T43" fmla="*/ 1097359 h 2789237"/>
                  <a:gd name="T44" fmla="*/ 49586 w 2959101"/>
                  <a:gd name="T45" fmla="*/ 1051547 h 2789237"/>
                  <a:gd name="T46" fmla="*/ 39874 w 2959101"/>
                  <a:gd name="T47" fmla="*/ 1004712 h 2789237"/>
                  <a:gd name="T48" fmla="*/ 44474 w 2959101"/>
                  <a:gd name="T49" fmla="*/ 953782 h 2789237"/>
                  <a:gd name="T50" fmla="*/ 156427 w 2959101"/>
                  <a:gd name="T51" fmla="*/ 723445 h 2789237"/>
                  <a:gd name="T52" fmla="*/ 1881769 w 2959101"/>
                  <a:gd name="T53" fmla="*/ 891877 h 2789237"/>
                  <a:gd name="T54" fmla="*/ 1894788 w 2959101"/>
                  <a:gd name="T55" fmla="*/ 923328 h 2789237"/>
                  <a:gd name="T56" fmla="*/ 1902958 w 2959101"/>
                  <a:gd name="T57" fmla="*/ 957080 h 2789237"/>
                  <a:gd name="T58" fmla="*/ 1904745 w 2959101"/>
                  <a:gd name="T59" fmla="*/ 994156 h 2789237"/>
                  <a:gd name="T60" fmla="*/ 1893767 w 2959101"/>
                  <a:gd name="T61" fmla="*/ 1047342 h 2789237"/>
                  <a:gd name="T62" fmla="*/ 1869771 w 2959101"/>
                  <a:gd name="T63" fmla="*/ 1095413 h 2789237"/>
                  <a:gd name="T64" fmla="*/ 1834797 w 2959101"/>
                  <a:gd name="T65" fmla="*/ 1136069 h 2789237"/>
                  <a:gd name="T66" fmla="*/ 1792164 w 2959101"/>
                  <a:gd name="T67" fmla="*/ 1167520 h 2789237"/>
                  <a:gd name="T68" fmla="*/ 1744425 w 2959101"/>
                  <a:gd name="T69" fmla="*/ 1188999 h 2789237"/>
                  <a:gd name="T70" fmla="*/ 1694645 w 2959101"/>
                  <a:gd name="T71" fmla="*/ 1198460 h 2789237"/>
                  <a:gd name="T72" fmla="*/ 1531517 w 2959101"/>
                  <a:gd name="T73" fmla="*/ 727463 h 2789237"/>
                  <a:gd name="T74" fmla="*/ 1310612 w 2959101"/>
                  <a:gd name="T75" fmla="*/ 512 h 2789237"/>
                  <a:gd name="T76" fmla="*/ 1333869 w 2959101"/>
                  <a:gd name="T77" fmla="*/ 7934 h 2789237"/>
                  <a:gd name="T78" fmla="*/ 1352526 w 2959101"/>
                  <a:gd name="T79" fmla="*/ 26874 h 2789237"/>
                  <a:gd name="T80" fmla="*/ 1493861 w 2959101"/>
                  <a:gd name="T81" fmla="*/ 264384 h 2789237"/>
                  <a:gd name="T82" fmla="*/ 892487 w 2959101"/>
                  <a:gd name="T83" fmla="*/ 95976 h 2789237"/>
                  <a:gd name="T84" fmla="*/ 832682 w 2959101"/>
                  <a:gd name="T85" fmla="*/ 21499 h 2789237"/>
                  <a:gd name="T86" fmla="*/ 658932 w 2959101"/>
                  <a:gd name="T87" fmla="*/ 0 h 2789237"/>
                  <a:gd name="T88" fmla="*/ 706710 w 2959101"/>
                  <a:gd name="T89" fmla="*/ 3069 h 2789237"/>
                  <a:gd name="T90" fmla="*/ 746568 w 2959101"/>
                  <a:gd name="T91" fmla="*/ 12022 h 2789237"/>
                  <a:gd name="T92" fmla="*/ 779783 w 2959101"/>
                  <a:gd name="T93" fmla="*/ 26347 h 2789237"/>
                  <a:gd name="T94" fmla="*/ 807888 w 2959101"/>
                  <a:gd name="T95" fmla="*/ 45788 h 2789237"/>
                  <a:gd name="T96" fmla="*/ 831905 w 2959101"/>
                  <a:gd name="T97" fmla="*/ 69578 h 2789237"/>
                  <a:gd name="T98" fmla="*/ 862565 w 2959101"/>
                  <a:gd name="T99" fmla="*/ 112553 h 2789237"/>
                  <a:gd name="T100" fmla="*/ 861798 w 2959101"/>
                  <a:gd name="T101" fmla="*/ 328704 h 2789237"/>
                  <a:gd name="T102" fmla="*/ 501800 w 2959101"/>
                  <a:gd name="T103" fmla="*/ 83903 h 2789237"/>
                  <a:gd name="T104" fmla="*/ 531183 w 2959101"/>
                  <a:gd name="T105" fmla="*/ 43998 h 2789237"/>
                  <a:gd name="T106" fmla="*/ 566697 w 2959101"/>
                  <a:gd name="T107" fmla="*/ 17394 h 2789237"/>
                  <a:gd name="T108" fmla="*/ 612431 w 2959101"/>
                  <a:gd name="T109" fmla="*/ 3325 h 2789237"/>
                  <a:gd name="T110" fmla="*/ 658932 w 2959101"/>
                  <a:gd name="T111" fmla="*/ 0 h 27892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59101" h="2789237">
                    <a:moveTo>
                      <a:pt x="230188" y="1878012"/>
                    </a:moveTo>
                    <a:lnTo>
                      <a:pt x="253199" y="1889137"/>
                    </a:lnTo>
                    <a:lnTo>
                      <a:pt x="265102" y="1894302"/>
                    </a:lnTo>
                    <a:lnTo>
                      <a:pt x="277004" y="1898673"/>
                    </a:lnTo>
                    <a:lnTo>
                      <a:pt x="289303" y="1903440"/>
                    </a:lnTo>
                    <a:lnTo>
                      <a:pt x="301999" y="1907414"/>
                    </a:lnTo>
                    <a:lnTo>
                      <a:pt x="315092" y="1911387"/>
                    </a:lnTo>
                    <a:lnTo>
                      <a:pt x="328978" y="1914963"/>
                    </a:lnTo>
                    <a:lnTo>
                      <a:pt x="343657" y="1918538"/>
                    </a:lnTo>
                    <a:lnTo>
                      <a:pt x="358337" y="1920922"/>
                    </a:lnTo>
                    <a:lnTo>
                      <a:pt x="374207" y="1923704"/>
                    </a:lnTo>
                    <a:lnTo>
                      <a:pt x="391267" y="1925690"/>
                    </a:lnTo>
                    <a:lnTo>
                      <a:pt x="408724" y="1927279"/>
                    </a:lnTo>
                    <a:lnTo>
                      <a:pt x="427767" y="1928471"/>
                    </a:lnTo>
                    <a:lnTo>
                      <a:pt x="448001" y="1929266"/>
                    </a:lnTo>
                    <a:lnTo>
                      <a:pt x="469029" y="1929266"/>
                    </a:lnTo>
                    <a:lnTo>
                      <a:pt x="1446213" y="1929266"/>
                    </a:lnTo>
                    <a:lnTo>
                      <a:pt x="1293069" y="2273739"/>
                    </a:lnTo>
                    <a:lnTo>
                      <a:pt x="1446213" y="2593975"/>
                    </a:lnTo>
                    <a:lnTo>
                      <a:pt x="745164" y="2593975"/>
                    </a:lnTo>
                    <a:lnTo>
                      <a:pt x="733261" y="2593975"/>
                    </a:lnTo>
                    <a:lnTo>
                      <a:pt x="722946" y="2593181"/>
                    </a:lnTo>
                    <a:lnTo>
                      <a:pt x="713424" y="2591989"/>
                    </a:lnTo>
                    <a:lnTo>
                      <a:pt x="703902" y="2590399"/>
                    </a:lnTo>
                    <a:lnTo>
                      <a:pt x="695571" y="2588810"/>
                    </a:lnTo>
                    <a:lnTo>
                      <a:pt x="688032" y="2586029"/>
                    </a:lnTo>
                    <a:lnTo>
                      <a:pt x="680891" y="2582850"/>
                    </a:lnTo>
                    <a:lnTo>
                      <a:pt x="673750" y="2578877"/>
                    </a:lnTo>
                    <a:lnTo>
                      <a:pt x="667402" y="2574507"/>
                    </a:lnTo>
                    <a:lnTo>
                      <a:pt x="661054" y="2569739"/>
                    </a:lnTo>
                    <a:lnTo>
                      <a:pt x="655103" y="2564177"/>
                    </a:lnTo>
                    <a:lnTo>
                      <a:pt x="649151" y="2557422"/>
                    </a:lnTo>
                    <a:lnTo>
                      <a:pt x="643200" y="2550668"/>
                    </a:lnTo>
                    <a:lnTo>
                      <a:pt x="637646" y="2542324"/>
                    </a:lnTo>
                    <a:lnTo>
                      <a:pt x="631298" y="2533583"/>
                    </a:lnTo>
                    <a:lnTo>
                      <a:pt x="625347" y="2523650"/>
                    </a:lnTo>
                    <a:lnTo>
                      <a:pt x="230188" y="1878012"/>
                    </a:lnTo>
                    <a:close/>
                    <a:moveTo>
                      <a:pt x="1932679" y="1738312"/>
                    </a:moveTo>
                    <a:lnTo>
                      <a:pt x="1932679" y="1917109"/>
                    </a:lnTo>
                    <a:lnTo>
                      <a:pt x="2615872" y="1917109"/>
                    </a:lnTo>
                    <a:lnTo>
                      <a:pt x="2636106" y="1916711"/>
                    </a:lnTo>
                    <a:lnTo>
                      <a:pt x="2654356" y="1915917"/>
                    </a:lnTo>
                    <a:lnTo>
                      <a:pt x="2671416" y="1914725"/>
                    </a:lnTo>
                    <a:lnTo>
                      <a:pt x="2687286" y="1912738"/>
                    </a:lnTo>
                    <a:lnTo>
                      <a:pt x="2701965" y="1910751"/>
                    </a:lnTo>
                    <a:lnTo>
                      <a:pt x="2715851" y="1907970"/>
                    </a:lnTo>
                    <a:lnTo>
                      <a:pt x="2728547" y="1904791"/>
                    </a:lnTo>
                    <a:lnTo>
                      <a:pt x="2740449" y="1901216"/>
                    </a:lnTo>
                    <a:lnTo>
                      <a:pt x="2751955" y="1897640"/>
                    </a:lnTo>
                    <a:lnTo>
                      <a:pt x="2762667" y="1892872"/>
                    </a:lnTo>
                    <a:lnTo>
                      <a:pt x="2772982" y="1888104"/>
                    </a:lnTo>
                    <a:lnTo>
                      <a:pt x="2782901" y="1883336"/>
                    </a:lnTo>
                    <a:lnTo>
                      <a:pt x="2792423" y="1878171"/>
                    </a:lnTo>
                    <a:lnTo>
                      <a:pt x="2802341" y="1872608"/>
                    </a:lnTo>
                    <a:lnTo>
                      <a:pt x="2820988" y="1860688"/>
                    </a:lnTo>
                    <a:lnTo>
                      <a:pt x="2473441" y="2504355"/>
                    </a:lnTo>
                    <a:lnTo>
                      <a:pt x="2465506" y="2519056"/>
                    </a:lnTo>
                    <a:lnTo>
                      <a:pt x="2458364" y="2532168"/>
                    </a:lnTo>
                    <a:lnTo>
                      <a:pt x="2451223" y="2544088"/>
                    </a:lnTo>
                    <a:lnTo>
                      <a:pt x="2444478" y="2554021"/>
                    </a:lnTo>
                    <a:lnTo>
                      <a:pt x="2438130" y="2562365"/>
                    </a:lnTo>
                    <a:lnTo>
                      <a:pt x="2434956" y="2566338"/>
                    </a:lnTo>
                    <a:lnTo>
                      <a:pt x="2431386" y="2569914"/>
                    </a:lnTo>
                    <a:lnTo>
                      <a:pt x="2428212" y="2573092"/>
                    </a:lnTo>
                    <a:lnTo>
                      <a:pt x="2424641" y="2576271"/>
                    </a:lnTo>
                    <a:lnTo>
                      <a:pt x="2420674" y="2578655"/>
                    </a:lnTo>
                    <a:lnTo>
                      <a:pt x="2416706" y="2581039"/>
                    </a:lnTo>
                    <a:lnTo>
                      <a:pt x="2412342" y="2583025"/>
                    </a:lnTo>
                    <a:lnTo>
                      <a:pt x="2407978" y="2585012"/>
                    </a:lnTo>
                    <a:lnTo>
                      <a:pt x="2403614" y="2586601"/>
                    </a:lnTo>
                    <a:lnTo>
                      <a:pt x="2398059" y="2587793"/>
                    </a:lnTo>
                    <a:lnTo>
                      <a:pt x="2387347" y="2590575"/>
                    </a:lnTo>
                    <a:lnTo>
                      <a:pt x="2375048" y="2591767"/>
                    </a:lnTo>
                    <a:lnTo>
                      <a:pt x="2361162" y="2593356"/>
                    </a:lnTo>
                    <a:lnTo>
                      <a:pt x="2344896" y="2593753"/>
                    </a:lnTo>
                    <a:lnTo>
                      <a:pt x="2326645" y="2594151"/>
                    </a:lnTo>
                    <a:lnTo>
                      <a:pt x="2306411" y="2594151"/>
                    </a:lnTo>
                    <a:lnTo>
                      <a:pt x="1958864" y="2594151"/>
                    </a:lnTo>
                    <a:lnTo>
                      <a:pt x="1958864" y="2789237"/>
                    </a:lnTo>
                    <a:lnTo>
                      <a:pt x="1622425" y="2273907"/>
                    </a:lnTo>
                    <a:lnTo>
                      <a:pt x="1932679" y="1738312"/>
                    </a:lnTo>
                    <a:close/>
                    <a:moveTo>
                      <a:pt x="0" y="995362"/>
                    </a:moveTo>
                    <a:lnTo>
                      <a:pt x="674158" y="995362"/>
                    </a:lnTo>
                    <a:lnTo>
                      <a:pt x="950888" y="1437085"/>
                    </a:lnTo>
                    <a:lnTo>
                      <a:pt x="1014413" y="1536394"/>
                    </a:lnTo>
                    <a:lnTo>
                      <a:pt x="950888" y="1504615"/>
                    </a:lnTo>
                    <a:lnTo>
                      <a:pt x="840911" y="1449797"/>
                    </a:lnTo>
                    <a:lnTo>
                      <a:pt x="608251" y="1876425"/>
                    </a:lnTo>
                    <a:lnTo>
                      <a:pt x="426411" y="1876425"/>
                    </a:lnTo>
                    <a:lnTo>
                      <a:pt x="407353" y="1875631"/>
                    </a:lnTo>
                    <a:lnTo>
                      <a:pt x="388296" y="1874439"/>
                    </a:lnTo>
                    <a:lnTo>
                      <a:pt x="369635" y="1871658"/>
                    </a:lnTo>
                    <a:lnTo>
                      <a:pt x="350975" y="1868083"/>
                    </a:lnTo>
                    <a:lnTo>
                      <a:pt x="333506" y="1864111"/>
                    </a:lnTo>
                    <a:lnTo>
                      <a:pt x="315639" y="1858947"/>
                    </a:lnTo>
                    <a:lnTo>
                      <a:pt x="298567" y="1852988"/>
                    </a:lnTo>
                    <a:lnTo>
                      <a:pt x="281892" y="1845838"/>
                    </a:lnTo>
                    <a:lnTo>
                      <a:pt x="265614" y="1838291"/>
                    </a:lnTo>
                    <a:lnTo>
                      <a:pt x="249732" y="1829949"/>
                    </a:lnTo>
                    <a:lnTo>
                      <a:pt x="234645" y="1821210"/>
                    </a:lnTo>
                    <a:lnTo>
                      <a:pt x="219955" y="1811676"/>
                    </a:lnTo>
                    <a:lnTo>
                      <a:pt x="205662" y="1801745"/>
                    </a:lnTo>
                    <a:lnTo>
                      <a:pt x="192163" y="1791020"/>
                    </a:lnTo>
                    <a:lnTo>
                      <a:pt x="179061" y="1779500"/>
                    </a:lnTo>
                    <a:lnTo>
                      <a:pt x="165959" y="1767981"/>
                    </a:lnTo>
                    <a:lnTo>
                      <a:pt x="154445" y="1755666"/>
                    </a:lnTo>
                    <a:lnTo>
                      <a:pt x="142931" y="1743352"/>
                    </a:lnTo>
                    <a:lnTo>
                      <a:pt x="132211" y="1730243"/>
                    </a:lnTo>
                    <a:lnTo>
                      <a:pt x="122285" y="1716738"/>
                    </a:lnTo>
                    <a:lnTo>
                      <a:pt x="113154" y="1703232"/>
                    </a:lnTo>
                    <a:lnTo>
                      <a:pt x="104419" y="1689328"/>
                    </a:lnTo>
                    <a:lnTo>
                      <a:pt x="96479" y="1675425"/>
                    </a:lnTo>
                    <a:lnTo>
                      <a:pt x="89332" y="1661125"/>
                    </a:lnTo>
                    <a:lnTo>
                      <a:pt x="82979" y="1646824"/>
                    </a:lnTo>
                    <a:lnTo>
                      <a:pt x="77024" y="1632127"/>
                    </a:lnTo>
                    <a:lnTo>
                      <a:pt x="72657" y="1617826"/>
                    </a:lnTo>
                    <a:lnTo>
                      <a:pt x="68289" y="1602732"/>
                    </a:lnTo>
                    <a:lnTo>
                      <a:pt x="65510" y="1588431"/>
                    </a:lnTo>
                    <a:lnTo>
                      <a:pt x="63128" y="1574131"/>
                    </a:lnTo>
                    <a:lnTo>
                      <a:pt x="61937" y="1559433"/>
                    </a:lnTo>
                    <a:lnTo>
                      <a:pt x="61540" y="1545133"/>
                    </a:lnTo>
                    <a:lnTo>
                      <a:pt x="61937" y="1528846"/>
                    </a:lnTo>
                    <a:lnTo>
                      <a:pt x="63128" y="1512560"/>
                    </a:lnTo>
                    <a:lnTo>
                      <a:pt x="65907" y="1496273"/>
                    </a:lnTo>
                    <a:lnTo>
                      <a:pt x="69083" y="1480384"/>
                    </a:lnTo>
                    <a:lnTo>
                      <a:pt x="73848" y="1465289"/>
                    </a:lnTo>
                    <a:lnTo>
                      <a:pt x="79009" y="1449400"/>
                    </a:lnTo>
                    <a:lnTo>
                      <a:pt x="85362" y="1433908"/>
                    </a:lnTo>
                    <a:lnTo>
                      <a:pt x="92508" y="1418813"/>
                    </a:lnTo>
                    <a:lnTo>
                      <a:pt x="242983" y="1122874"/>
                    </a:lnTo>
                    <a:lnTo>
                      <a:pt x="0" y="995362"/>
                    </a:lnTo>
                    <a:close/>
                    <a:moveTo>
                      <a:pt x="2574057" y="833437"/>
                    </a:moveTo>
                    <a:lnTo>
                      <a:pt x="2912705" y="1366837"/>
                    </a:lnTo>
                    <a:lnTo>
                      <a:pt x="2917861" y="1375172"/>
                    </a:lnTo>
                    <a:lnTo>
                      <a:pt x="2923016" y="1384300"/>
                    </a:lnTo>
                    <a:lnTo>
                      <a:pt x="2927378" y="1393428"/>
                    </a:lnTo>
                    <a:lnTo>
                      <a:pt x="2931740" y="1402953"/>
                    </a:lnTo>
                    <a:lnTo>
                      <a:pt x="2936102" y="1412478"/>
                    </a:lnTo>
                    <a:lnTo>
                      <a:pt x="2940067" y="1422797"/>
                    </a:lnTo>
                    <a:lnTo>
                      <a:pt x="2943239" y="1433116"/>
                    </a:lnTo>
                    <a:lnTo>
                      <a:pt x="2946808" y="1443434"/>
                    </a:lnTo>
                    <a:lnTo>
                      <a:pt x="2949188" y="1453753"/>
                    </a:lnTo>
                    <a:lnTo>
                      <a:pt x="2951963" y="1464469"/>
                    </a:lnTo>
                    <a:lnTo>
                      <a:pt x="2954343" y="1474788"/>
                    </a:lnTo>
                    <a:lnTo>
                      <a:pt x="2955929" y="1485503"/>
                    </a:lnTo>
                    <a:lnTo>
                      <a:pt x="2957118" y="1495822"/>
                    </a:lnTo>
                    <a:lnTo>
                      <a:pt x="2958308" y="1505744"/>
                    </a:lnTo>
                    <a:lnTo>
                      <a:pt x="2958705" y="1516063"/>
                    </a:lnTo>
                    <a:lnTo>
                      <a:pt x="2959101" y="1525588"/>
                    </a:lnTo>
                    <a:lnTo>
                      <a:pt x="2958705" y="1543050"/>
                    </a:lnTo>
                    <a:lnTo>
                      <a:pt x="2956722" y="1560116"/>
                    </a:lnTo>
                    <a:lnTo>
                      <a:pt x="2954739" y="1576784"/>
                    </a:lnTo>
                    <a:lnTo>
                      <a:pt x="2951170" y="1593453"/>
                    </a:lnTo>
                    <a:lnTo>
                      <a:pt x="2946808" y="1609725"/>
                    </a:lnTo>
                    <a:lnTo>
                      <a:pt x="2941653" y="1625600"/>
                    </a:lnTo>
                    <a:lnTo>
                      <a:pt x="2935705" y="1641475"/>
                    </a:lnTo>
                    <a:lnTo>
                      <a:pt x="2928964" y="1656556"/>
                    </a:lnTo>
                    <a:lnTo>
                      <a:pt x="2921429" y="1671638"/>
                    </a:lnTo>
                    <a:lnTo>
                      <a:pt x="2913102" y="1685925"/>
                    </a:lnTo>
                    <a:lnTo>
                      <a:pt x="2904378" y="1700213"/>
                    </a:lnTo>
                    <a:lnTo>
                      <a:pt x="2894464" y="1713706"/>
                    </a:lnTo>
                    <a:lnTo>
                      <a:pt x="2884154" y="1726803"/>
                    </a:lnTo>
                    <a:lnTo>
                      <a:pt x="2873448" y="1739106"/>
                    </a:lnTo>
                    <a:lnTo>
                      <a:pt x="2862344" y="1751410"/>
                    </a:lnTo>
                    <a:lnTo>
                      <a:pt x="2850052" y="1763316"/>
                    </a:lnTo>
                    <a:lnTo>
                      <a:pt x="2837759" y="1774031"/>
                    </a:lnTo>
                    <a:lnTo>
                      <a:pt x="2825069" y="1784747"/>
                    </a:lnTo>
                    <a:lnTo>
                      <a:pt x="2811983" y="1794272"/>
                    </a:lnTo>
                    <a:lnTo>
                      <a:pt x="2797708" y="1803797"/>
                    </a:lnTo>
                    <a:lnTo>
                      <a:pt x="2783829" y="1812131"/>
                    </a:lnTo>
                    <a:lnTo>
                      <a:pt x="2769950" y="1820466"/>
                    </a:lnTo>
                    <a:lnTo>
                      <a:pt x="2754881" y="1827610"/>
                    </a:lnTo>
                    <a:lnTo>
                      <a:pt x="2740209" y="1834753"/>
                    </a:lnTo>
                    <a:lnTo>
                      <a:pt x="2725140" y="1840310"/>
                    </a:lnTo>
                    <a:lnTo>
                      <a:pt x="2709675" y="1845469"/>
                    </a:lnTo>
                    <a:lnTo>
                      <a:pt x="2694606" y="1849835"/>
                    </a:lnTo>
                    <a:lnTo>
                      <a:pt x="2679141" y="1853803"/>
                    </a:lnTo>
                    <a:lnTo>
                      <a:pt x="2663279" y="1856978"/>
                    </a:lnTo>
                    <a:lnTo>
                      <a:pt x="2648211" y="1858566"/>
                    </a:lnTo>
                    <a:lnTo>
                      <a:pt x="2632349" y="1860153"/>
                    </a:lnTo>
                    <a:lnTo>
                      <a:pt x="2616487" y="1860550"/>
                    </a:lnTo>
                    <a:lnTo>
                      <a:pt x="2418215" y="1860550"/>
                    </a:lnTo>
                    <a:lnTo>
                      <a:pt x="2078376" y="1290637"/>
                    </a:lnTo>
                    <a:lnTo>
                      <a:pt x="2008188" y="1171972"/>
                    </a:lnTo>
                    <a:lnTo>
                      <a:pt x="2378957" y="1129109"/>
                    </a:lnTo>
                    <a:lnTo>
                      <a:pt x="2574057" y="833437"/>
                    </a:lnTo>
                    <a:close/>
                    <a:moveTo>
                      <a:pt x="1239838" y="0"/>
                    </a:moveTo>
                    <a:lnTo>
                      <a:pt x="2017953" y="0"/>
                    </a:lnTo>
                    <a:lnTo>
                      <a:pt x="2027084" y="397"/>
                    </a:lnTo>
                    <a:lnTo>
                      <a:pt x="2035818" y="794"/>
                    </a:lnTo>
                    <a:lnTo>
                      <a:pt x="2044155" y="1986"/>
                    </a:lnTo>
                    <a:lnTo>
                      <a:pt x="2051697" y="3178"/>
                    </a:lnTo>
                    <a:lnTo>
                      <a:pt x="2058843" y="5561"/>
                    </a:lnTo>
                    <a:lnTo>
                      <a:pt x="2065195" y="8739"/>
                    </a:lnTo>
                    <a:lnTo>
                      <a:pt x="2071944" y="12314"/>
                    </a:lnTo>
                    <a:lnTo>
                      <a:pt x="2077899" y="16684"/>
                    </a:lnTo>
                    <a:lnTo>
                      <a:pt x="2083854" y="21451"/>
                    </a:lnTo>
                    <a:lnTo>
                      <a:pt x="2089015" y="27013"/>
                    </a:lnTo>
                    <a:lnTo>
                      <a:pt x="2094970" y="34163"/>
                    </a:lnTo>
                    <a:lnTo>
                      <a:pt x="2100925" y="41711"/>
                    </a:lnTo>
                    <a:lnTo>
                      <a:pt x="2106880" y="50053"/>
                    </a:lnTo>
                    <a:lnTo>
                      <a:pt x="2112835" y="59587"/>
                    </a:lnTo>
                    <a:lnTo>
                      <a:pt x="2119584" y="69518"/>
                    </a:lnTo>
                    <a:lnTo>
                      <a:pt x="2126730" y="81435"/>
                    </a:lnTo>
                    <a:lnTo>
                      <a:pt x="2320465" y="410355"/>
                    </a:lnTo>
                    <a:lnTo>
                      <a:pt x="2530476" y="296742"/>
                    </a:lnTo>
                    <a:lnTo>
                      <a:pt x="2219230" y="850900"/>
                    </a:lnTo>
                    <a:lnTo>
                      <a:pt x="1584035" y="850900"/>
                    </a:lnTo>
                    <a:lnTo>
                      <a:pt x="1749979" y="743246"/>
                    </a:lnTo>
                    <a:lnTo>
                      <a:pt x="1386330" y="148967"/>
                    </a:lnTo>
                    <a:lnTo>
                      <a:pt x="1337499" y="76668"/>
                    </a:lnTo>
                    <a:lnTo>
                      <a:pt x="1327177" y="64354"/>
                    </a:lnTo>
                    <a:lnTo>
                      <a:pt x="1316061" y="52834"/>
                    </a:lnTo>
                    <a:lnTo>
                      <a:pt x="1304945" y="42902"/>
                    </a:lnTo>
                    <a:lnTo>
                      <a:pt x="1293433" y="33369"/>
                    </a:lnTo>
                    <a:lnTo>
                      <a:pt x="1281126" y="23835"/>
                    </a:lnTo>
                    <a:lnTo>
                      <a:pt x="1268422" y="15492"/>
                    </a:lnTo>
                    <a:lnTo>
                      <a:pt x="1254527" y="7945"/>
                    </a:lnTo>
                    <a:lnTo>
                      <a:pt x="1239838" y="0"/>
                    </a:lnTo>
                    <a:close/>
                    <a:moveTo>
                      <a:pt x="1023541" y="0"/>
                    </a:moveTo>
                    <a:lnTo>
                      <a:pt x="1039416" y="397"/>
                    </a:lnTo>
                    <a:lnTo>
                      <a:pt x="1054895" y="794"/>
                    </a:lnTo>
                    <a:lnTo>
                      <a:pt x="1069579" y="1588"/>
                    </a:lnTo>
                    <a:lnTo>
                      <a:pt x="1084263" y="2779"/>
                    </a:lnTo>
                    <a:lnTo>
                      <a:pt x="1097757" y="4764"/>
                    </a:lnTo>
                    <a:lnTo>
                      <a:pt x="1110854" y="6749"/>
                    </a:lnTo>
                    <a:lnTo>
                      <a:pt x="1123951" y="9132"/>
                    </a:lnTo>
                    <a:lnTo>
                      <a:pt x="1136254" y="12308"/>
                    </a:lnTo>
                    <a:lnTo>
                      <a:pt x="1148160" y="15087"/>
                    </a:lnTo>
                    <a:lnTo>
                      <a:pt x="1159670" y="18660"/>
                    </a:lnTo>
                    <a:lnTo>
                      <a:pt x="1170385" y="22234"/>
                    </a:lnTo>
                    <a:lnTo>
                      <a:pt x="1181498" y="26601"/>
                    </a:lnTo>
                    <a:lnTo>
                      <a:pt x="1191420" y="30968"/>
                    </a:lnTo>
                    <a:lnTo>
                      <a:pt x="1201738" y="35733"/>
                    </a:lnTo>
                    <a:lnTo>
                      <a:pt x="1211263" y="40894"/>
                    </a:lnTo>
                    <a:lnTo>
                      <a:pt x="1220391" y="46453"/>
                    </a:lnTo>
                    <a:lnTo>
                      <a:pt x="1229520" y="52011"/>
                    </a:lnTo>
                    <a:lnTo>
                      <a:pt x="1238251" y="57967"/>
                    </a:lnTo>
                    <a:lnTo>
                      <a:pt x="1246585" y="64319"/>
                    </a:lnTo>
                    <a:lnTo>
                      <a:pt x="1254920" y="71069"/>
                    </a:lnTo>
                    <a:lnTo>
                      <a:pt x="1262857" y="77818"/>
                    </a:lnTo>
                    <a:lnTo>
                      <a:pt x="1270398" y="85362"/>
                    </a:lnTo>
                    <a:lnTo>
                      <a:pt x="1277938" y="92906"/>
                    </a:lnTo>
                    <a:lnTo>
                      <a:pt x="1285082" y="100052"/>
                    </a:lnTo>
                    <a:lnTo>
                      <a:pt x="1292226" y="107993"/>
                    </a:lnTo>
                    <a:lnTo>
                      <a:pt x="1299370" y="116331"/>
                    </a:lnTo>
                    <a:lnTo>
                      <a:pt x="1312863" y="133800"/>
                    </a:lnTo>
                    <a:lnTo>
                      <a:pt x="1325960" y="152064"/>
                    </a:lnTo>
                    <a:lnTo>
                      <a:pt x="1338660" y="171121"/>
                    </a:lnTo>
                    <a:lnTo>
                      <a:pt x="1339851" y="174695"/>
                    </a:lnTo>
                    <a:lnTo>
                      <a:pt x="1341835" y="178268"/>
                    </a:lnTo>
                    <a:lnTo>
                      <a:pt x="1343423" y="181047"/>
                    </a:lnTo>
                    <a:lnTo>
                      <a:pt x="1345010" y="183826"/>
                    </a:lnTo>
                    <a:lnTo>
                      <a:pt x="1435101" y="335096"/>
                    </a:lnTo>
                    <a:lnTo>
                      <a:pt x="1338660" y="510188"/>
                    </a:lnTo>
                    <a:lnTo>
                      <a:pt x="1069579" y="995363"/>
                    </a:lnTo>
                    <a:lnTo>
                      <a:pt x="835820" y="696397"/>
                    </a:lnTo>
                    <a:lnTo>
                      <a:pt x="481013" y="681706"/>
                    </a:lnTo>
                    <a:lnTo>
                      <a:pt x="771129" y="144917"/>
                    </a:lnTo>
                    <a:lnTo>
                      <a:pt x="779463" y="130227"/>
                    </a:lnTo>
                    <a:lnTo>
                      <a:pt x="788194" y="115934"/>
                    </a:lnTo>
                    <a:lnTo>
                      <a:pt x="796926" y="102832"/>
                    </a:lnTo>
                    <a:lnTo>
                      <a:pt x="806451" y="90524"/>
                    </a:lnTo>
                    <a:lnTo>
                      <a:pt x="815579" y="78613"/>
                    </a:lnTo>
                    <a:lnTo>
                      <a:pt x="825104" y="68290"/>
                    </a:lnTo>
                    <a:lnTo>
                      <a:pt x="835026" y="57967"/>
                    </a:lnTo>
                    <a:lnTo>
                      <a:pt x="845741" y="49232"/>
                    </a:lnTo>
                    <a:lnTo>
                      <a:pt x="856854" y="40894"/>
                    </a:lnTo>
                    <a:lnTo>
                      <a:pt x="867966" y="33748"/>
                    </a:lnTo>
                    <a:lnTo>
                      <a:pt x="880269" y="26998"/>
                    </a:lnTo>
                    <a:lnTo>
                      <a:pt x="892970" y="21440"/>
                    </a:lnTo>
                    <a:lnTo>
                      <a:pt x="906066" y="15881"/>
                    </a:lnTo>
                    <a:lnTo>
                      <a:pt x="920751" y="11514"/>
                    </a:lnTo>
                    <a:lnTo>
                      <a:pt x="935435" y="8338"/>
                    </a:lnTo>
                    <a:lnTo>
                      <a:pt x="951310" y="5161"/>
                    </a:lnTo>
                    <a:lnTo>
                      <a:pt x="959248" y="3970"/>
                    </a:lnTo>
                    <a:lnTo>
                      <a:pt x="967582" y="2779"/>
                    </a:lnTo>
                    <a:lnTo>
                      <a:pt x="985441" y="1191"/>
                    </a:lnTo>
                    <a:lnTo>
                      <a:pt x="1004491" y="397"/>
                    </a:lnTo>
                    <a:lnTo>
                      <a:pt x="10235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022B3C3-CC33-44C1-B6F1-D9DA9DCF4889}"/>
                </a:ext>
              </a:extLst>
            </p:cNvPr>
            <p:cNvGrpSpPr/>
            <p:nvPr/>
          </p:nvGrpSpPr>
          <p:grpSpPr>
            <a:xfrm>
              <a:off x="5968806" y="4762604"/>
              <a:ext cx="1123045" cy="1302732"/>
              <a:chOff x="5550606" y="4704901"/>
              <a:chExt cx="1123045" cy="1302732"/>
            </a:xfrm>
          </p:grpSpPr>
          <p:sp>
            <p:nvSpPr>
              <p:cNvPr id="22" name="六边形 21">
                <a:extLst>
                  <a:ext uri="{FF2B5EF4-FFF2-40B4-BE49-F238E27FC236}">
                    <a16:creationId xmlns:a16="http://schemas.microsoft.com/office/drawing/2014/main" id="{EEDACA89-1353-42DE-9522-AF0B24F3733B}"/>
                  </a:ext>
                </a:extLst>
              </p:cNvPr>
              <p:cNvSpPr/>
              <p:nvPr/>
            </p:nvSpPr>
            <p:spPr>
              <a:xfrm rot="5400000">
                <a:off x="5460763" y="4794744"/>
                <a:ext cx="1302732" cy="1123045"/>
              </a:xfrm>
              <a:prstGeom prst="hexagon">
                <a:avLst/>
              </a:prstGeom>
              <a:solidFill>
                <a:srgbClr val="50497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5F500F4-394B-4EBF-A53C-01FE8E074F06}"/>
                  </a:ext>
                </a:extLst>
              </p:cNvPr>
              <p:cNvGrpSpPr/>
              <p:nvPr/>
            </p:nvGrpSpPr>
            <p:grpSpPr>
              <a:xfrm>
                <a:off x="5923329" y="5169661"/>
                <a:ext cx="348517" cy="446576"/>
                <a:chOff x="3095876" y="2479873"/>
                <a:chExt cx="366231" cy="470769"/>
              </a:xfrm>
            </p:grpSpPr>
            <p:sp>
              <p:nvSpPr>
                <p:cNvPr id="24" name="Freeform 108">
                  <a:extLst>
                    <a:ext uri="{FF2B5EF4-FFF2-40B4-BE49-F238E27FC236}">
                      <a16:creationId xmlns:a16="http://schemas.microsoft.com/office/drawing/2014/main" id="{857F03D6-84DF-41E7-8197-B31F0A02C157}"/>
                    </a:ext>
                  </a:extLst>
                </p:cNvPr>
                <p:cNvSpPr/>
                <p:nvPr/>
              </p:nvSpPr>
              <p:spPr bwMode="auto">
                <a:xfrm flipH="1">
                  <a:off x="3095876" y="2898027"/>
                  <a:ext cx="51923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09">
                  <a:extLst>
                    <a:ext uri="{FF2B5EF4-FFF2-40B4-BE49-F238E27FC236}">
                      <a16:creationId xmlns:a16="http://schemas.microsoft.com/office/drawing/2014/main" id="{8C9675A2-A747-4026-A12B-4757B8E691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095876" y="2479873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110">
                  <a:extLst>
                    <a:ext uri="{FF2B5EF4-FFF2-40B4-BE49-F238E27FC236}">
                      <a16:creationId xmlns:a16="http://schemas.microsoft.com/office/drawing/2014/main" id="{130AF278-0D15-4247-8B42-999CE3B36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95876" y="2741565"/>
                  <a:ext cx="51923" cy="519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111">
                  <a:extLst>
                    <a:ext uri="{FF2B5EF4-FFF2-40B4-BE49-F238E27FC236}">
                      <a16:creationId xmlns:a16="http://schemas.microsoft.com/office/drawing/2014/main" id="{4948F1B8-300C-4D19-A43C-B1C629CF2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95876" y="2819796"/>
                  <a:ext cx="51923" cy="52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8" name="TextBox 77">
            <a:extLst>
              <a:ext uri="{FF2B5EF4-FFF2-40B4-BE49-F238E27FC236}">
                <a16:creationId xmlns:a16="http://schemas.microsoft.com/office/drawing/2014/main" id="{C87A2D39-F95E-43A4-BAA6-9D461A267BF7}"/>
              </a:ext>
            </a:extLst>
          </p:cNvPr>
          <p:cNvSpPr txBox="1"/>
          <p:nvPr/>
        </p:nvSpPr>
        <p:spPr>
          <a:xfrm>
            <a:off x="1509907" y="1717357"/>
            <a:ext cx="3110648" cy="474533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zh-CN"/>
            </a:defPPr>
            <a:lvl1pPr defTabSz="914082">
              <a:spcBef>
                <a:spcPct val="0"/>
              </a:spcBef>
              <a:defRPr sz="3200" b="1">
                <a:latin typeface="Bebas Neue" panose="020B0606020202050201" pitchFamily="34" charset="0"/>
                <a:ea typeface="Roboto Light" panose="02000000000000000000" pitchFamily="2" charset="0"/>
                <a:cs typeface="+mn-ea"/>
              </a:defRPr>
            </a:lvl1pPr>
          </a:lstStyle>
          <a:p>
            <a:r>
              <a:rPr lang="zh-TW" altLang="en-US" dirty="0">
                <a:sym typeface="+mn-lt"/>
              </a:rPr>
              <a:t>桌球和撞球組</a:t>
            </a:r>
            <a:endParaRPr lang="zh-CN" altLang="en-US" dirty="0">
              <a:sym typeface="+mn-lt"/>
            </a:endParaRPr>
          </a:p>
        </p:txBody>
      </p:sp>
      <p:sp>
        <p:nvSpPr>
          <p:cNvPr id="29" name="Rectangle 81">
            <a:extLst>
              <a:ext uri="{FF2B5EF4-FFF2-40B4-BE49-F238E27FC236}">
                <a16:creationId xmlns:a16="http://schemas.microsoft.com/office/drawing/2014/main" id="{CFECC661-9500-42D9-8E66-AEFF49817B19}"/>
              </a:ext>
            </a:extLst>
          </p:cNvPr>
          <p:cNvSpPr/>
          <p:nvPr/>
        </p:nvSpPr>
        <p:spPr>
          <a:xfrm>
            <a:off x="1586907" y="2255117"/>
            <a:ext cx="325398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陪同老人進行桌球和撞球相關活動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0" name="TextBox 77">
            <a:extLst>
              <a:ext uri="{FF2B5EF4-FFF2-40B4-BE49-F238E27FC236}">
                <a16:creationId xmlns:a16="http://schemas.microsoft.com/office/drawing/2014/main" id="{C9C70F75-3D7C-4D5B-96A9-6E66C5E33AA4}"/>
              </a:ext>
            </a:extLst>
          </p:cNvPr>
          <p:cNvSpPr txBox="1"/>
          <p:nvPr/>
        </p:nvSpPr>
        <p:spPr>
          <a:xfrm>
            <a:off x="1438238" y="3695195"/>
            <a:ext cx="3253986" cy="474533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zh-CN"/>
            </a:defPPr>
            <a:lvl1pPr defTabSz="914082">
              <a:spcBef>
                <a:spcPct val="0"/>
              </a:spcBef>
              <a:defRPr sz="3200" b="1">
                <a:latin typeface="Bebas Neue" panose="020B0606020202050201" pitchFamily="34" charset="0"/>
                <a:ea typeface="Roboto Light" panose="02000000000000000000" pitchFamily="2" charset="0"/>
                <a:cs typeface="+mn-ea"/>
              </a:defRPr>
            </a:lvl1pPr>
          </a:lstStyle>
          <a:p>
            <a:r>
              <a:rPr lang="zh-TW" altLang="en-US" dirty="0">
                <a:sym typeface="+mn-lt"/>
              </a:rPr>
              <a:t>老人有氧肌力組</a:t>
            </a:r>
            <a:endParaRPr lang="zh-CN" altLang="en-US" dirty="0">
              <a:sym typeface="+mn-lt"/>
            </a:endParaRPr>
          </a:p>
        </p:txBody>
      </p:sp>
      <p:sp>
        <p:nvSpPr>
          <p:cNvPr id="31" name="Rectangle 81">
            <a:extLst>
              <a:ext uri="{FF2B5EF4-FFF2-40B4-BE49-F238E27FC236}">
                <a16:creationId xmlns:a16="http://schemas.microsoft.com/office/drawing/2014/main" id="{5C4B9C29-2EC2-4960-8003-65E46891E6B5}"/>
              </a:ext>
            </a:extLst>
          </p:cNvPr>
          <p:cNvSpPr/>
          <p:nvPr/>
        </p:nvSpPr>
        <p:spPr>
          <a:xfrm>
            <a:off x="1539353" y="4228640"/>
            <a:ext cx="3664118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以有氧指導為主，加上肌力訓練為輔</a:t>
            </a:r>
            <a:r>
              <a:rPr lang="en-US" altLang="zh-TW" sz="2400" dirty="0">
                <a:solidFill>
                  <a:srgbClr val="FF0000"/>
                </a:solidFill>
                <a:cs typeface="+mn-ea"/>
                <a:sym typeface="+mn-lt"/>
              </a:rPr>
              <a:t>,</a:t>
            </a: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同時提升心肺能力和最大肌力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2" name="TextBox 77">
            <a:extLst>
              <a:ext uri="{FF2B5EF4-FFF2-40B4-BE49-F238E27FC236}">
                <a16:creationId xmlns:a16="http://schemas.microsoft.com/office/drawing/2014/main" id="{6CFE65C3-FDA9-40EF-BF91-3D5296D6191F}"/>
              </a:ext>
            </a:extLst>
          </p:cNvPr>
          <p:cNvSpPr txBox="1"/>
          <p:nvPr/>
        </p:nvSpPr>
        <p:spPr>
          <a:xfrm>
            <a:off x="7239360" y="1717357"/>
            <a:ext cx="3075071" cy="474533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zh-CN"/>
            </a:defPPr>
            <a:lvl1pPr defTabSz="914082">
              <a:spcBef>
                <a:spcPct val="0"/>
              </a:spcBef>
              <a:defRPr sz="3200" b="1">
                <a:latin typeface="Bebas Neue" panose="020B0606020202050201" pitchFamily="34" charset="0"/>
                <a:ea typeface="Roboto Light" panose="02000000000000000000" pitchFamily="2" charset="0"/>
                <a:cs typeface="+mn-ea"/>
              </a:defRPr>
            </a:lvl1pPr>
          </a:lstStyle>
          <a:p>
            <a:r>
              <a:rPr lang="zh-TW" altLang="en-US" dirty="0">
                <a:sym typeface="+mn-lt"/>
              </a:rPr>
              <a:t>桌遊和羽球組</a:t>
            </a:r>
            <a:endParaRPr lang="zh-CN" altLang="en-US" dirty="0">
              <a:sym typeface="+mn-lt"/>
            </a:endParaRPr>
          </a:p>
        </p:txBody>
      </p:sp>
      <p:sp>
        <p:nvSpPr>
          <p:cNvPr id="33" name="Rectangle 81">
            <a:extLst>
              <a:ext uri="{FF2B5EF4-FFF2-40B4-BE49-F238E27FC236}">
                <a16:creationId xmlns:a16="http://schemas.microsoft.com/office/drawing/2014/main" id="{7D480C18-07E3-4F17-A27B-B8A109FE129F}"/>
              </a:ext>
            </a:extLst>
          </p:cNvPr>
          <p:cNvSpPr/>
          <p:nvPr/>
        </p:nvSpPr>
        <p:spPr>
          <a:xfrm>
            <a:off x="7302208" y="2293946"/>
            <a:ext cx="325398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陪同老人進行拉密和羽球相關活動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4" name="TextBox 77">
            <a:extLst>
              <a:ext uri="{FF2B5EF4-FFF2-40B4-BE49-F238E27FC236}">
                <a16:creationId xmlns:a16="http://schemas.microsoft.com/office/drawing/2014/main" id="{8FA64C3F-EC68-4A62-93D4-BB52AC935481}"/>
              </a:ext>
            </a:extLst>
          </p:cNvPr>
          <p:cNvSpPr txBox="1"/>
          <p:nvPr/>
        </p:nvSpPr>
        <p:spPr>
          <a:xfrm>
            <a:off x="7298417" y="3647525"/>
            <a:ext cx="2609062" cy="474533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zh-CN"/>
            </a:defPPr>
            <a:lvl1pPr defTabSz="914082">
              <a:spcBef>
                <a:spcPct val="0"/>
              </a:spcBef>
              <a:defRPr sz="3200" b="1">
                <a:latin typeface="Bebas Neue" panose="020B0606020202050201" pitchFamily="34" charset="0"/>
                <a:ea typeface="Roboto Light" panose="02000000000000000000" pitchFamily="2" charset="0"/>
                <a:cs typeface="+mn-ea"/>
              </a:defRPr>
            </a:lvl1pPr>
          </a:lstStyle>
          <a:p>
            <a:r>
              <a:rPr lang="zh-TW" altLang="en-US" dirty="0">
                <a:sym typeface="+mn-lt"/>
              </a:rPr>
              <a:t>武術組</a:t>
            </a:r>
            <a:endParaRPr lang="id-ID" dirty="0">
              <a:sym typeface="+mn-lt"/>
            </a:endParaRPr>
          </a:p>
        </p:txBody>
      </p:sp>
      <p:sp>
        <p:nvSpPr>
          <p:cNvPr id="35" name="Rectangle 81">
            <a:extLst>
              <a:ext uri="{FF2B5EF4-FFF2-40B4-BE49-F238E27FC236}">
                <a16:creationId xmlns:a16="http://schemas.microsoft.com/office/drawing/2014/main" id="{45A13C98-E811-43BE-ADAB-5B800B377D9C}"/>
              </a:ext>
            </a:extLst>
          </p:cNvPr>
          <p:cNvSpPr/>
          <p:nvPr/>
        </p:nvSpPr>
        <p:spPr>
          <a:xfrm>
            <a:off x="7398660" y="4359411"/>
            <a:ext cx="325398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提供武術教學和指導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584355"/>
      </p:ext>
    </p:extLst>
  </p:cSld>
  <p:clrMapOvr>
    <a:masterClrMapping/>
  </p:clrMapOvr>
  <p:transition spd="med" advTm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5488E3-903F-48FC-9647-193E5D1AB7E5}"/>
              </a:ext>
            </a:extLst>
          </p:cNvPr>
          <p:cNvSpPr/>
          <p:nvPr/>
        </p:nvSpPr>
        <p:spPr>
          <a:xfrm>
            <a:off x="684662" y="562969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5F831-5211-4F78-8D5C-C6F7C2668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2FBF4FC-E4CA-4FC7-ADCD-4C98306642DB}"/>
              </a:ext>
            </a:extLst>
          </p:cNvPr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2D9EE4-83C6-4F49-B065-5CE73EA968AE}"/>
                </a:ext>
              </a:extLst>
            </p:cNvPr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F0DED0C-FB21-41D7-BDC9-A9C87C963A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6E64A45-9F92-40E7-905B-F9197F6E801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5D24C103-9A49-482C-B30F-439BCD8F9218}"/>
              </a:ext>
            </a:extLst>
          </p:cNvPr>
          <p:cNvSpPr/>
          <p:nvPr/>
        </p:nvSpPr>
        <p:spPr>
          <a:xfrm>
            <a:off x="1169800" y="772209"/>
            <a:ext cx="3073016" cy="532339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08E59-8051-440C-84FD-7627FF88457E}"/>
              </a:ext>
            </a:extLst>
          </p:cNvPr>
          <p:cNvSpPr txBox="1"/>
          <p:nvPr/>
        </p:nvSpPr>
        <p:spPr>
          <a:xfrm>
            <a:off x="1455886" y="781331"/>
            <a:ext cx="249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Part4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628738-B2D5-41E5-BDDE-299010A4259B}"/>
              </a:ext>
            </a:extLst>
          </p:cNvPr>
          <p:cNvSpPr/>
          <p:nvPr/>
        </p:nvSpPr>
        <p:spPr>
          <a:xfrm>
            <a:off x="1169800" y="2197808"/>
            <a:ext cx="9721113" cy="3452362"/>
          </a:xfrm>
          <a:prstGeom prst="rect">
            <a:avLst/>
          </a:prstGeom>
          <a:noFill/>
          <a:ln w="92075">
            <a:solidFill>
              <a:srgbClr val="DA5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1">
            <a:extLst>
              <a:ext uri="{FF2B5EF4-FFF2-40B4-BE49-F238E27FC236}">
                <a16:creationId xmlns:a16="http://schemas.microsoft.com/office/drawing/2014/main" id="{FB7CD701-FB7E-48D9-9E07-5C544504E1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8624" y="3191797"/>
            <a:ext cx="3238825" cy="7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與長庚養生村熱門課程撞課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67E3F123-D19C-45D1-88B9-155AEB07564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2440" y="2500925"/>
            <a:ext cx="3816406" cy="44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None/>
              <a:defRPr/>
            </a:pPr>
            <a:r>
              <a:rPr lang="zh-TW" altLang="en-US" sz="3600" kern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目前遇到的問題</a:t>
            </a:r>
            <a:r>
              <a:rPr lang="en-US" altLang="zh-TW" sz="3600" kern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:</a:t>
            </a:r>
            <a:endParaRPr lang="zh-CN" altLang="en-US" sz="3600" kern="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MH_Text_1">
            <a:extLst>
              <a:ext uri="{FF2B5EF4-FFF2-40B4-BE49-F238E27FC236}">
                <a16:creationId xmlns:a16="http://schemas.microsoft.com/office/drawing/2014/main" id="{F6C5268E-D04E-4763-8629-DA022B437EB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1137" y="3191797"/>
            <a:ext cx="3511061" cy="7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盡量避開會撞到的時段，和課程的重複性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A4767B18-E32C-4702-A0D4-E82498420E3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11137" y="2419289"/>
            <a:ext cx="2410324" cy="44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>
              <a:buNone/>
              <a:defRPr/>
            </a:pPr>
            <a:r>
              <a:rPr lang="zh-TW" altLang="en-US" sz="3600" kern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解決方法</a:t>
            </a:r>
            <a:r>
              <a:rPr lang="en-US" altLang="zh-TW" sz="3600" kern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:</a:t>
            </a:r>
            <a:endParaRPr lang="zh-CN" altLang="en-US" sz="3600" kern="0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C9A8471-C536-4A17-84B3-2E80309EC9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/>
        </p:blipFill>
        <p:spPr>
          <a:xfrm flipH="1">
            <a:off x="5117494" y="1611883"/>
            <a:ext cx="1957012" cy="47095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E3EF0F1-6E79-4713-872B-504ED23F32E0}"/>
              </a:ext>
            </a:extLst>
          </p:cNvPr>
          <p:cNvSpPr txBox="1"/>
          <p:nvPr/>
        </p:nvSpPr>
        <p:spPr>
          <a:xfrm>
            <a:off x="5588168" y="2035899"/>
            <a:ext cx="1015663" cy="3752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54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問題和解決</a:t>
            </a:r>
            <a:endParaRPr lang="zh-CN" altLang="en-US" sz="54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14372"/>
      </p:ext>
    </p:extLst>
  </p:cSld>
  <p:clrMapOvr>
    <a:masterClrMapping/>
  </p:clrMapOvr>
  <p:transition spd="slow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z0sqk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8332C7160FA87479451C583502CD993" ma:contentTypeVersion="2" ma:contentTypeDescription="建立新的文件。" ma:contentTypeScope="" ma:versionID="d5db86f7383741d71d972e1eea173590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4042bdd1fbcbd0ace4d539324fe3f46b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C9E747-FA62-40E0-A7C6-CD58EF8CCA45}"/>
</file>

<file path=customXml/itemProps2.xml><?xml version="1.0" encoding="utf-8"?>
<ds:datastoreItem xmlns:ds="http://schemas.openxmlformats.org/officeDocument/2006/customXml" ds:itemID="{5515148A-B6A3-486E-A8FC-E7C7475507D7}"/>
</file>

<file path=customXml/itemProps3.xml><?xml version="1.0" encoding="utf-8"?>
<ds:datastoreItem xmlns:ds="http://schemas.openxmlformats.org/officeDocument/2006/customXml" ds:itemID="{E882B187-83D1-4EC7-A14F-B4BA7FE7A749}"/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256</Words>
  <Application>Microsoft Office PowerPoint</Application>
  <PresentationFormat>寬螢幕</PresentationFormat>
  <Paragraphs>83</Paragraphs>
  <Slides>11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复古风</dc:title>
  <dc:creator>第一PPT</dc:creator>
  <cp:keywords>www.1ppt.com</cp:keywords>
  <dc:description>www.1ppt.com</dc:description>
  <cp:lastModifiedBy>梁維哲</cp:lastModifiedBy>
  <cp:revision>461</cp:revision>
  <dcterms:created xsi:type="dcterms:W3CDTF">2019-07-04T08:14:45Z</dcterms:created>
  <dcterms:modified xsi:type="dcterms:W3CDTF">2022-03-01T04:28:28Z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0x01010098332C7160FA87479451C583502CD993</vt:lpwstr>
  </property>
</Properties>
</file>