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9"/>
  </p:notesMasterIdLst>
  <p:sldIdLst>
    <p:sldId id="256" r:id="rId5"/>
    <p:sldId id="259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學習時數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1075025 童冠博</c:v>
                </c:pt>
                <c:pt idx="1">
                  <c:v>1075079 許雅博</c:v>
                </c:pt>
                <c:pt idx="2">
                  <c:v>1085038 王瑄羽</c:v>
                </c:pt>
                <c:pt idx="3">
                  <c:v>1085071 田中佑彌</c:v>
                </c:pt>
                <c:pt idx="4">
                  <c:v>1085078 温光煒</c:v>
                </c:pt>
                <c:pt idx="5">
                  <c:v>1095043 張品萱</c:v>
                </c:pt>
                <c:pt idx="6">
                  <c:v>1095055 張庭偉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12</c:v>
                </c:pt>
                <c:pt idx="3">
                  <c:v>35</c:v>
                </c:pt>
                <c:pt idx="4">
                  <c:v>5</c:v>
                </c:pt>
                <c:pt idx="5">
                  <c:v>36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C-45DC-A8B5-201CA37BA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6301023"/>
        <c:axId val="876295199"/>
      </c:barChart>
      <c:catAx>
        <c:axId val="87630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76295199"/>
        <c:crosses val="autoZero"/>
        <c:auto val="1"/>
        <c:lblAlgn val="ctr"/>
        <c:lblOffset val="100"/>
        <c:noMultiLvlLbl val="0"/>
      </c:catAx>
      <c:valAx>
        <c:axId val="876295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76301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0C54A-4A9C-454E-829C-64300D52F741}" type="datetimeFigureOut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F522D-FB10-4155-B405-CB614DDB7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80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CCE7D-E7DB-4DC8-BBB2-A23FB3C790DA}" type="datetime1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E53E556-BA07-4E40-8DEA-855B2485E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98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8E9A-718A-4F45-9B4F-E2C66A580F0C}" type="datetime1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E556-BA07-4E40-8DEA-855B2485E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58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A76A-C662-4CDB-BB29-25AD287971FD}" type="datetime1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E556-BA07-4E40-8DEA-855B2485E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82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A0792-0837-43C7-9326-63B37C4943EC}" type="datetime1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E556-BA07-4E40-8DEA-855B2485EB2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06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3D12-E8AE-448F-87AA-E3B98752F921}" type="datetime1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E556-BA07-4E40-8DEA-855B2485E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6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5E1-580F-4078-9ED2-398068D21249}" type="datetime1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E556-BA07-4E40-8DEA-855B2485E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25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6864-9873-4A20-898F-2B6CE1C25FE0}" type="datetime1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E556-BA07-4E40-8DEA-855B2485E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3C23-2AA3-4914-912E-25F19D31DF28}" type="datetime1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E556-BA07-4E40-8DEA-855B2485E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44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C9C7-94FA-41F3-AE5E-92046C960FDA}" type="datetime1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E556-BA07-4E40-8DEA-855B2485E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5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C496-65ED-4A1E-8549-6612D37D54C9}" type="datetime1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E556-BA07-4E40-8DEA-855B2485E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5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7A809EE-10C1-4AF1-AC4F-C374A21A3B51}" type="datetime1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3E556-BA07-4E40-8DEA-855B2485E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24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8172-0EA5-4A12-BA00-0880D92F02AA}" type="datetime1">
              <a:rPr kumimoji="1" lang="ja-JP" altLang="en-US" smtClean="0"/>
              <a:t>2022/5/9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E53E556-BA07-4E40-8DEA-855B2485E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12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9EA6E3-9E33-433D-AA56-16C4917994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7200" dirty="0"/>
              <a:t>休閒工作室</a:t>
            </a: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1B7EA19-D4BF-4EFC-B7FD-20EE2AEDD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zh-TW" altLang="en-US" sz="3600" dirty="0"/>
              <a:t>月會報告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016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094A5F-B34D-47A2-BB49-6579A19A2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日文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040E353-E388-46C7-BA73-9771F287A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12" y="1184285"/>
            <a:ext cx="5592297" cy="4238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21786C8-0D04-47D4-8B42-2A790A9B2C35}"/>
              </a:ext>
            </a:extLst>
          </p:cNvPr>
          <p:cNvSpPr txBox="1"/>
          <p:nvPr/>
        </p:nvSpPr>
        <p:spPr>
          <a:xfrm>
            <a:off x="718148" y="2006590"/>
            <a:ext cx="58485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/>
              <a:t>第</a:t>
            </a:r>
            <a:r>
              <a:rPr kumimoji="1" lang="en-US" altLang="zh-TW" sz="3600" dirty="0"/>
              <a:t>1</a:t>
            </a:r>
            <a:r>
              <a:rPr kumimoji="1" lang="zh-TW" altLang="en-US" sz="3600" dirty="0"/>
              <a:t>次    </a:t>
            </a:r>
            <a:r>
              <a:rPr kumimoji="1" lang="en-US" altLang="zh-TW" sz="3600" dirty="0"/>
              <a:t>5/23</a:t>
            </a:r>
            <a:r>
              <a:rPr kumimoji="1" lang="zh-TW" altLang="en-US" sz="3600" dirty="0"/>
              <a:t>   </a:t>
            </a:r>
            <a:r>
              <a:rPr kumimoji="1" lang="en-US" altLang="zh-TW" sz="3600" dirty="0"/>
              <a:t>14:00-15:00</a:t>
            </a:r>
            <a:r>
              <a:rPr kumimoji="1" lang="ja-JP" altLang="en-US" sz="3600" dirty="0"/>
              <a:t>　</a:t>
            </a:r>
            <a:endParaRPr kumimoji="1" lang="en-US" altLang="zh-TW" sz="3600" dirty="0"/>
          </a:p>
          <a:p>
            <a:r>
              <a:rPr kumimoji="1" lang="zh-TW" altLang="en-US" sz="3600" dirty="0"/>
              <a:t>內容   數字</a:t>
            </a:r>
            <a:endParaRPr kumimoji="1" lang="en-US" altLang="ja-JP" sz="3600" dirty="0"/>
          </a:p>
          <a:p>
            <a:r>
              <a:rPr kumimoji="1" lang="zh-TW" altLang="en-US" sz="3600" dirty="0"/>
              <a:t>第</a:t>
            </a:r>
            <a:r>
              <a:rPr kumimoji="1" lang="en-US" altLang="zh-TW" sz="3600" dirty="0"/>
              <a:t>2</a:t>
            </a:r>
            <a:r>
              <a:rPr kumimoji="1" lang="zh-TW" altLang="en-US" sz="3600" dirty="0"/>
              <a:t>次    </a:t>
            </a:r>
            <a:r>
              <a:rPr kumimoji="1" lang="en-US" altLang="zh-TW" sz="3600" dirty="0"/>
              <a:t>5/30</a:t>
            </a:r>
            <a:r>
              <a:rPr kumimoji="1" lang="zh-TW" altLang="en-US" sz="3600" dirty="0"/>
              <a:t>   </a:t>
            </a:r>
            <a:r>
              <a:rPr kumimoji="1" lang="en-US" altLang="zh-TW" sz="3600" dirty="0"/>
              <a:t>14:00-15:00</a:t>
            </a:r>
          </a:p>
          <a:p>
            <a:r>
              <a:rPr kumimoji="1" lang="zh-TW" altLang="en-US" sz="3600" dirty="0"/>
              <a:t>內容   運動的名字</a:t>
            </a:r>
            <a:endParaRPr kumimoji="1" lang="en-US" altLang="ja-JP" sz="3600" dirty="0"/>
          </a:p>
          <a:p>
            <a:r>
              <a:rPr kumimoji="1" lang="zh-TW" altLang="en-US" sz="3600" dirty="0"/>
              <a:t>第</a:t>
            </a:r>
            <a:r>
              <a:rPr kumimoji="1" lang="en-US" altLang="zh-TW" sz="3600" dirty="0"/>
              <a:t>3</a:t>
            </a:r>
            <a:r>
              <a:rPr kumimoji="1" lang="zh-TW" altLang="en-US" sz="3600" dirty="0"/>
              <a:t>次    </a:t>
            </a:r>
            <a:r>
              <a:rPr kumimoji="1" lang="en-US" altLang="zh-TW" sz="3600" dirty="0"/>
              <a:t>6/6</a:t>
            </a:r>
            <a:r>
              <a:rPr kumimoji="1" lang="zh-TW" altLang="en-US" sz="3600" dirty="0"/>
              <a:t>     </a:t>
            </a:r>
            <a:r>
              <a:rPr kumimoji="1" lang="en-US" altLang="zh-TW" sz="3600" dirty="0"/>
              <a:t>14:00-15:00</a:t>
            </a:r>
          </a:p>
          <a:p>
            <a:r>
              <a:rPr kumimoji="1" lang="zh-TW" altLang="en-US" sz="3600" dirty="0"/>
              <a:t>內容   玩日本的撲克牌遊戲</a:t>
            </a:r>
            <a:endParaRPr kumimoji="1" lang="ja-JP" altLang="en-US" sz="3600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EDBF64EF-C7DF-4602-BEFB-276D75E4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990" y="5673715"/>
            <a:ext cx="811019" cy="503578"/>
          </a:xfrm>
        </p:spPr>
        <p:txBody>
          <a:bodyPr/>
          <a:lstStyle/>
          <a:p>
            <a:fld id="{8E53E556-BA07-4E40-8DEA-855B2485EB2D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277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68D7E8-2A34-4082-BF47-B9EDAC97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卡丁車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318A7B-E1B7-40E2-AFD0-3A92CF85CA00}"/>
              </a:ext>
            </a:extLst>
          </p:cNvPr>
          <p:cNvSpPr txBox="1"/>
          <p:nvPr/>
        </p:nvSpPr>
        <p:spPr>
          <a:xfrm>
            <a:off x="1259189" y="5004247"/>
            <a:ext cx="9673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FF0000"/>
                </a:solidFill>
              </a:rPr>
              <a:t>※</a:t>
            </a:r>
            <a:r>
              <a:rPr kumimoji="1" lang="zh-TW" altLang="en-US" sz="2800" dirty="0"/>
              <a:t>沒有參加第</a:t>
            </a:r>
            <a:r>
              <a:rPr kumimoji="1" lang="en-US" altLang="zh-TW" sz="2800" dirty="0"/>
              <a:t>1</a:t>
            </a:r>
            <a:r>
              <a:rPr kumimoji="1" lang="zh-TW" altLang="en-US" sz="2800" dirty="0"/>
              <a:t>次的工作坊的學生不能參加第</a:t>
            </a:r>
            <a:r>
              <a:rPr kumimoji="1" lang="en-US" altLang="zh-TW" sz="2800" dirty="0"/>
              <a:t>2</a:t>
            </a:r>
            <a:r>
              <a:rPr kumimoji="1" lang="zh-TW" altLang="en-US" sz="2800" dirty="0"/>
              <a:t>次</a:t>
            </a:r>
            <a:endParaRPr kumimoji="1" lang="en-US" altLang="zh-TW" sz="2800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1977684E-5713-4796-AD1F-3ADED5FE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81" y="5619750"/>
            <a:ext cx="811019" cy="503578"/>
          </a:xfrm>
        </p:spPr>
        <p:txBody>
          <a:bodyPr/>
          <a:lstStyle/>
          <a:p>
            <a:fld id="{8E53E556-BA07-4E40-8DEA-855B2485EB2D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1101A5B-EAFA-4CA1-9E53-55D4CB0E9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31" y="1120682"/>
            <a:ext cx="7068950" cy="3504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0419679-CA78-4AC8-AACF-273A5BB846A8}"/>
              </a:ext>
            </a:extLst>
          </p:cNvPr>
          <p:cNvSpPr txBox="1"/>
          <p:nvPr/>
        </p:nvSpPr>
        <p:spPr>
          <a:xfrm>
            <a:off x="656699" y="2378371"/>
            <a:ext cx="5000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dirty="0"/>
              <a:t>1.</a:t>
            </a:r>
            <a:r>
              <a:rPr kumimoji="1" lang="zh-TW" altLang="en-US" sz="2800" dirty="0"/>
              <a:t>五月初開始報名</a:t>
            </a:r>
          </a:p>
          <a:p>
            <a:endParaRPr kumimoji="1" lang="en-US" altLang="zh-TW" sz="2800" dirty="0"/>
          </a:p>
          <a:p>
            <a:r>
              <a:rPr kumimoji="1" lang="en-US" altLang="zh-TW" sz="2800" dirty="0"/>
              <a:t>2.</a:t>
            </a:r>
            <a:r>
              <a:rPr kumimoji="1" lang="zh-TW" altLang="en-US" sz="2800" dirty="0"/>
              <a:t>人數上限</a:t>
            </a:r>
            <a:r>
              <a:rPr kumimoji="1" lang="en-US" altLang="zh-TW" sz="2800" dirty="0"/>
              <a:t>20</a:t>
            </a:r>
            <a:r>
              <a:rPr kumimoji="1" lang="zh-TW" altLang="en-US" sz="2800" dirty="0"/>
              <a:t>個人</a:t>
            </a:r>
          </a:p>
          <a:p>
            <a:endParaRPr kumimoji="1" lang="en-US" altLang="zh-TW" sz="2800" dirty="0"/>
          </a:p>
          <a:p>
            <a:r>
              <a:rPr kumimoji="1" lang="en-US" altLang="zh-TW" sz="2800" dirty="0"/>
              <a:t>3.</a:t>
            </a:r>
            <a:r>
              <a:rPr kumimoji="1" lang="zh-TW" altLang="en-US" sz="2800" dirty="0"/>
              <a:t>費用</a:t>
            </a:r>
            <a:r>
              <a:rPr kumimoji="1" lang="en-US" altLang="zh-TW" sz="2800" dirty="0"/>
              <a:t>800</a:t>
            </a:r>
            <a:r>
              <a:rPr kumimoji="1" lang="zh-TW" altLang="en-US" sz="2800" dirty="0"/>
              <a:t>塊</a:t>
            </a:r>
          </a:p>
        </p:txBody>
      </p:sp>
    </p:spTree>
    <p:extLst>
      <p:ext uri="{BB962C8B-B14F-4D97-AF65-F5344CB8AC3E}">
        <p14:creationId xmlns:p14="http://schemas.microsoft.com/office/powerpoint/2010/main" val="46355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142CDF-AE57-44CB-BAA0-1DB5AD63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樂樂棒 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4F2820-93BD-4B36-A197-D713E6E6A464}"/>
              </a:ext>
            </a:extLst>
          </p:cNvPr>
          <p:cNvSpPr txBox="1"/>
          <p:nvPr/>
        </p:nvSpPr>
        <p:spPr>
          <a:xfrm>
            <a:off x="1895475" y="2924174"/>
            <a:ext cx="8401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dirty="0"/>
              <a:t>因為疫情延後時間會再確認</a:t>
            </a:r>
            <a:endParaRPr kumimoji="1" lang="en-US" altLang="zh-TW" sz="480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370C41-281B-4537-ADD4-800A230C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81" y="5609098"/>
            <a:ext cx="811019" cy="503578"/>
          </a:xfrm>
        </p:spPr>
        <p:txBody>
          <a:bodyPr/>
          <a:lstStyle/>
          <a:p>
            <a:fld id="{8E53E556-BA07-4E40-8DEA-855B2485EB2D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687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E0375D-0741-456F-A6D6-B5768912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/>
              <a:t>遠距期間的實習規劃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C77BB3-D523-4648-9D8E-3B8BA57F9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917707" cy="43279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kumimoji="1" lang="zh-TW" altLang="en-US" sz="2400" dirty="0">
                <a:latin typeface="+mn-ea"/>
              </a:rPr>
              <a:t>行政組</a:t>
            </a:r>
          </a:p>
          <a:p>
            <a:pPr marL="0" indent="0">
              <a:lnSpc>
                <a:spcPct val="100000"/>
              </a:lnSpc>
              <a:buNone/>
            </a:pPr>
            <a:r>
              <a:rPr kumimoji="1" lang="zh-TW" altLang="en-US" sz="2400" dirty="0">
                <a:latin typeface="+mn-ea"/>
              </a:rPr>
              <a:t>除了週誌以外，其他行程流程繼續運作</a:t>
            </a:r>
            <a:endParaRPr kumimoji="1" lang="en-US" altLang="zh-TW" sz="2400" dirty="0"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endParaRPr kumimoji="1" lang="zh-TW" altLang="en-US" sz="2400" dirty="0"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kumimoji="1" lang="zh-TW" altLang="en-US" sz="2400" dirty="0">
                <a:latin typeface="+mn-ea"/>
              </a:rPr>
              <a:t>資訊組</a:t>
            </a:r>
          </a:p>
          <a:p>
            <a:pPr marL="0" indent="0">
              <a:lnSpc>
                <a:spcPct val="100000"/>
              </a:lnSpc>
              <a:buNone/>
            </a:pPr>
            <a:r>
              <a:rPr kumimoji="1" lang="zh-TW" altLang="en-US" sz="2400" dirty="0">
                <a:latin typeface="+mn-ea"/>
              </a:rPr>
              <a:t>持續網站後台更新與豐富網站內容</a:t>
            </a:r>
          </a:p>
          <a:p>
            <a:pPr marL="0" indent="0">
              <a:lnSpc>
                <a:spcPct val="100000"/>
              </a:lnSpc>
              <a:buNone/>
            </a:pPr>
            <a:endParaRPr kumimoji="1" lang="zh-TW" altLang="en-US" sz="2400" dirty="0"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kumimoji="1" lang="zh-TW" altLang="en-US" sz="2400" dirty="0">
                <a:latin typeface="+mn-ea"/>
              </a:rPr>
              <a:t>活動組</a:t>
            </a:r>
          </a:p>
          <a:p>
            <a:pPr marL="0" indent="0">
              <a:lnSpc>
                <a:spcPct val="100000"/>
              </a:lnSpc>
              <a:buNone/>
            </a:pPr>
            <a:r>
              <a:rPr kumimoji="1" lang="zh-TW" altLang="en-US" sz="2400" dirty="0">
                <a:latin typeface="+mn-ea"/>
              </a:rPr>
              <a:t>持續進行工作坊的舉辦工作，前置作業、報名、確認課程內容等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2196E4-3889-408D-B25B-68BD896D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81" y="5678147"/>
            <a:ext cx="811019" cy="503578"/>
          </a:xfrm>
        </p:spPr>
        <p:txBody>
          <a:bodyPr/>
          <a:lstStyle/>
          <a:p>
            <a:fld id="{8E53E556-BA07-4E40-8DEA-855B2485EB2D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1123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89FDF5-697F-41D3-85AE-8B6054A32F33}"/>
              </a:ext>
            </a:extLst>
          </p:cNvPr>
          <p:cNvSpPr txBox="1"/>
          <p:nvPr/>
        </p:nvSpPr>
        <p:spPr>
          <a:xfrm>
            <a:off x="1304925" y="2875002"/>
            <a:ext cx="9582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>
                <a:latin typeface="Ink Free" panose="03080402000500000000" pitchFamily="66" charset="0"/>
              </a:rPr>
              <a:t>Thank you for listening 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947D53-EC2D-42FB-903A-6B4135BF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81" y="5618623"/>
            <a:ext cx="811019" cy="503578"/>
          </a:xfrm>
        </p:spPr>
        <p:txBody>
          <a:bodyPr/>
          <a:lstStyle/>
          <a:p>
            <a:fld id="{8E53E556-BA07-4E40-8DEA-855B2485EB2D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270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D32CAC-B678-4079-A7EC-71B929CA533A}"/>
              </a:ext>
            </a:extLst>
          </p:cNvPr>
          <p:cNvSpPr txBox="1"/>
          <p:nvPr/>
        </p:nvSpPr>
        <p:spPr>
          <a:xfrm>
            <a:off x="3444240" y="2644170"/>
            <a:ext cx="530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9600" dirty="0"/>
              <a:t>行政組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887D91-DAC5-42AA-9ACE-84DF581D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81" y="5609098"/>
            <a:ext cx="811019" cy="503578"/>
          </a:xfrm>
        </p:spPr>
        <p:txBody>
          <a:bodyPr/>
          <a:lstStyle/>
          <a:p>
            <a:fld id="{8E53E556-BA07-4E40-8DEA-855B2485EB2D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779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7FA617-141E-4B01-99DC-AA790209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TW" dirty="0"/>
              <a:t>3,4</a:t>
            </a:r>
            <a:r>
              <a:rPr kumimoji="1" lang="zh-TW" altLang="en-US" dirty="0"/>
              <a:t>月開會出席狀況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40A6CA6-7634-4CCC-95E5-5C687570C71C}"/>
              </a:ext>
            </a:extLst>
          </p:cNvPr>
          <p:cNvSpPr txBox="1"/>
          <p:nvPr/>
        </p:nvSpPr>
        <p:spPr>
          <a:xfrm>
            <a:off x="5136251" y="5179426"/>
            <a:ext cx="328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3/4</a:t>
            </a:r>
            <a:r>
              <a:rPr lang="zh-TW" altLang="en-US" dirty="0"/>
              <a:t> </a:t>
            </a:r>
            <a:r>
              <a:rPr lang="en-US" altLang="zh-TW" dirty="0"/>
              <a:t>,</a:t>
            </a:r>
            <a:r>
              <a:rPr lang="zh-TW" altLang="en-US" dirty="0"/>
              <a:t> </a:t>
            </a:r>
            <a:r>
              <a:rPr lang="en-US" altLang="zh-TW" dirty="0"/>
              <a:t>3/28</a:t>
            </a:r>
            <a:r>
              <a:rPr lang="zh-TW" altLang="en-US" dirty="0"/>
              <a:t>   月會</a:t>
            </a:r>
            <a:endParaRPr lang="en-US" altLang="zh-TW" dirty="0"/>
          </a:p>
          <a:p>
            <a:r>
              <a:rPr kumimoji="1" lang="en-US" altLang="zh-TW" dirty="0"/>
              <a:t>3/22,23 4/19,20</a:t>
            </a:r>
            <a:r>
              <a:rPr kumimoji="1" lang="zh-TW" altLang="en-US" dirty="0"/>
              <a:t>線上會議</a:t>
            </a:r>
            <a:endParaRPr kumimoji="1" lang="en-US" altLang="zh-TW" dirty="0"/>
          </a:p>
          <a:p>
            <a:r>
              <a:rPr kumimoji="1" lang="en-US" altLang="zh-TW" dirty="0"/>
              <a:t>4/13</a:t>
            </a:r>
            <a:r>
              <a:rPr kumimoji="1" lang="zh-TW" altLang="en-US" dirty="0"/>
              <a:t>負責人會議</a:t>
            </a:r>
          </a:p>
        </p:txBody>
      </p:sp>
      <p:pic>
        <p:nvPicPr>
          <p:cNvPr id="13" name="コンテンツ プレースホルダー 12">
            <a:extLst>
              <a:ext uri="{FF2B5EF4-FFF2-40B4-BE49-F238E27FC236}">
                <a16:creationId xmlns:a16="http://schemas.microsoft.com/office/drawing/2014/main" id="{B80F9AF2-9CE9-4B78-9DB9-DF3D625F8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3" y="1704181"/>
            <a:ext cx="5781787" cy="3449638"/>
          </a:xfr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1877628-DCBE-43F6-93C5-D42DE7AA8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04181"/>
            <a:ext cx="5913664" cy="3449638"/>
          </a:xfrm>
          <a:prstGeom prst="rect">
            <a:avLst/>
          </a:prstGeom>
        </p:spPr>
      </p:pic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CD6170FD-2E23-42DB-869E-6C29910E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81" y="5622168"/>
            <a:ext cx="811019" cy="503578"/>
          </a:xfrm>
        </p:spPr>
        <p:txBody>
          <a:bodyPr/>
          <a:lstStyle/>
          <a:p>
            <a:fld id="{8E53E556-BA07-4E40-8DEA-855B2485EB2D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754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375ABD-048E-48C2-8792-890E6231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TW" dirty="0"/>
              <a:t>3</a:t>
            </a:r>
            <a:r>
              <a:rPr kumimoji="1" lang="zh-TW" altLang="en-US" dirty="0"/>
              <a:t>月週誌繳交狀況</a:t>
            </a:r>
            <a:endParaRPr kumimoji="1" lang="ja-JP" altLang="en-US" dirty="0"/>
          </a:p>
        </p:txBody>
      </p:sp>
      <p:pic>
        <p:nvPicPr>
          <p:cNvPr id="16" name="コンテンツ プレースホルダー 15">
            <a:extLst>
              <a:ext uri="{FF2B5EF4-FFF2-40B4-BE49-F238E27FC236}">
                <a16:creationId xmlns:a16="http://schemas.microsoft.com/office/drawing/2014/main" id="{4A1FFA59-FFB3-4B9F-8356-D8940380A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3" y="2109158"/>
            <a:ext cx="5598160" cy="3216063"/>
          </a:xfr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AB0F2050-52DE-458C-ADA8-501A75657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873" y="2109159"/>
            <a:ext cx="6153567" cy="3216062"/>
          </a:xfrm>
          <a:prstGeom prst="rect">
            <a:avLst/>
          </a:prstGeom>
        </p:spPr>
      </p:pic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246702FE-D784-4C7D-B3C3-A3BB19BC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81" y="5580626"/>
            <a:ext cx="811019" cy="503578"/>
          </a:xfrm>
        </p:spPr>
        <p:txBody>
          <a:bodyPr/>
          <a:lstStyle/>
          <a:p>
            <a:fld id="{8E53E556-BA07-4E40-8DEA-855B2485EB2D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337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3B896-21BF-4989-837D-88F51087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TW" altLang="en-US" dirty="0"/>
              <a:t>組內時數統計</a:t>
            </a:r>
            <a:endParaRPr kumimoji="1" lang="ja-JP" altLang="en-US" dirty="0"/>
          </a:p>
        </p:txBody>
      </p:sp>
      <p:graphicFrame>
        <p:nvGraphicFramePr>
          <p:cNvPr id="27" name="コンテンツ プレースホルダー 26">
            <a:extLst>
              <a:ext uri="{FF2B5EF4-FFF2-40B4-BE49-F238E27FC236}">
                <a16:creationId xmlns:a16="http://schemas.microsoft.com/office/drawing/2014/main" id="{A707CFF3-7F8F-4654-B436-F74FA1782A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422103"/>
              </p:ext>
            </p:extLst>
          </p:nvPr>
        </p:nvGraphicFramePr>
        <p:xfrm>
          <a:off x="863653" y="1853754"/>
          <a:ext cx="10779125" cy="426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スライド番号プレースホルダー 28">
            <a:extLst>
              <a:ext uri="{FF2B5EF4-FFF2-40B4-BE49-F238E27FC236}">
                <a16:creationId xmlns:a16="http://schemas.microsoft.com/office/drawing/2014/main" id="{47464ACD-B0AC-4E82-896B-5048C43F6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81" y="5599573"/>
            <a:ext cx="811019" cy="503578"/>
          </a:xfrm>
        </p:spPr>
        <p:txBody>
          <a:bodyPr/>
          <a:lstStyle/>
          <a:p>
            <a:fld id="{8E53E556-BA07-4E40-8DEA-855B2485EB2D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986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367391-612F-4B34-80D9-39B4F604D885}"/>
              </a:ext>
            </a:extLst>
          </p:cNvPr>
          <p:cNvSpPr txBox="1"/>
          <p:nvPr/>
        </p:nvSpPr>
        <p:spPr>
          <a:xfrm>
            <a:off x="3444240" y="2644170"/>
            <a:ext cx="530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9600" dirty="0"/>
              <a:t>資訊組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360354-4087-4857-9849-987CF0C9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81" y="5628148"/>
            <a:ext cx="811019" cy="503578"/>
          </a:xfrm>
        </p:spPr>
        <p:txBody>
          <a:bodyPr/>
          <a:lstStyle/>
          <a:p>
            <a:fld id="{8E53E556-BA07-4E40-8DEA-855B2485EB2D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822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FEC35B-102A-4A1C-A893-06918EF5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1" lang="zh-TW" altLang="en-US" dirty="0"/>
            </a:br>
            <a:r>
              <a:rPr kumimoji="1" lang="zh-TW" altLang="en-US" dirty="0"/>
              <a:t>網站簡報更新</a:t>
            </a:r>
            <a:br>
              <a:rPr kumimoji="1" lang="en-US" altLang="zh-TW" dirty="0"/>
            </a:b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5B90E4F-779B-4194-9017-E0A05C7A0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5" y="1853754"/>
            <a:ext cx="6476808" cy="2918271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86CE6FB-F240-4D63-A5E4-3946FC6F5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99" y="435227"/>
            <a:ext cx="3176922" cy="6207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8ECECBA1-CF7C-40CC-9756-A0C98F22F4B7}"/>
              </a:ext>
            </a:extLst>
          </p:cNvPr>
          <p:cNvSpPr/>
          <p:nvPr/>
        </p:nvSpPr>
        <p:spPr>
          <a:xfrm>
            <a:off x="952500" y="2223046"/>
            <a:ext cx="1743075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F0F3D75-AFC6-43E9-B56B-8AC481A6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81" y="5609098"/>
            <a:ext cx="811019" cy="503578"/>
          </a:xfrm>
        </p:spPr>
        <p:txBody>
          <a:bodyPr/>
          <a:lstStyle/>
          <a:p>
            <a:fld id="{8E53E556-BA07-4E40-8DEA-855B2485EB2D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351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054333-67F3-4631-B15B-ECF79DC58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/>
              <a:t>各組照片更新</a:t>
            </a:r>
            <a:endParaRPr kumimoji="1" lang="ja-JP" altLang="en-US" dirty="0"/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AD1FE8EC-BD9E-4DEA-885A-5619B74E6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933" y="135495"/>
            <a:ext cx="3400321" cy="6587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A543655-2EF8-4CFD-ABEF-315390A39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32" y="1871123"/>
            <a:ext cx="6829179" cy="3015201"/>
          </a:xfrm>
          <a:prstGeom prst="rect">
            <a:avLst/>
          </a:prstGeo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1E1331E5-8402-4781-BA64-5AE5949E80BF}"/>
              </a:ext>
            </a:extLst>
          </p:cNvPr>
          <p:cNvSpPr/>
          <p:nvPr/>
        </p:nvSpPr>
        <p:spPr>
          <a:xfrm>
            <a:off x="2900416" y="2333317"/>
            <a:ext cx="1152525" cy="592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1FE4B17E-D12F-48FB-BF30-0C132543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81" y="5609098"/>
            <a:ext cx="811019" cy="503578"/>
          </a:xfrm>
        </p:spPr>
        <p:txBody>
          <a:bodyPr/>
          <a:lstStyle/>
          <a:p>
            <a:fld id="{8E53E556-BA07-4E40-8DEA-855B2485EB2D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922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B077A0-567F-4472-8F03-044AE366C435}"/>
              </a:ext>
            </a:extLst>
          </p:cNvPr>
          <p:cNvSpPr txBox="1"/>
          <p:nvPr/>
        </p:nvSpPr>
        <p:spPr>
          <a:xfrm>
            <a:off x="3444240" y="2644170"/>
            <a:ext cx="530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9600" dirty="0"/>
              <a:t>工作坊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C0DA22-E245-42D9-8D00-FC33B2E5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981" y="5609098"/>
            <a:ext cx="811019" cy="503578"/>
          </a:xfrm>
        </p:spPr>
        <p:txBody>
          <a:bodyPr/>
          <a:lstStyle/>
          <a:p>
            <a:fld id="{8E53E556-BA07-4E40-8DEA-855B2485EB2D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7934810"/>
      </p:ext>
    </p:extLst>
  </p:cSld>
  <p:clrMapOvr>
    <a:masterClrMapping/>
  </p:clrMapOvr>
</p:sld>
</file>

<file path=ppt/theme/theme1.xml><?xml version="1.0" encoding="utf-8"?>
<a:theme xmlns:a="http://schemas.openxmlformats.org/drawingml/2006/main" name="ギャラリー">
  <a:themeElements>
    <a:clrScheme name="ギャラリー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ギャラリー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98332C7160FA87479451C583502CD993" ma:contentTypeVersion="4" ma:contentTypeDescription="建立新的文件。" ma:contentTypeScope="" ma:versionID="f6cf8805442ff4d8f25b6ea8f2fe585d">
  <xsd:schema xmlns:xsd="http://www.w3.org/2001/XMLSchema" xmlns:xs="http://www.w3.org/2001/XMLSchema" xmlns:p="http://schemas.microsoft.com/office/2006/metadata/properties" xmlns:ns2="53a4e524-5fff-48cc-bc5b-1320466a6616" targetNamespace="http://schemas.microsoft.com/office/2006/metadata/properties" ma:root="true" ma:fieldsID="58cdc65a913b08f4b4f72110c0db7d20" ns2:_="">
    <xsd:import namespace="53a4e524-5fff-48cc-bc5b-1320466a6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a4e524-5fff-48cc-bc5b-1320466a6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CCE175-21DC-4907-96AD-99A8B77CF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a4e524-5fff-48cc-bc5b-1320466a6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01DA98-F13A-4C5C-ABCF-17AB1CCC257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9B11678-9FF3-4671-98CA-1588718A7A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6429</TotalTime>
  <Words>191</Words>
  <Application>Microsoft Office PowerPoint</Application>
  <PresentationFormat>寬螢幕</PresentationFormat>
  <Paragraphs>53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游ゴシック</vt:lpstr>
      <vt:lpstr>新細明體</vt:lpstr>
      <vt:lpstr>Arial</vt:lpstr>
      <vt:lpstr>Gill Sans MT</vt:lpstr>
      <vt:lpstr>Ink Free</vt:lpstr>
      <vt:lpstr>ギャラリー</vt:lpstr>
      <vt:lpstr>休閒工作室</vt:lpstr>
      <vt:lpstr>PowerPoint 簡報</vt:lpstr>
      <vt:lpstr>3,4月開會出席狀況</vt:lpstr>
      <vt:lpstr>3月週誌繳交狀況</vt:lpstr>
      <vt:lpstr>組內時數統計</vt:lpstr>
      <vt:lpstr>PowerPoint 簡報</vt:lpstr>
      <vt:lpstr> 網站簡報更新 </vt:lpstr>
      <vt:lpstr>各組照片更新</vt:lpstr>
      <vt:lpstr>PowerPoint 簡報</vt:lpstr>
      <vt:lpstr>日文</vt:lpstr>
      <vt:lpstr>卡丁車</vt:lpstr>
      <vt:lpstr>樂樂棒 </vt:lpstr>
      <vt:lpstr>遠距期間的實習規劃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休閒工作室</dc:title>
  <dc:creator>田中佑彌</dc:creator>
  <cp:lastModifiedBy>張品萱</cp:lastModifiedBy>
  <cp:revision>25</cp:revision>
  <dcterms:created xsi:type="dcterms:W3CDTF">2022-04-19T04:45:39Z</dcterms:created>
  <dcterms:modified xsi:type="dcterms:W3CDTF">2022-05-08T16:32:53Z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0x01010098332C7160FA87479451C583502CD993</vt:lpwstr>
  </property>
</Properties>
</file>