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5" r:id="rId3"/>
    <p:sldId id="257" r:id="rId4"/>
    <p:sldId id="258" r:id="rId5"/>
    <p:sldId id="259" r:id="rId6"/>
    <p:sldId id="266" r:id="rId7"/>
    <p:sldId id="260" r:id="rId8"/>
    <p:sldId id="261" r:id="rId9"/>
    <p:sldId id="270" r:id="rId10"/>
    <p:sldId id="267" r:id="rId11"/>
    <p:sldId id="262" r:id="rId12"/>
    <p:sldId id="263" r:id="rId13"/>
    <p:sldId id="264" r:id="rId14"/>
    <p:sldId id="268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5/23/2022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5/23/2022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5/23/2022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5/23/2022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5/23/2022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5/23/2022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5/23/2022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5/23/2022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5/23/2022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5/23/2022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5/23/2022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5/23/2022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 /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6.png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 /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8.png" 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7383DF6-E784-D82A-E14B-14DE74D2EFA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b="1" dirty="0"/>
              <a:t>休閒工作室</a:t>
            </a:r>
            <a:br>
              <a:rPr lang="zh-TW" altLang="en-US" b="1" dirty="0"/>
            </a:br>
            <a:r>
              <a:rPr lang="zh-TW" altLang="en-US" sz="4500" dirty="0"/>
              <a:t>第五次月會報告</a:t>
            </a:r>
          </a:p>
        </p:txBody>
      </p:sp>
    </p:spTree>
    <p:extLst>
      <p:ext uri="{BB962C8B-B14F-4D97-AF65-F5344CB8AC3E}">
        <p14:creationId xmlns:p14="http://schemas.microsoft.com/office/powerpoint/2010/main" val="6905560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EF5208F-6834-742C-0D8A-8FB3304F68F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vert="eaVert"/>
          <a:lstStyle/>
          <a:p>
            <a:r>
              <a:rPr lang="zh-TW" altLang="en-US" b="1" dirty="0">
                <a:solidFill>
                  <a:schemeClr val="tx2">
                    <a:lumMod val="90000"/>
                    <a:lumOff val="10000"/>
                  </a:schemeClr>
                </a:solidFill>
                <a:latin typeface="蘋方-繁" panose="020B0400000000000000" pitchFamily="34" charset="-120"/>
                <a:ea typeface="蘋方-繁" panose="020B0400000000000000" pitchFamily="34" charset="-120"/>
              </a:rPr>
              <a:t>資訊組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68E18DE-89B0-B4BE-9305-B66E897C74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7362" y="6277144"/>
            <a:ext cx="8045373" cy="742279"/>
          </a:xfrm>
        </p:spPr>
        <p:txBody>
          <a:bodyPr/>
          <a:lstStyle/>
          <a:p>
            <a:pPr algn="l"/>
            <a:r>
              <a:rPr lang="en-US" altLang="zh-TW" dirty="0"/>
              <a:t>9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860724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9B4D745-F669-9708-3D39-44C47C962A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596023"/>
          </a:xfrm>
        </p:spPr>
        <p:txBody>
          <a:bodyPr>
            <a:noAutofit/>
          </a:bodyPr>
          <a:lstStyle/>
          <a:p>
            <a:r>
              <a:rPr lang="zh-TW" altLang="en-US" sz="5000" b="1" dirty="0"/>
              <a:t>已完成月會報告更新</a:t>
            </a:r>
            <a:br>
              <a:rPr lang="zh-TW" altLang="en-US" sz="5000" b="1" dirty="0"/>
            </a:br>
            <a:endParaRPr lang="zh-TW" altLang="en-US" sz="5000" b="1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A0EB973-EE76-0884-F101-FD59A3E885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269999"/>
            <a:ext cx="10178322" cy="5205616"/>
          </a:xfrm>
        </p:spPr>
        <p:txBody>
          <a:bodyPr>
            <a:normAutofit/>
          </a:bodyPr>
          <a:lstStyle/>
          <a:p>
            <a:endParaRPr lang="zh-TW" altLang="en-US" sz="2800" b="1" dirty="0"/>
          </a:p>
        </p:txBody>
      </p:sp>
      <p:pic>
        <p:nvPicPr>
          <p:cNvPr id="4" name="圖片 4">
            <a:extLst>
              <a:ext uri="{FF2B5EF4-FFF2-40B4-BE49-F238E27FC236}">
                <a16:creationId xmlns:a16="http://schemas.microsoft.com/office/drawing/2014/main" id="{CE31881F-0C84-6086-8812-7A734D3189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1678" y="1270000"/>
            <a:ext cx="4862594" cy="2159000"/>
          </a:xfrm>
          <a:prstGeom prst="rect">
            <a:avLst/>
          </a:prstGeom>
        </p:spPr>
      </p:pic>
      <p:pic>
        <p:nvPicPr>
          <p:cNvPr id="5" name="圖片 5">
            <a:extLst>
              <a:ext uri="{FF2B5EF4-FFF2-40B4-BE49-F238E27FC236}">
                <a16:creationId xmlns:a16="http://schemas.microsoft.com/office/drawing/2014/main" id="{DE872A75-26BD-A3CF-A9EE-F9C0B1455D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2248" y="3720591"/>
            <a:ext cx="5021454" cy="2159000"/>
          </a:xfrm>
          <a:prstGeom prst="rect">
            <a:avLst/>
          </a:prstGeom>
        </p:spPr>
      </p:pic>
      <p:pic>
        <p:nvPicPr>
          <p:cNvPr id="6" name="圖片 6">
            <a:extLst>
              <a:ext uri="{FF2B5EF4-FFF2-40B4-BE49-F238E27FC236}">
                <a16:creationId xmlns:a16="http://schemas.microsoft.com/office/drawing/2014/main" id="{F0A5CE99-E8C5-9EE1-C8F9-62CF61438A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0839" y="1588618"/>
            <a:ext cx="5398324" cy="4290973"/>
          </a:xfrm>
          <a:prstGeom prst="rect">
            <a:avLst/>
          </a:prstGeom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E4426D57-F57D-2137-53B6-5BFE4F22268F}"/>
              </a:ext>
            </a:extLst>
          </p:cNvPr>
          <p:cNvSpPr txBox="1"/>
          <p:nvPr/>
        </p:nvSpPr>
        <p:spPr>
          <a:xfrm>
            <a:off x="762000" y="6449339"/>
            <a:ext cx="3436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TW" dirty="0"/>
              <a:t>10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439972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CF2A152-8E9D-152A-A212-1EB3E89057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596023"/>
          </a:xfrm>
        </p:spPr>
        <p:txBody>
          <a:bodyPr>
            <a:noAutofit/>
          </a:bodyPr>
          <a:lstStyle/>
          <a:p>
            <a:r>
              <a:rPr lang="zh-TW" altLang="en-US" sz="5000" b="1" dirty="0"/>
              <a:t>已完成照片更新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A53FF79-D19C-D0D9-29AA-6E4ABD2CE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978409"/>
            <a:ext cx="10178322" cy="4901184"/>
          </a:xfrm>
        </p:spPr>
        <p:txBody>
          <a:bodyPr>
            <a:normAutofit/>
          </a:bodyPr>
          <a:lstStyle/>
          <a:p>
            <a:endParaRPr lang="zh-TW" altLang="en-US" sz="2800" b="1" dirty="0"/>
          </a:p>
        </p:txBody>
      </p:sp>
      <p:pic>
        <p:nvPicPr>
          <p:cNvPr id="5" name="圖片 5">
            <a:extLst>
              <a:ext uri="{FF2B5EF4-FFF2-40B4-BE49-F238E27FC236}">
                <a16:creationId xmlns:a16="http://schemas.microsoft.com/office/drawing/2014/main" id="{AB2B0E89-707E-EAF7-3C06-BA70001D08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9945" y="1147985"/>
            <a:ext cx="4214266" cy="1872878"/>
          </a:xfrm>
          <a:prstGeom prst="rect">
            <a:avLst/>
          </a:prstGeom>
        </p:spPr>
      </p:pic>
      <p:pic>
        <p:nvPicPr>
          <p:cNvPr id="6" name="圖片 6">
            <a:extLst>
              <a:ext uri="{FF2B5EF4-FFF2-40B4-BE49-F238E27FC236}">
                <a16:creationId xmlns:a16="http://schemas.microsoft.com/office/drawing/2014/main" id="{5D01B69B-5597-C67F-C0DB-57DD6A4731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1678" y="3190440"/>
            <a:ext cx="4214266" cy="3285176"/>
          </a:xfrm>
          <a:prstGeom prst="rect">
            <a:avLst/>
          </a:prstGeom>
        </p:spPr>
      </p:pic>
      <p:pic>
        <p:nvPicPr>
          <p:cNvPr id="7" name="圖片 7">
            <a:extLst>
              <a:ext uri="{FF2B5EF4-FFF2-40B4-BE49-F238E27FC236}">
                <a16:creationId xmlns:a16="http://schemas.microsoft.com/office/drawing/2014/main" id="{702EC96D-F229-53CB-BDC4-D84847D626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978406"/>
            <a:ext cx="4214266" cy="5588411"/>
          </a:xfrm>
          <a:prstGeom prst="rect">
            <a:avLst/>
          </a:prstGeom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C97BE925-64A5-98A5-76F4-E68CE4D39CDB}"/>
              </a:ext>
            </a:extLst>
          </p:cNvPr>
          <p:cNvSpPr txBox="1"/>
          <p:nvPr/>
        </p:nvSpPr>
        <p:spPr>
          <a:xfrm>
            <a:off x="819317" y="6443851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TW" dirty="0"/>
              <a:t>11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43437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3749C54-61CE-F2AF-355C-6C48933860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1448" y="401053"/>
            <a:ext cx="10178322" cy="6272281"/>
          </a:xfrm>
        </p:spPr>
        <p:txBody>
          <a:bodyPr anchor="ctr">
            <a:normAutofit/>
          </a:bodyPr>
          <a:lstStyle/>
          <a:p>
            <a:r>
              <a:rPr lang="zh-TW" altLang="en-US" sz="3600" b="1" dirty="0"/>
              <a:t>工作室每週開會：</a:t>
            </a:r>
          </a:p>
          <a:p>
            <a:pPr marL="0" indent="0">
              <a:buNone/>
            </a:pPr>
            <a:r>
              <a:rPr lang="zh-TW" altLang="en-US" sz="3600" dirty="0"/>
              <a:t>         討論接下來實習進度，以及下學期規劃</a:t>
            </a:r>
          </a:p>
          <a:p>
            <a:pPr marL="0" indent="0">
              <a:buNone/>
            </a:pPr>
            <a:endParaRPr lang="zh-TW" altLang="en-US" sz="3600" dirty="0"/>
          </a:p>
          <a:p>
            <a:pPr marL="0" indent="0">
              <a:buNone/>
            </a:pPr>
            <a:endParaRPr lang="zh-TW" altLang="en-US" sz="3600" dirty="0"/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3DE9CD5C-54E7-9D27-851B-895387D156A7}"/>
              </a:ext>
            </a:extLst>
          </p:cNvPr>
          <p:cNvSpPr txBox="1"/>
          <p:nvPr/>
        </p:nvSpPr>
        <p:spPr>
          <a:xfrm>
            <a:off x="832230" y="6488668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TW" dirty="0"/>
              <a:t>12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335457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F96A50E-D626-1EA9-3269-3A9413CAB21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sz="66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TimesNewRomanPSMT"/>
              </a:rPr>
              <a:t>Thank you for listening</a:t>
            </a:r>
            <a:endParaRPr lang="zh-TW" altLang="en-US" sz="6600" b="1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410A4D3-56E9-D1F8-32BF-FAC7E6DB60C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451301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12FF176-66DD-6641-D720-DC13D41C400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vert="eaVert" anchor="ctr">
            <a:normAutofit/>
          </a:bodyPr>
          <a:lstStyle/>
          <a:p>
            <a:pPr algn="ctr"/>
            <a:r>
              <a:rPr lang="zh-TW" altLang="en-US" sz="96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蘋方-繁" panose="020B0400000000000000" pitchFamily="34" charset="-120"/>
                <a:ea typeface="蘋方-繁" panose="020B0400000000000000" pitchFamily="34" charset="-120"/>
              </a:rPr>
              <a:t>行政組</a:t>
            </a:r>
          </a:p>
        </p:txBody>
      </p:sp>
      <p:sp>
        <p:nvSpPr>
          <p:cNvPr id="4" name="副標題 3">
            <a:extLst>
              <a:ext uri="{FF2B5EF4-FFF2-40B4-BE49-F238E27FC236}">
                <a16:creationId xmlns:a16="http://schemas.microsoft.com/office/drawing/2014/main" id="{D3E95EC8-2C1A-B923-DF4C-56B17ED15D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flipV="1">
            <a:off x="443729" y="6128377"/>
            <a:ext cx="5265679" cy="485820"/>
          </a:xfrm>
        </p:spPr>
        <p:txBody>
          <a:bodyPr/>
          <a:lstStyle/>
          <a:p>
            <a:pPr algn="r"/>
            <a:r>
              <a:rPr lang="en-US" altLang="zh-TW" dirty="0"/>
              <a:t>1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202762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770FB43-FDAB-D7EA-C9D8-ECE194C132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720510"/>
          </a:xfrm>
        </p:spPr>
        <p:txBody>
          <a:bodyPr>
            <a:noAutofit/>
          </a:bodyPr>
          <a:lstStyle/>
          <a:p>
            <a:r>
              <a:rPr lang="zh-TW" altLang="en-US" sz="3500" b="1" dirty="0"/>
              <a:t>一</a:t>
            </a:r>
            <a:r>
              <a:rPr lang="en-US" altLang="zh-TW" sz="3500" b="1" dirty="0"/>
              <a:t>.</a:t>
            </a:r>
            <a:r>
              <a:rPr lang="zh-TW" altLang="en-US" sz="3500" b="1" dirty="0"/>
              <a:t>出缺席狀況</a:t>
            </a:r>
          </a:p>
        </p:txBody>
      </p:sp>
      <p:pic>
        <p:nvPicPr>
          <p:cNvPr id="4" name="圖片 4">
            <a:extLst>
              <a:ext uri="{FF2B5EF4-FFF2-40B4-BE49-F238E27FC236}">
                <a16:creationId xmlns:a16="http://schemas.microsoft.com/office/drawing/2014/main" id="{7B2DB706-F261-361D-9D20-346527C9B1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1678" y="1102894"/>
            <a:ext cx="10612796" cy="5755105"/>
          </a:xfrm>
        </p:spPr>
      </p:pic>
      <p:sp>
        <p:nvSpPr>
          <p:cNvPr id="3" name="文字方塊 2">
            <a:extLst>
              <a:ext uri="{FF2B5EF4-FFF2-40B4-BE49-F238E27FC236}">
                <a16:creationId xmlns:a16="http://schemas.microsoft.com/office/drawing/2014/main" id="{2198957F-109E-F4B6-23BE-E2BB04BBD543}"/>
              </a:ext>
            </a:extLst>
          </p:cNvPr>
          <p:cNvSpPr txBox="1"/>
          <p:nvPr/>
        </p:nvSpPr>
        <p:spPr>
          <a:xfrm flipH="1">
            <a:off x="865354" y="6475615"/>
            <a:ext cx="9535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2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237757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3DAF372-54D8-7047-71F7-87BBFAD59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6"/>
            <a:ext cx="10178322" cy="720510"/>
          </a:xfrm>
        </p:spPr>
        <p:txBody>
          <a:bodyPr>
            <a:noAutofit/>
          </a:bodyPr>
          <a:lstStyle/>
          <a:p>
            <a:r>
              <a:rPr lang="zh-TW" altLang="en-US" sz="3500" b="1" dirty="0"/>
              <a:t>一</a:t>
            </a:r>
            <a:r>
              <a:rPr lang="en-US" altLang="zh-TW" sz="3500" b="1" dirty="0"/>
              <a:t>.</a:t>
            </a:r>
            <a:r>
              <a:rPr lang="zh-TW" altLang="en-US" sz="3500" b="1" dirty="0"/>
              <a:t>出缺席狀況</a:t>
            </a:r>
            <a:endParaRPr lang="zh-TW" altLang="en-US" sz="3500" dirty="0"/>
          </a:p>
        </p:txBody>
      </p:sp>
      <p:pic>
        <p:nvPicPr>
          <p:cNvPr id="4" name="圖片 4">
            <a:extLst>
              <a:ext uri="{FF2B5EF4-FFF2-40B4-BE49-F238E27FC236}">
                <a16:creationId xmlns:a16="http://schemas.microsoft.com/office/drawing/2014/main" id="{B00D1D5C-5B84-5360-58EF-6E61B99541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1677" y="1041696"/>
            <a:ext cx="10646217" cy="5816304"/>
          </a:xfrm>
        </p:spPr>
      </p:pic>
      <p:sp>
        <p:nvSpPr>
          <p:cNvPr id="3" name="文字方塊 2">
            <a:extLst>
              <a:ext uri="{FF2B5EF4-FFF2-40B4-BE49-F238E27FC236}">
                <a16:creationId xmlns:a16="http://schemas.microsoft.com/office/drawing/2014/main" id="{91BA9BBD-8444-605A-1C15-F5261E02CFE3}"/>
              </a:ext>
            </a:extLst>
          </p:cNvPr>
          <p:cNvSpPr txBox="1"/>
          <p:nvPr/>
        </p:nvSpPr>
        <p:spPr>
          <a:xfrm>
            <a:off x="869138" y="6475614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TW" dirty="0"/>
              <a:t>3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987365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7F7BA0C-1777-6990-4998-A8C42EEA22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592607"/>
          </a:xfrm>
        </p:spPr>
        <p:txBody>
          <a:bodyPr>
            <a:normAutofit/>
          </a:bodyPr>
          <a:lstStyle/>
          <a:p>
            <a:r>
              <a:rPr lang="zh-TW" altLang="en-US" sz="3500" b="1" dirty="0"/>
              <a:t>二</a:t>
            </a:r>
            <a:r>
              <a:rPr lang="en-US" altLang="zh-TW" sz="3500" b="1" dirty="0"/>
              <a:t>.</a:t>
            </a:r>
            <a:r>
              <a:rPr lang="zh-TW" altLang="en-US" sz="3500" b="1" dirty="0"/>
              <a:t>週誌繳交方式說明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B9960D9-5DB1-66AD-9D28-FD5910530F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085228"/>
            <a:ext cx="10178322" cy="5390387"/>
          </a:xfrm>
        </p:spPr>
        <p:txBody>
          <a:bodyPr>
            <a:normAutofit/>
          </a:bodyPr>
          <a:lstStyle/>
          <a:p>
            <a:r>
              <a:rPr lang="zh-TW" altLang="en-US" sz="3200" b="1" dirty="0"/>
              <a:t>週誌繳交方式</a:t>
            </a:r>
            <a:r>
              <a:rPr lang="en-US" altLang="zh-TW" sz="3200" dirty="0"/>
              <a:t>:</a:t>
            </a:r>
            <a:r>
              <a:rPr lang="zh-TW" altLang="en-US" sz="3200" dirty="0"/>
              <a:t>因疫情遠距的關係週誌改線上繳交，拍照掃描後傳到</a:t>
            </a:r>
            <a:r>
              <a:rPr lang="en-US" altLang="zh-TW" sz="3200" dirty="0"/>
              <a:t>teams</a:t>
            </a:r>
            <a:r>
              <a:rPr lang="zh-TW" altLang="en-US" sz="3200" dirty="0"/>
              <a:t>作業區，再由行政組統計大家的篇數。</a:t>
            </a:r>
          </a:p>
          <a:p>
            <a:r>
              <a:rPr lang="zh-TW" altLang="en-US" sz="3200" b="1" dirty="0"/>
              <a:t>開放繳交期限</a:t>
            </a:r>
            <a:r>
              <a:rPr lang="en-US" altLang="zh-TW" sz="3200" dirty="0"/>
              <a:t>:5/18 </a:t>
            </a:r>
            <a:r>
              <a:rPr lang="zh-TW" altLang="en-US" sz="3200" dirty="0"/>
              <a:t>中午起至 </a:t>
            </a:r>
            <a:r>
              <a:rPr lang="en-US" altLang="zh-TW" sz="3200" dirty="0"/>
              <a:t>5/23 </a:t>
            </a:r>
            <a:r>
              <a:rPr lang="zh-TW" altLang="en-US" sz="3200" dirty="0"/>
              <a:t>中午 </a:t>
            </a:r>
            <a:r>
              <a:rPr lang="en-US" altLang="zh-TW" sz="3200" dirty="0"/>
              <a:t>12 </a:t>
            </a:r>
            <a:r>
              <a:rPr lang="zh-TW" altLang="en-US" sz="3200" dirty="0"/>
              <a:t>點</a:t>
            </a:r>
          </a:p>
          <a:p>
            <a:r>
              <a:rPr lang="zh-TW" altLang="en-US" sz="3200" b="1" dirty="0"/>
              <a:t>檔名學號</a:t>
            </a:r>
            <a:r>
              <a:rPr lang="en-US" altLang="zh-TW" sz="3200" b="1" dirty="0"/>
              <a:t>+</a:t>
            </a:r>
            <a:r>
              <a:rPr lang="zh-TW" altLang="en-US" sz="3200" b="1" dirty="0"/>
              <a:t>姓名</a:t>
            </a:r>
            <a:r>
              <a:rPr lang="en-US" altLang="zh-TW" sz="3200" b="1" dirty="0"/>
              <a:t>+</a:t>
            </a:r>
            <a:r>
              <a:rPr lang="zh-TW" altLang="en-US" sz="3200" b="1" dirty="0"/>
              <a:t>週數、格式 </a:t>
            </a:r>
            <a:r>
              <a:rPr lang="en-US" altLang="zh-TW" sz="3200" b="1" dirty="0"/>
              <a:t>pdf</a:t>
            </a:r>
            <a:r>
              <a:rPr lang="zh-TW" altLang="en-US" sz="3200" b="1" dirty="0"/>
              <a:t>、一張一個檔案</a:t>
            </a:r>
          </a:p>
          <a:p>
            <a:r>
              <a:rPr lang="zh-TW" altLang="en-US" sz="3200" dirty="0"/>
              <a:t>統計完畢後在群組通知讓大家可以上雲端查看確認</a:t>
            </a:r>
          </a:p>
          <a:p>
            <a:r>
              <a:rPr lang="zh-TW" altLang="en-US" sz="3200" dirty="0"/>
              <a:t>下次繳交時間</a:t>
            </a:r>
            <a:r>
              <a:rPr lang="en-US" altLang="zh-TW" sz="3200" dirty="0"/>
              <a:t>6/13</a:t>
            </a:r>
            <a:r>
              <a:rPr lang="zh-TW" altLang="en-US" sz="3200" dirty="0"/>
              <a:t> </a:t>
            </a:r>
            <a:r>
              <a:rPr lang="en-US" altLang="zh-TW" sz="3200" dirty="0"/>
              <a:t>12:00</a:t>
            </a:r>
            <a:r>
              <a:rPr lang="zh-TW" altLang="en-US" sz="3200" dirty="0"/>
              <a:t>～</a:t>
            </a:r>
            <a:r>
              <a:rPr lang="en-US" altLang="zh-TW" sz="3200" dirty="0"/>
              <a:t>6/16 12:00</a:t>
            </a:r>
            <a:r>
              <a:rPr lang="zh-TW" altLang="en-US" sz="3200" dirty="0"/>
              <a:t>一樣使用</a:t>
            </a:r>
            <a:r>
              <a:rPr lang="en-US" altLang="zh-TW" sz="3200" dirty="0"/>
              <a:t>Teams</a:t>
            </a:r>
            <a:r>
              <a:rPr lang="zh-TW" altLang="en-US" sz="3200" dirty="0"/>
              <a:t>繳交</a:t>
            </a: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B8FDB942-5A94-81DD-C0DB-149B1EC224FE}"/>
              </a:ext>
            </a:extLst>
          </p:cNvPr>
          <p:cNvSpPr txBox="1"/>
          <p:nvPr/>
        </p:nvSpPr>
        <p:spPr>
          <a:xfrm flipH="1">
            <a:off x="963587" y="6401185"/>
            <a:ext cx="4884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TW" dirty="0"/>
              <a:t>4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302649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F71F212-4913-F9E4-DFB7-BF826711F80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vert="eaVert"/>
          <a:lstStyle/>
          <a:p>
            <a:r>
              <a:rPr lang="zh-TW" altLang="en-US" b="1" dirty="0">
                <a:solidFill>
                  <a:schemeClr val="tx2">
                    <a:lumMod val="90000"/>
                    <a:lumOff val="10000"/>
                  </a:schemeClr>
                </a:solidFill>
                <a:latin typeface="蘋方-繁" panose="020B0400000000000000" pitchFamily="34" charset="-120"/>
                <a:ea typeface="蘋方-繁" panose="020B0400000000000000" pitchFamily="34" charset="-120"/>
              </a:rPr>
              <a:t>工作坊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B69C359-F18F-07C6-C2B7-E4A6FAC240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8820" y="6349262"/>
            <a:ext cx="8045373" cy="742279"/>
          </a:xfrm>
        </p:spPr>
        <p:txBody>
          <a:bodyPr/>
          <a:lstStyle/>
          <a:p>
            <a:pPr algn="l"/>
            <a:r>
              <a:rPr lang="en-US" altLang="zh-TW" dirty="0"/>
              <a:t>5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838268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2711109-234F-269F-5EA6-B7E3EFC3E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653668"/>
          </a:xfrm>
        </p:spPr>
        <p:txBody>
          <a:bodyPr>
            <a:noAutofit/>
          </a:bodyPr>
          <a:lstStyle/>
          <a:p>
            <a:r>
              <a:rPr lang="zh-TW" altLang="en-US" sz="5000" b="1" dirty="0"/>
              <a:t>日文工作坊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8343244-CF12-FD83-C1F7-8C50DD903E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036053"/>
            <a:ext cx="10178322" cy="5439562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zh-TW" altLang="en-US" sz="3100" dirty="0"/>
          </a:p>
          <a:p>
            <a:r>
              <a:rPr lang="zh-TW" altLang="en-US" sz="3100" dirty="0"/>
              <a:t>本學期第一次日文工作坊來啦！！完全不會日文沒關係，會的人也可以當作複習呦！</a:t>
            </a:r>
          </a:p>
          <a:p>
            <a:r>
              <a:rPr lang="zh-TW" altLang="en-US" sz="3100" b="1" dirty="0"/>
              <a:t>日期</a:t>
            </a:r>
            <a:r>
              <a:rPr lang="zh-TW" altLang="en-US" sz="3100" dirty="0"/>
              <a:t>：</a:t>
            </a:r>
            <a:r>
              <a:rPr lang="en-US" altLang="zh-TW" sz="3100" dirty="0"/>
              <a:t>05/23</a:t>
            </a:r>
            <a:r>
              <a:rPr lang="zh-TW" altLang="en-US" sz="3100" dirty="0"/>
              <a:t>、</a:t>
            </a:r>
            <a:r>
              <a:rPr lang="en-US" altLang="zh-TW" sz="3100" dirty="0"/>
              <a:t>05/30</a:t>
            </a:r>
            <a:r>
              <a:rPr lang="zh-TW" altLang="en-US" sz="3100" dirty="0"/>
              <a:t>、</a:t>
            </a:r>
            <a:r>
              <a:rPr lang="en-US" altLang="zh-TW" sz="3100" dirty="0"/>
              <a:t>06/06</a:t>
            </a:r>
            <a:r>
              <a:rPr lang="zh-TW" altLang="en-US" sz="3100" dirty="0"/>
              <a:t>（一）</a:t>
            </a:r>
          </a:p>
          <a:p>
            <a:r>
              <a:rPr lang="zh-TW" altLang="en-US" sz="3100" b="1" dirty="0"/>
              <a:t>時間</a:t>
            </a:r>
            <a:r>
              <a:rPr lang="zh-TW" altLang="en-US" sz="3100" dirty="0"/>
              <a:t>：</a:t>
            </a:r>
            <a:r>
              <a:rPr lang="en-US" altLang="zh-TW" sz="3100" dirty="0"/>
              <a:t>14:30</a:t>
            </a:r>
            <a:r>
              <a:rPr lang="zh-TW" altLang="en-US" sz="3100" dirty="0"/>
              <a:t>～</a:t>
            </a:r>
            <a:r>
              <a:rPr lang="en-US" altLang="zh-TW" sz="3100" dirty="0"/>
              <a:t>15:30</a:t>
            </a:r>
            <a:r>
              <a:rPr lang="zh-TW" altLang="en-US" sz="3100" dirty="0"/>
              <a:t>（就在月會後）</a:t>
            </a:r>
          </a:p>
          <a:p>
            <a:r>
              <a:rPr lang="zh-TW" altLang="en-US" sz="3100" b="1" dirty="0"/>
              <a:t>教學內容</a:t>
            </a:r>
            <a:r>
              <a:rPr lang="zh-TW" altLang="en-US" sz="3100" dirty="0"/>
              <a:t>：</a:t>
            </a:r>
            <a:r>
              <a:rPr lang="en-US" altLang="zh-TW" sz="3100" dirty="0">
                <a:solidFill>
                  <a:srgbClr val="202124"/>
                </a:solidFill>
                <a:latin typeface="Roboto-Regular"/>
              </a:rPr>
              <a:t>05/23:</a:t>
            </a:r>
            <a:r>
              <a:rPr lang="zh-TW" altLang="en-US" sz="3100" dirty="0">
                <a:solidFill>
                  <a:srgbClr val="202124"/>
                </a:solidFill>
                <a:latin typeface="Roboto-Regular"/>
              </a:rPr>
              <a:t>數字教學 </a:t>
            </a:r>
            <a:r>
              <a:rPr lang="en-US" altLang="zh-TW" sz="3100" dirty="0">
                <a:solidFill>
                  <a:srgbClr val="202124"/>
                </a:solidFill>
                <a:latin typeface="Roboto-Regular"/>
              </a:rPr>
              <a:t>05/30:</a:t>
            </a:r>
            <a:r>
              <a:rPr lang="zh-TW" altLang="en-US" sz="3100" dirty="0">
                <a:solidFill>
                  <a:srgbClr val="202124"/>
                </a:solidFill>
                <a:latin typeface="Roboto-Regular"/>
              </a:rPr>
              <a:t>運動項目 </a:t>
            </a:r>
            <a:r>
              <a:rPr lang="en-US" altLang="zh-TW" sz="3100" dirty="0">
                <a:solidFill>
                  <a:srgbClr val="202124"/>
                </a:solidFill>
                <a:latin typeface="Roboto-Regular"/>
              </a:rPr>
              <a:t>06/06 </a:t>
            </a:r>
            <a:r>
              <a:rPr lang="zh-TW" altLang="en-US" sz="3100" dirty="0">
                <a:solidFill>
                  <a:srgbClr val="202124"/>
                </a:solidFill>
                <a:latin typeface="Roboto-Regular"/>
              </a:rPr>
              <a:t>待定</a:t>
            </a:r>
            <a:endParaRPr lang="zh-TW" altLang="en-US" sz="3100" dirty="0"/>
          </a:p>
          <a:p>
            <a:r>
              <a:rPr lang="zh-TW" altLang="en-US" sz="3100" b="1" dirty="0"/>
              <a:t>講者</a:t>
            </a:r>
            <a:r>
              <a:rPr lang="zh-TW" altLang="en-US" sz="3100" dirty="0"/>
              <a:t>：</a:t>
            </a:r>
            <a:r>
              <a:rPr lang="en-US" altLang="zh-TW" sz="3100" dirty="0"/>
              <a:t>1085071</a:t>
            </a:r>
            <a:r>
              <a:rPr lang="zh-TW" altLang="en-US" sz="3100" dirty="0"/>
              <a:t>田中祐彌</a:t>
            </a: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F53E6634-DB2D-2BE6-404A-09D2038922D8}"/>
              </a:ext>
            </a:extLst>
          </p:cNvPr>
          <p:cNvSpPr txBox="1"/>
          <p:nvPr/>
        </p:nvSpPr>
        <p:spPr>
          <a:xfrm>
            <a:off x="888913" y="6403959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TW" dirty="0"/>
              <a:t>6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142628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6F42B5F-410C-02F1-A48B-BA5C6496F0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59602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sz="5000" b="1" dirty="0"/>
              <a:t>日文工作坊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64EF7BC-45B8-0AFD-2949-DDE036BB97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303421"/>
            <a:ext cx="10178322" cy="4576172"/>
          </a:xfrm>
        </p:spPr>
        <p:txBody>
          <a:bodyPr anchor="t">
            <a:normAutofit/>
          </a:bodyPr>
          <a:lstStyle/>
          <a:p>
            <a:r>
              <a:rPr lang="zh-TW" altLang="en-US" sz="3200" b="1" dirty="0"/>
              <a:t>辦理方式</a:t>
            </a:r>
            <a:r>
              <a:rPr lang="zh-TW" altLang="en-US" sz="3200" dirty="0"/>
              <a:t>：</a:t>
            </a:r>
            <a:r>
              <a:rPr lang="en-US" altLang="zh-TW" sz="3200" dirty="0"/>
              <a:t>Google meet</a:t>
            </a:r>
            <a:r>
              <a:rPr lang="zh-TW" altLang="en-US" sz="3200" dirty="0"/>
              <a:t>：</a:t>
            </a:r>
            <a:r>
              <a:rPr lang="en-US" altLang="zh-TW" sz="3200" dirty="0"/>
              <a:t>https://meet.google.com/</a:t>
            </a:r>
            <a:r>
              <a:rPr lang="en-US" altLang="zh-TW" sz="3200" dirty="0" err="1"/>
              <a:t>tsb-ibcn-twc</a:t>
            </a:r>
            <a:endParaRPr lang="zh-TW" altLang="en-US" sz="3200" dirty="0"/>
          </a:p>
          <a:p>
            <a:r>
              <a:rPr lang="zh-TW" altLang="en-US" sz="3200" b="1" dirty="0"/>
              <a:t>報名表單</a:t>
            </a:r>
            <a:r>
              <a:rPr lang="zh-TW" altLang="en-US" sz="3200" dirty="0"/>
              <a:t>：</a:t>
            </a:r>
            <a:r>
              <a:rPr lang="en-US" altLang="zh-TW" sz="3200" dirty="0"/>
              <a:t>https://</a:t>
            </a:r>
            <a:r>
              <a:rPr lang="en-US" altLang="zh-TW" sz="3200" dirty="0" err="1"/>
              <a:t>forms.gle</a:t>
            </a:r>
            <a:r>
              <a:rPr lang="en-US" altLang="zh-TW" sz="3200" dirty="0"/>
              <a:t>/</a:t>
            </a:r>
            <a:r>
              <a:rPr lang="en-US" altLang="zh-TW" sz="3200" dirty="0" err="1"/>
              <a:t>h9P6VihRWdghatMY7</a:t>
            </a:r>
            <a:r>
              <a:rPr lang="zh-TW" altLang="en-US" sz="3200" dirty="0"/>
              <a:t>。（填表單才收的到我們製作的講義喔！☺️）</a:t>
            </a:r>
            <a:endParaRPr lang="en-US" altLang="zh-TW" sz="3200" dirty="0"/>
          </a:p>
          <a:p>
            <a:r>
              <a:rPr lang="zh-TW" altLang="en-US" sz="3200" b="1" dirty="0"/>
              <a:t>報名</a:t>
            </a:r>
            <a:r>
              <a:rPr lang="en-US" altLang="zh-TW" sz="3200" b="1" dirty="0"/>
              <a:t>QR Code</a:t>
            </a:r>
            <a:endParaRPr lang="zh-TW" altLang="en-US" sz="3200" b="1" dirty="0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B6781F13-85CA-AD36-10A0-64473281BA37}"/>
              </a:ext>
            </a:extLst>
          </p:cNvPr>
          <p:cNvSpPr txBox="1"/>
          <p:nvPr/>
        </p:nvSpPr>
        <p:spPr>
          <a:xfrm>
            <a:off x="941593" y="6475615"/>
            <a:ext cx="16559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TW" dirty="0"/>
              <a:t>7</a:t>
            </a:r>
            <a:endParaRPr lang="zh-TW" altLang="en-US" dirty="0"/>
          </a:p>
        </p:txBody>
      </p:sp>
      <p:pic>
        <p:nvPicPr>
          <p:cNvPr id="6" name="圖片 4">
            <a:extLst>
              <a:ext uri="{FF2B5EF4-FFF2-40B4-BE49-F238E27FC236}">
                <a16:creationId xmlns:a16="http://schemas.microsoft.com/office/drawing/2014/main" id="{E2CC8989-02B8-66C5-5567-91D3E58D4D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1368" y="3591507"/>
            <a:ext cx="3069264" cy="3069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5058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6F42B5F-410C-02F1-A48B-BA5C6496F0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59602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sz="5000" b="1" dirty="0"/>
              <a:t>卡丁車工作坊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64EF7BC-45B8-0AFD-2949-DDE036BB97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303421"/>
            <a:ext cx="10178322" cy="4576172"/>
          </a:xfrm>
        </p:spPr>
        <p:txBody>
          <a:bodyPr>
            <a:normAutofit/>
          </a:bodyPr>
          <a:lstStyle/>
          <a:p>
            <a:r>
              <a:rPr lang="zh-TW" altLang="en-US" sz="3200" b="1" dirty="0"/>
              <a:t>因疫情延期，預計報名期間</a:t>
            </a:r>
            <a:r>
              <a:rPr lang="en-US" altLang="zh-TW" sz="3200" b="1" dirty="0"/>
              <a:t>5/25</a:t>
            </a:r>
            <a:r>
              <a:rPr lang="zh-TW" altLang="en-US" sz="3200" b="1" dirty="0"/>
              <a:t>～</a:t>
            </a:r>
            <a:r>
              <a:rPr lang="en-US" altLang="zh-TW" sz="3200" b="1" dirty="0"/>
              <a:t>6/3</a:t>
            </a:r>
            <a:endParaRPr lang="zh-TW" altLang="en-US" sz="3200" b="1" dirty="0"/>
          </a:p>
          <a:p>
            <a:r>
              <a:rPr lang="zh-TW" altLang="en-US" sz="3200" b="1" dirty="0"/>
              <a:t>報名人數需達</a:t>
            </a:r>
            <a:r>
              <a:rPr lang="en-US" altLang="zh-TW" sz="3200" b="1" dirty="0"/>
              <a:t>10</a:t>
            </a:r>
            <a:r>
              <a:rPr lang="zh-TW" altLang="en-US" sz="3200" b="1" dirty="0"/>
              <a:t>人以上</a:t>
            </a:r>
          </a:p>
          <a:p>
            <a:r>
              <a:rPr lang="zh-TW" altLang="en-US" sz="3200" b="1" dirty="0"/>
              <a:t>第一次以</a:t>
            </a:r>
            <a:r>
              <a:rPr lang="en-US" altLang="zh-TW" sz="3200" b="1" dirty="0"/>
              <a:t>Teams</a:t>
            </a:r>
            <a:r>
              <a:rPr lang="zh-TW" altLang="en-US" sz="3200" b="1" dirty="0"/>
              <a:t>遠距教學，第二次於賽車場實體體驗</a:t>
            </a:r>
          </a:p>
          <a:p>
            <a:r>
              <a:rPr lang="zh-TW" altLang="en-US" sz="3200" b="1" dirty="0"/>
              <a:t>第一次教學時間於</a:t>
            </a:r>
            <a:r>
              <a:rPr lang="en-US" altLang="zh-TW" sz="3200" b="1" dirty="0"/>
              <a:t>6/6</a:t>
            </a:r>
            <a:r>
              <a:rPr lang="zh-TW" altLang="en-US" sz="3200" b="1" dirty="0"/>
              <a:t> </a:t>
            </a:r>
            <a:r>
              <a:rPr lang="en-US" altLang="zh-TW" sz="3200" b="1" dirty="0"/>
              <a:t>13:00</a:t>
            </a:r>
            <a:r>
              <a:rPr lang="zh-TW" altLang="en-US" sz="3200" b="1" dirty="0"/>
              <a:t>～</a:t>
            </a:r>
            <a:r>
              <a:rPr lang="en-US" altLang="zh-TW" sz="3200" b="1" dirty="0"/>
              <a:t>14:00</a:t>
            </a:r>
            <a:endParaRPr lang="zh-TW" altLang="en-US" sz="3200" b="1" dirty="0"/>
          </a:p>
          <a:p>
            <a:r>
              <a:rPr lang="zh-TW" altLang="en-US" sz="3200" b="1" dirty="0"/>
              <a:t>賽車場體驗時間於第一次教學後確定，可選擇期間為</a:t>
            </a:r>
            <a:r>
              <a:rPr lang="en-US" altLang="zh-TW" sz="3200" b="1" dirty="0"/>
              <a:t>6/7</a:t>
            </a:r>
            <a:r>
              <a:rPr lang="zh-TW" altLang="en-US" sz="3200" b="1" dirty="0"/>
              <a:t>～</a:t>
            </a:r>
            <a:r>
              <a:rPr lang="en-US" altLang="zh-TW" sz="3200" b="1" dirty="0"/>
              <a:t>6/17</a:t>
            </a:r>
            <a:endParaRPr lang="zh-TW" altLang="en-US" sz="3200" b="1" dirty="0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B6781F13-85CA-AD36-10A0-64473281BA37}"/>
              </a:ext>
            </a:extLst>
          </p:cNvPr>
          <p:cNvSpPr txBox="1"/>
          <p:nvPr/>
        </p:nvSpPr>
        <p:spPr>
          <a:xfrm>
            <a:off x="941593" y="6475615"/>
            <a:ext cx="16559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TW" dirty="0"/>
              <a:t>8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05686244"/>
      </p:ext>
    </p:extLst>
  </p:cSld>
  <p:clrMapOvr>
    <a:masterClrMapping/>
  </p:clrMapOvr>
</p:sld>
</file>

<file path=ppt/theme/theme1.xml><?xml version="1.0" encoding="utf-8"?>
<a:theme xmlns:a="http://schemas.openxmlformats.org/drawingml/2006/main" name="徽章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文件" ma:contentTypeID="0x01010098332C7160FA87479451C583502CD993" ma:contentTypeVersion="4" ma:contentTypeDescription="建立新的文件。" ma:contentTypeScope="" ma:versionID="f6cf8805442ff4d8f25b6ea8f2fe585d">
  <xsd:schema xmlns:xsd="http://www.w3.org/2001/XMLSchema" xmlns:xs="http://www.w3.org/2001/XMLSchema" xmlns:p="http://schemas.microsoft.com/office/2006/metadata/properties" xmlns:ns2="53a4e524-5fff-48cc-bc5b-1320466a6616" targetNamespace="http://schemas.microsoft.com/office/2006/metadata/properties" ma:root="true" ma:fieldsID="58cdc65a913b08f4b4f72110c0db7d20" ns2:_="">
    <xsd:import namespace="53a4e524-5fff-48cc-bc5b-1320466a661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a4e524-5fff-48cc-bc5b-1320466a661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內容類型"/>
        <xsd:element ref="dc:title" minOccurs="0" maxOccurs="1" ma:index="4" ma:displayName="標題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896612E-9DFD-4161-8211-33F0EF47DDE5}"/>
</file>

<file path=customXml/itemProps2.xml><?xml version="1.0" encoding="utf-8"?>
<ds:datastoreItem xmlns:ds="http://schemas.openxmlformats.org/officeDocument/2006/customXml" ds:itemID="{04755ABD-9794-476B-9306-257E18A71964}"/>
</file>

<file path=customXml/itemProps3.xml><?xml version="1.0" encoding="utf-8"?>
<ds:datastoreItem xmlns:ds="http://schemas.openxmlformats.org/officeDocument/2006/customXml" ds:itemID="{CB40E540-2281-405E-9C30-FE4B5EF5B244}"/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寬螢幕</PresentationFormat>
  <Slides>14</Slides>
  <Notes>0</Notes>
  <HiddenSlides>0</HiddenSlide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14</vt:i4>
      </vt:variant>
    </vt:vector>
  </HeadingPairs>
  <TitlesOfParts>
    <vt:vector size="15" baseType="lpstr">
      <vt:lpstr>徽章</vt:lpstr>
      <vt:lpstr>休閒工作室 第五次月會報告</vt:lpstr>
      <vt:lpstr>行政組</vt:lpstr>
      <vt:lpstr>一.出缺席狀況</vt:lpstr>
      <vt:lpstr>一.出缺席狀況</vt:lpstr>
      <vt:lpstr>二.週誌繳交方式說明</vt:lpstr>
      <vt:lpstr>工作坊</vt:lpstr>
      <vt:lpstr>日文工作坊</vt:lpstr>
      <vt:lpstr>日文工作坊</vt:lpstr>
      <vt:lpstr>卡丁車工作坊</vt:lpstr>
      <vt:lpstr>資訊組</vt:lpstr>
      <vt:lpstr>已完成月會報告更新 </vt:lpstr>
      <vt:lpstr>已完成照片更新</vt:lpstr>
      <vt:lpstr>PowerPoint 簡報</vt:lpstr>
      <vt:lpstr>Thank you for listening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休閒工作室 第五次月會報告</dc:title>
  <dc:creator>許雅博</dc:creator>
  <cp:lastModifiedBy>hsuanwy@gmail.com</cp:lastModifiedBy>
  <cp:revision>10</cp:revision>
  <dcterms:created xsi:type="dcterms:W3CDTF">2022-05-22T00:20:55Z</dcterms:created>
  <dcterms:modified xsi:type="dcterms:W3CDTF">2022-05-23T05:10:23Z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0x01010098332C7160FA87479451C583502CD993</vt:lpwstr>
  </property>
</Properties>
</file>