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2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佑弥 田中" userId="0eb8042ca8af723f" providerId="LiveId" clId="{291B103D-55A2-47C1-B81F-4745E604DB5A}"/>
    <pc:docChg chg="undo custSel delSld modSld sldOrd modMainMaster">
      <pc:chgData name="佑弥 田中" userId="0eb8042ca8af723f" providerId="LiveId" clId="{291B103D-55A2-47C1-B81F-4745E604DB5A}" dt="2022-10-18T03:28:38.491" v="367" actId="20577"/>
      <pc:docMkLst>
        <pc:docMk/>
      </pc:docMkLst>
      <pc:sldChg chg="addSp delSp modSp mod modTransition">
        <pc:chgData name="佑弥 田中" userId="0eb8042ca8af723f" providerId="LiveId" clId="{291B103D-55A2-47C1-B81F-4745E604DB5A}" dt="2022-10-12T15:28:28.347" v="251"/>
        <pc:sldMkLst>
          <pc:docMk/>
          <pc:sldMk cId="4040837749" sldId="256"/>
        </pc:sldMkLst>
        <pc:spChg chg="mod">
          <ac:chgData name="佑弥 田中" userId="0eb8042ca8af723f" providerId="LiveId" clId="{291B103D-55A2-47C1-B81F-4745E604DB5A}" dt="2022-10-12T15:28:05.655" v="243" actId="1076"/>
          <ac:spMkLst>
            <pc:docMk/>
            <pc:sldMk cId="4040837749" sldId="256"/>
            <ac:spMk id="2" creationId="{B110AB54-9070-E278-F8BA-E9113BD07569}"/>
          </ac:spMkLst>
        </pc:spChg>
        <pc:spChg chg="del">
          <ac:chgData name="佑弥 田中" userId="0eb8042ca8af723f" providerId="LiveId" clId="{291B103D-55A2-47C1-B81F-4745E604DB5A}" dt="2022-10-12T14:03:19.207" v="26" actId="478"/>
          <ac:spMkLst>
            <pc:docMk/>
            <pc:sldMk cId="4040837749" sldId="256"/>
            <ac:spMk id="3" creationId="{E3F8FEDF-659A-C913-6013-9287008A6BF4}"/>
          </ac:spMkLst>
        </pc:spChg>
        <pc:spChg chg="add mod">
          <ac:chgData name="佑弥 田中" userId="0eb8042ca8af723f" providerId="LiveId" clId="{291B103D-55A2-47C1-B81F-4745E604DB5A}" dt="2022-10-12T14:29:12.502" v="180" actId="403"/>
          <ac:spMkLst>
            <pc:docMk/>
            <pc:sldMk cId="4040837749" sldId="256"/>
            <ac:spMk id="4" creationId="{8FC0FD00-3A7B-EC19-5F2D-F19E0A1E2421}"/>
          </ac:spMkLst>
        </pc:spChg>
      </pc:sldChg>
      <pc:sldChg chg="modSp mod modTransition">
        <pc:chgData name="佑弥 田中" userId="0eb8042ca8af723f" providerId="LiveId" clId="{291B103D-55A2-47C1-B81F-4745E604DB5A}" dt="2022-10-12T15:28:26.330" v="250"/>
        <pc:sldMkLst>
          <pc:docMk/>
          <pc:sldMk cId="3342508830" sldId="257"/>
        </pc:sldMkLst>
        <pc:spChg chg="mod">
          <ac:chgData name="佑弥 田中" userId="0eb8042ca8af723f" providerId="LiveId" clId="{291B103D-55A2-47C1-B81F-4745E604DB5A}" dt="2022-10-12T14:27:53.652" v="158" actId="403"/>
          <ac:spMkLst>
            <pc:docMk/>
            <pc:sldMk cId="3342508830" sldId="257"/>
            <ac:spMk id="2" creationId="{67B6230A-DF10-5015-85B6-AED2F32070F5}"/>
          </ac:spMkLst>
        </pc:spChg>
        <pc:picChg chg="mod">
          <ac:chgData name="佑弥 田中" userId="0eb8042ca8af723f" providerId="LiveId" clId="{291B103D-55A2-47C1-B81F-4745E604DB5A}" dt="2022-10-12T14:22:26.374" v="122" actId="1076"/>
          <ac:picMkLst>
            <pc:docMk/>
            <pc:sldMk cId="3342508830" sldId="257"/>
            <ac:picMk id="5" creationId="{AB103E8D-4F30-6295-F4C3-C2382E25AD96}"/>
          </ac:picMkLst>
        </pc:picChg>
      </pc:sldChg>
      <pc:sldChg chg="modTransition">
        <pc:chgData name="佑弥 田中" userId="0eb8042ca8af723f" providerId="LiveId" clId="{291B103D-55A2-47C1-B81F-4745E604DB5A}" dt="2022-10-12T15:28:26.330" v="250"/>
        <pc:sldMkLst>
          <pc:docMk/>
          <pc:sldMk cId="2771383801" sldId="258"/>
        </pc:sldMkLst>
      </pc:sldChg>
      <pc:sldChg chg="modSp mod modTransition">
        <pc:chgData name="佑弥 田中" userId="0eb8042ca8af723f" providerId="LiveId" clId="{291B103D-55A2-47C1-B81F-4745E604DB5A}" dt="2022-10-12T15:28:26.330" v="250"/>
        <pc:sldMkLst>
          <pc:docMk/>
          <pc:sldMk cId="167166090" sldId="259"/>
        </pc:sldMkLst>
        <pc:spChg chg="mod">
          <ac:chgData name="佑弥 田中" userId="0eb8042ca8af723f" providerId="LiveId" clId="{291B103D-55A2-47C1-B81F-4745E604DB5A}" dt="2022-10-12T14:26:25.182" v="148" actId="403"/>
          <ac:spMkLst>
            <pc:docMk/>
            <pc:sldMk cId="167166090" sldId="259"/>
            <ac:spMk id="2" creationId="{6CA3EAC6-8D63-7C5E-EF0F-C0537F9A5E14}"/>
          </ac:spMkLst>
        </pc:spChg>
        <pc:spChg chg="mod">
          <ac:chgData name="佑弥 田中" userId="0eb8042ca8af723f" providerId="LiveId" clId="{291B103D-55A2-47C1-B81F-4745E604DB5A}" dt="2022-10-12T14:26:28.811" v="149" actId="403"/>
          <ac:spMkLst>
            <pc:docMk/>
            <pc:sldMk cId="167166090" sldId="259"/>
            <ac:spMk id="3" creationId="{EC092653-FA67-8E72-7F6E-AAFC77DE7BBC}"/>
          </ac:spMkLst>
        </pc:spChg>
      </pc:sldChg>
      <pc:sldChg chg="modSp mod modTransition">
        <pc:chgData name="佑弥 田中" userId="0eb8042ca8af723f" providerId="LiveId" clId="{291B103D-55A2-47C1-B81F-4745E604DB5A}" dt="2022-10-18T03:22:34.091" v="262" actId="20577"/>
        <pc:sldMkLst>
          <pc:docMk/>
          <pc:sldMk cId="956032956" sldId="260"/>
        </pc:sldMkLst>
        <pc:spChg chg="mod">
          <ac:chgData name="佑弥 田中" userId="0eb8042ca8af723f" providerId="LiveId" clId="{291B103D-55A2-47C1-B81F-4745E604DB5A}" dt="2022-10-12T14:26:37.857" v="153" actId="404"/>
          <ac:spMkLst>
            <pc:docMk/>
            <pc:sldMk cId="956032956" sldId="260"/>
            <ac:spMk id="2" creationId="{E94016FA-E614-87D9-4309-D9F7462ADAB6}"/>
          </ac:spMkLst>
        </pc:spChg>
        <pc:spChg chg="mod">
          <ac:chgData name="佑弥 田中" userId="0eb8042ca8af723f" providerId="LiveId" clId="{291B103D-55A2-47C1-B81F-4745E604DB5A}" dt="2022-10-18T03:22:34.091" v="262" actId="20577"/>
          <ac:spMkLst>
            <pc:docMk/>
            <pc:sldMk cId="956032956" sldId="260"/>
            <ac:spMk id="3" creationId="{F259C10C-1DC4-1172-EE08-D89561A62E3D}"/>
          </ac:spMkLst>
        </pc:spChg>
      </pc:sldChg>
      <pc:sldChg chg="addSp delSp modSp mod modTransition">
        <pc:chgData name="佑弥 田中" userId="0eb8042ca8af723f" providerId="LiveId" clId="{291B103D-55A2-47C1-B81F-4745E604DB5A}" dt="2022-10-18T03:28:38.491" v="367" actId="20577"/>
        <pc:sldMkLst>
          <pc:docMk/>
          <pc:sldMk cId="726901675" sldId="261"/>
        </pc:sldMkLst>
        <pc:spChg chg="mod">
          <ac:chgData name="佑弥 田中" userId="0eb8042ca8af723f" providerId="LiveId" clId="{291B103D-55A2-47C1-B81F-4745E604DB5A}" dt="2022-10-12T14:28:11.796" v="165" actId="404"/>
          <ac:spMkLst>
            <pc:docMk/>
            <pc:sldMk cId="726901675" sldId="261"/>
            <ac:spMk id="2" creationId="{A415A60E-F583-0CED-3383-A96339DD1F90}"/>
          </ac:spMkLst>
        </pc:spChg>
        <pc:spChg chg="add del mod">
          <ac:chgData name="佑弥 田中" userId="0eb8042ca8af723f" providerId="LiveId" clId="{291B103D-55A2-47C1-B81F-4745E604DB5A}" dt="2022-10-12T15:23:29.158" v="191"/>
          <ac:spMkLst>
            <pc:docMk/>
            <pc:sldMk cId="726901675" sldId="261"/>
            <ac:spMk id="7" creationId="{A9C7A8A8-8BA3-37AE-7F76-08107B54A97D}"/>
          </ac:spMkLst>
        </pc:spChg>
        <pc:spChg chg="add mod">
          <ac:chgData name="佑弥 田中" userId="0eb8042ca8af723f" providerId="LiveId" clId="{291B103D-55A2-47C1-B81F-4745E604DB5A}" dt="2022-10-18T03:28:38.491" v="367" actId="20577"/>
          <ac:spMkLst>
            <pc:docMk/>
            <pc:sldMk cId="726901675" sldId="261"/>
            <ac:spMk id="10" creationId="{4797F37B-0426-030E-DC23-07C1B96131D8}"/>
          </ac:spMkLst>
        </pc:spChg>
        <pc:picChg chg="mod">
          <ac:chgData name="佑弥 田中" userId="0eb8042ca8af723f" providerId="LiveId" clId="{291B103D-55A2-47C1-B81F-4745E604DB5A}" dt="2022-10-12T14:18:45.609" v="38" actId="1076"/>
          <ac:picMkLst>
            <pc:docMk/>
            <pc:sldMk cId="726901675" sldId="261"/>
            <ac:picMk id="5" creationId="{98D31CC4-151A-F65D-B5A7-1AE532788901}"/>
          </ac:picMkLst>
        </pc:picChg>
        <pc:picChg chg="add del">
          <ac:chgData name="佑弥 田中" userId="0eb8042ca8af723f" providerId="LiveId" clId="{291B103D-55A2-47C1-B81F-4745E604DB5A}" dt="2022-10-12T15:23:29.157" v="189" actId="478"/>
          <ac:picMkLst>
            <pc:docMk/>
            <pc:sldMk cId="726901675" sldId="261"/>
            <ac:picMk id="9" creationId="{7BFF9014-9395-28E1-9852-B05624556EBF}"/>
          </ac:picMkLst>
        </pc:picChg>
      </pc:sldChg>
      <pc:sldChg chg="addSp delSp modSp mod modTransition">
        <pc:chgData name="佑弥 田中" userId="0eb8042ca8af723f" providerId="LiveId" clId="{291B103D-55A2-47C1-B81F-4745E604DB5A}" dt="2022-10-12T15:28:26.330" v="250"/>
        <pc:sldMkLst>
          <pc:docMk/>
          <pc:sldMk cId="1006011639" sldId="262"/>
        </pc:sldMkLst>
        <pc:spChg chg="mod">
          <ac:chgData name="佑弥 田中" userId="0eb8042ca8af723f" providerId="LiveId" clId="{291B103D-55A2-47C1-B81F-4745E604DB5A}" dt="2022-10-12T14:28:16.400" v="167" actId="403"/>
          <ac:spMkLst>
            <pc:docMk/>
            <pc:sldMk cId="1006011639" sldId="262"/>
            <ac:spMk id="2" creationId="{B18ACFF3-57CD-F85B-5208-816B7CF0B465}"/>
          </ac:spMkLst>
        </pc:spChg>
        <pc:spChg chg="mod">
          <ac:chgData name="佑弥 田中" userId="0eb8042ca8af723f" providerId="LiveId" clId="{291B103D-55A2-47C1-B81F-4745E604DB5A}" dt="2022-10-12T15:14:24.766" v="181" actId="14100"/>
          <ac:spMkLst>
            <pc:docMk/>
            <pc:sldMk cId="1006011639" sldId="262"/>
            <ac:spMk id="3" creationId="{B353BE3F-A0E7-D497-5556-9C7235D4C9F7}"/>
          </ac:spMkLst>
        </pc:spChg>
        <pc:picChg chg="add del mod">
          <ac:chgData name="佑弥 田中" userId="0eb8042ca8af723f" providerId="LiveId" clId="{291B103D-55A2-47C1-B81F-4745E604DB5A}" dt="2022-10-12T15:14:51.456" v="183" actId="478"/>
          <ac:picMkLst>
            <pc:docMk/>
            <pc:sldMk cId="1006011639" sldId="262"/>
            <ac:picMk id="6" creationId="{F0CBEFBD-64A3-1C43-64FD-87880A2FF561}"/>
          </ac:picMkLst>
        </pc:picChg>
        <pc:picChg chg="add mod">
          <ac:chgData name="佑弥 田中" userId="0eb8042ca8af723f" providerId="LiveId" clId="{291B103D-55A2-47C1-B81F-4745E604DB5A}" dt="2022-10-12T15:16:05.987" v="186" actId="1076"/>
          <ac:picMkLst>
            <pc:docMk/>
            <pc:sldMk cId="1006011639" sldId="262"/>
            <ac:picMk id="8" creationId="{FA3C0FB1-719F-4A26-8F4A-F90E3C09709A}"/>
          </ac:picMkLst>
        </pc:picChg>
      </pc:sldChg>
      <pc:sldChg chg="modSp mod modTransition">
        <pc:chgData name="佑弥 田中" userId="0eb8042ca8af723f" providerId="LiveId" clId="{291B103D-55A2-47C1-B81F-4745E604DB5A}" dt="2022-10-12T15:28:26.330" v="250"/>
        <pc:sldMkLst>
          <pc:docMk/>
          <pc:sldMk cId="707797661" sldId="263"/>
        </pc:sldMkLst>
        <pc:spChg chg="mod">
          <ac:chgData name="佑弥 田中" userId="0eb8042ca8af723f" providerId="LiveId" clId="{291B103D-55A2-47C1-B81F-4745E604DB5A}" dt="2022-10-12T14:28:31.101" v="172" actId="403"/>
          <ac:spMkLst>
            <pc:docMk/>
            <pc:sldMk cId="707797661" sldId="263"/>
            <ac:spMk id="2" creationId="{02BF3D02-4A28-CD3A-33BE-B58472B7881D}"/>
          </ac:spMkLst>
        </pc:spChg>
      </pc:sldChg>
      <pc:sldChg chg="modSp mod modTransition">
        <pc:chgData name="佑弥 田中" userId="0eb8042ca8af723f" providerId="LiveId" clId="{291B103D-55A2-47C1-B81F-4745E604DB5A}" dt="2022-10-18T03:24:37.275" v="304" actId="20577"/>
        <pc:sldMkLst>
          <pc:docMk/>
          <pc:sldMk cId="1854898895" sldId="264"/>
        </pc:sldMkLst>
        <pc:spChg chg="mod">
          <ac:chgData name="佑弥 田中" userId="0eb8042ca8af723f" providerId="LiveId" clId="{291B103D-55A2-47C1-B81F-4745E604DB5A}" dt="2022-10-18T03:24:37.275" v="304" actId="20577"/>
          <ac:spMkLst>
            <pc:docMk/>
            <pc:sldMk cId="1854898895" sldId="264"/>
            <ac:spMk id="4" creationId="{CD4228D6-AEFB-7C95-E33C-7D213AD20D7F}"/>
          </ac:spMkLst>
        </pc:spChg>
      </pc:sldChg>
      <pc:sldChg chg="modSp mod ord modTransition">
        <pc:chgData name="佑弥 田中" userId="0eb8042ca8af723f" providerId="LiveId" clId="{291B103D-55A2-47C1-B81F-4745E604DB5A}" dt="2022-10-12T15:28:26.330" v="250"/>
        <pc:sldMkLst>
          <pc:docMk/>
          <pc:sldMk cId="4224738684" sldId="265"/>
        </pc:sldMkLst>
        <pc:spChg chg="mod">
          <ac:chgData name="佑弥 田中" userId="0eb8042ca8af723f" providerId="LiveId" clId="{291B103D-55A2-47C1-B81F-4745E604DB5A}" dt="2022-10-12T14:28:35.818" v="174" actId="403"/>
          <ac:spMkLst>
            <pc:docMk/>
            <pc:sldMk cId="4224738684" sldId="265"/>
            <ac:spMk id="2" creationId="{77A8B1B1-DA86-4BCF-8693-1FAF05D89222}"/>
          </ac:spMkLst>
        </pc:spChg>
        <pc:spChg chg="mod">
          <ac:chgData name="佑弥 田中" userId="0eb8042ca8af723f" providerId="LiveId" clId="{291B103D-55A2-47C1-B81F-4745E604DB5A}" dt="2022-10-12T14:28:55.169" v="178" actId="403"/>
          <ac:spMkLst>
            <pc:docMk/>
            <pc:sldMk cId="4224738684" sldId="265"/>
            <ac:spMk id="3" creationId="{2493F0C7-A919-D17D-19E0-0FD774DD4ACC}"/>
          </ac:spMkLst>
        </pc:spChg>
      </pc:sldChg>
      <pc:sldChg chg="del">
        <pc:chgData name="佑弥 田中" userId="0eb8042ca8af723f" providerId="LiveId" clId="{291B103D-55A2-47C1-B81F-4745E604DB5A}" dt="2022-10-12T08:29:16.901" v="25" actId="47"/>
        <pc:sldMkLst>
          <pc:docMk/>
          <pc:sldMk cId="2072059762" sldId="266"/>
        </pc:sldMkLst>
      </pc:sldChg>
      <pc:sldMasterChg chg="modTransition modSldLayout">
        <pc:chgData name="佑弥 田中" userId="0eb8042ca8af723f" providerId="LiveId" clId="{291B103D-55A2-47C1-B81F-4745E604DB5A}" dt="2022-10-12T15:28:26.330" v="250"/>
        <pc:sldMasterMkLst>
          <pc:docMk/>
          <pc:sldMasterMk cId="2839289150" sldId="2147483723"/>
        </pc:sldMasterMkLst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181637646" sldId="2147483724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2858298279" sldId="2147483725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4103474825" sldId="2147483726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259100038" sldId="2147483727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3948393480" sldId="2147483728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2849722627" sldId="2147483729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1923966351" sldId="2147483730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1691068634" sldId="2147483731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1507619399" sldId="2147483732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1912948560" sldId="2147483733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230666588" sldId="2147483734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1163431195" sldId="2147483735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2765572328" sldId="2147483736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1899075772" sldId="2147483737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3044508987" sldId="2147483738"/>
          </pc:sldLayoutMkLst>
        </pc:sldLayoutChg>
        <pc:sldLayoutChg chg="modTransition">
          <pc:chgData name="佑弥 田中" userId="0eb8042ca8af723f" providerId="LiveId" clId="{291B103D-55A2-47C1-B81F-4745E604DB5A}" dt="2022-10-12T15:28:26.330" v="250"/>
          <pc:sldLayoutMkLst>
            <pc:docMk/>
            <pc:sldMasterMk cId="2839289150" sldId="2147483723"/>
            <pc:sldLayoutMk cId="477808127" sldId="214748373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100A3-8BC4-4044-9A0F-A768F18131EB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90C35-81C7-47FF-B3C2-70681C1E00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315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AB00-EF25-446E-8FF6-9526DDA37BF2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3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7CF7-EBA2-441B-AFEF-654859172A6B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94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2D5F-6A32-4990-A2ED-0200F9460630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66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1FE3-BC4B-4BB5-B865-6BDD915DAB08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43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605C-46B6-4932-8E9E-529CF68B2B2E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57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97CA-4ACE-4357-9F79-AEF0A67066EA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07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E057-4266-4CC7-AE8E-7E3ABD1A34E2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50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C7CF-08D6-49E9-A434-D1AFF7DF0083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80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A661-B75C-4380-8B8E-8984CE44D8A5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29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FC9A-1F8F-40F2-A1EC-6CCAC344CB49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7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F3F4-C4D3-4111-87FC-9EF6DADA6D57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0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BCB-69D9-4D9B-BAED-AE29E31217E2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39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2AADA-3F81-48AB-95B3-3BF1B1230014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72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B05F-4252-459D-B4A1-58629888324D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6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5586-20E9-4798-A6A2-4A3FB59F9EAB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06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E906-D9AB-4469-8EBE-94CAF163D81A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61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2EC58-AE2D-4FAF-BD26-3FB411CB7A85}" type="datetime1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63E4DA4-7EC2-42CA-A174-D53CAB91B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28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10AB54-9070-E278-F8BA-E9113BD07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5284" y="2752176"/>
            <a:ext cx="9141431" cy="1353648"/>
          </a:xfrm>
        </p:spPr>
        <p:txBody>
          <a:bodyPr/>
          <a:lstStyle/>
          <a:p>
            <a:pPr algn="ctr"/>
            <a:r>
              <a:rPr kumimoji="1" lang="zh-TW" altLang="en-US" sz="8000" dirty="0"/>
              <a:t>工作室月會簡報</a:t>
            </a:r>
            <a:endParaRPr kumimoji="1" lang="ja-JP" altLang="en-US" sz="8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C0FD00-3A7B-EC19-5F2D-F19E0A1E2421}"/>
              </a:ext>
            </a:extLst>
          </p:cNvPr>
          <p:cNvSpPr txBox="1"/>
          <p:nvPr/>
        </p:nvSpPr>
        <p:spPr>
          <a:xfrm>
            <a:off x="7534651" y="5181964"/>
            <a:ext cx="4889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400" dirty="0"/>
              <a:t>1085071</a:t>
            </a:r>
            <a:r>
              <a:rPr kumimoji="1" lang="zh-TW" altLang="en-US" sz="2400" dirty="0"/>
              <a:t> 田中佑彌</a:t>
            </a:r>
            <a:endParaRPr kumimoji="1" lang="en-US" altLang="zh-TW" sz="24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CEE764E-10AC-911C-B643-CCD360E1D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083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4228D6-AEFB-7C95-E33C-7D213AD20D7F}"/>
              </a:ext>
            </a:extLst>
          </p:cNvPr>
          <p:cNvSpPr txBox="1"/>
          <p:nvPr/>
        </p:nvSpPr>
        <p:spPr>
          <a:xfrm>
            <a:off x="2077452" y="3044279"/>
            <a:ext cx="8037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dirty="0">
                <a:latin typeface="Ink Free" panose="03080402000500000000" pitchFamily="66" charset="0"/>
              </a:rPr>
              <a:t>Thank you for listening</a:t>
            </a:r>
            <a:r>
              <a:rPr kumimoji="1" lang="en-US" altLang="zh-TW" sz="4400" dirty="0">
                <a:latin typeface="Ink Free" panose="03080402000500000000" pitchFamily="66" charset="0"/>
              </a:rPr>
              <a:t>!</a:t>
            </a:r>
            <a:endParaRPr kumimoji="1" lang="ja-JP" altLang="en-US" sz="4400" dirty="0">
              <a:latin typeface="Ink Free" panose="03080402000500000000" pitchFamily="66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C120B6-40EC-0B76-8E88-30DA284A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89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3EAC6-8D63-7C5E-EF0F-C0537F9A5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sz="6600" dirty="0"/>
              <a:t>目錄</a:t>
            </a:r>
            <a:endParaRPr kumimoji="1" lang="ja-JP" altLang="en-US" sz="6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092653-FA67-8E72-7F6E-AAFC77DE7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sz="4800" dirty="0"/>
              <a:t>行政組</a:t>
            </a:r>
            <a:endParaRPr kumimoji="1" lang="en-US" altLang="zh-TW" sz="4800" dirty="0"/>
          </a:p>
          <a:p>
            <a:endParaRPr lang="en-US" altLang="ja-JP" sz="4800" dirty="0"/>
          </a:p>
          <a:p>
            <a:r>
              <a:rPr kumimoji="1" lang="zh-TW" altLang="en-US" sz="4800" dirty="0"/>
              <a:t>資訊組</a:t>
            </a:r>
            <a:endParaRPr kumimoji="1" lang="en-US" altLang="zh-TW" sz="4800" dirty="0"/>
          </a:p>
          <a:p>
            <a:pPr marL="0" indent="0">
              <a:buNone/>
            </a:pPr>
            <a:endParaRPr lang="en-US" altLang="ja-JP" sz="44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9967F0-286A-396F-0E46-E6AF8E798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6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4016FA-E614-87D9-4309-D9F7462AD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sz="6600" dirty="0"/>
              <a:t>行政組</a:t>
            </a:r>
            <a:endParaRPr kumimoji="1" lang="ja-JP" altLang="en-US" sz="6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59C10C-1DC4-1172-EE08-D89561A6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4800" dirty="0"/>
              <a:t>紀錄開會的出席表</a:t>
            </a:r>
            <a:endParaRPr kumimoji="1" lang="en-US" altLang="zh-TW" sz="4800" dirty="0"/>
          </a:p>
          <a:p>
            <a:endParaRPr lang="en-US" altLang="ja-JP" sz="4800" dirty="0"/>
          </a:p>
          <a:p>
            <a:r>
              <a:rPr lang="zh-TW" altLang="en-US" sz="4800" dirty="0"/>
              <a:t>收</a:t>
            </a:r>
            <a:r>
              <a:rPr kumimoji="1" lang="zh-TW" altLang="en-US" sz="4800" dirty="0"/>
              <a:t>週誌</a:t>
            </a:r>
            <a:endParaRPr kumimoji="1" lang="ja-JP" altLang="en-US" sz="4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ACC7D85-D587-31FE-CE1A-27F995C80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03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B6230A-DF10-5015-85B6-AED2F3207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49718"/>
            <a:ext cx="8596668" cy="1320800"/>
          </a:xfrm>
        </p:spPr>
        <p:txBody>
          <a:bodyPr>
            <a:normAutofit/>
          </a:bodyPr>
          <a:lstStyle/>
          <a:p>
            <a:r>
              <a:rPr kumimoji="1" lang="en-US" altLang="zh-TW" sz="6600" dirty="0"/>
              <a:t>9,</a:t>
            </a:r>
            <a:r>
              <a:rPr kumimoji="1" lang="zh-TW" altLang="en-US" sz="6600" dirty="0"/>
              <a:t> </a:t>
            </a:r>
            <a:r>
              <a:rPr kumimoji="1" lang="en-US" altLang="zh-TW" sz="6600" dirty="0"/>
              <a:t>10</a:t>
            </a:r>
            <a:r>
              <a:rPr kumimoji="1" lang="zh-TW" altLang="en-US" sz="6600" dirty="0"/>
              <a:t>月 出席表</a:t>
            </a:r>
            <a:endParaRPr kumimoji="1" lang="ja-JP" altLang="en-US" sz="66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B103E8D-4F30-6295-F4C3-C2382E25AD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0518"/>
            <a:ext cx="12192000" cy="4720052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153D0E-95F3-6F79-D30F-399EB0E9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0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4CF02D4-5165-B52E-F131-D5F4B0E94C25}"/>
              </a:ext>
            </a:extLst>
          </p:cNvPr>
          <p:cNvGrpSpPr/>
          <p:nvPr/>
        </p:nvGrpSpPr>
        <p:grpSpPr>
          <a:xfrm>
            <a:off x="0" y="1148540"/>
            <a:ext cx="12192000" cy="5010973"/>
            <a:chOff x="0" y="320767"/>
            <a:chExt cx="12192000" cy="5010973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0885263B-8394-A654-BDB0-2275609A91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20767"/>
              <a:ext cx="12192000" cy="3867900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1BE29601-EEA2-8597-DA69-D4036C2591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028829"/>
              <a:ext cx="12192000" cy="1302911"/>
            </a:xfrm>
            <a:prstGeom prst="rect">
              <a:avLst/>
            </a:prstGeom>
          </p:spPr>
        </p:pic>
      </p:grpSp>
      <p:sp>
        <p:nvSpPr>
          <p:cNvPr id="15" name="スライド番号プレースホルダー 14">
            <a:extLst>
              <a:ext uri="{FF2B5EF4-FFF2-40B4-BE49-F238E27FC236}">
                <a16:creationId xmlns:a16="http://schemas.microsoft.com/office/drawing/2014/main" id="{C22D36C3-AD91-C50A-5D55-A8DF594C3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38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15A60E-F583-0CED-3383-A96339DD1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sz="6600" dirty="0"/>
              <a:t>週誌</a:t>
            </a:r>
            <a:endParaRPr kumimoji="1" lang="ja-JP" altLang="en-US" sz="6600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98D31CC4-151A-F65D-B5A7-1AE532788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704" y="288601"/>
            <a:ext cx="4658730" cy="6569399"/>
          </a:xfr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BF7CE2-D6DB-34C0-2A2A-A044B3ECB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797F37B-0426-030E-DC23-07C1B96131D8}"/>
              </a:ext>
            </a:extLst>
          </p:cNvPr>
          <p:cNvSpPr txBox="1"/>
          <p:nvPr/>
        </p:nvSpPr>
        <p:spPr>
          <a:xfrm>
            <a:off x="677334" y="1771049"/>
            <a:ext cx="52903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400" dirty="0"/>
              <a:t>這學期</a:t>
            </a:r>
            <a:endParaRPr kumimoji="1" lang="en-US" altLang="zh-TW" sz="4400" dirty="0"/>
          </a:p>
          <a:p>
            <a:r>
              <a:rPr kumimoji="1" lang="zh-TW" altLang="en-US" sz="4400" dirty="0"/>
              <a:t>繳週誌的日期</a:t>
            </a:r>
            <a:endParaRPr kumimoji="1" lang="en-US" altLang="zh-TW" sz="4400" dirty="0"/>
          </a:p>
          <a:p>
            <a:r>
              <a:rPr kumimoji="1" lang="en-US" altLang="zh-TW" sz="4000" dirty="0">
                <a:latin typeface="+mj-ea"/>
                <a:ea typeface="+mj-ea"/>
              </a:rPr>
              <a:t>11/17</a:t>
            </a:r>
            <a:r>
              <a:rPr kumimoji="1" lang="zh-TW" altLang="en-US" sz="4000" dirty="0">
                <a:latin typeface="+mj-ea"/>
                <a:ea typeface="+mj-ea"/>
              </a:rPr>
              <a:t> </a:t>
            </a:r>
            <a:r>
              <a:rPr kumimoji="1" lang="en-US" altLang="zh-TW" sz="4000" dirty="0">
                <a:latin typeface="+mj-ea"/>
                <a:ea typeface="+mj-ea"/>
              </a:rPr>
              <a:t>(</a:t>
            </a:r>
            <a:r>
              <a:rPr kumimoji="1" lang="zh-TW" altLang="en-US" sz="4000" dirty="0">
                <a:latin typeface="+mj-ea"/>
                <a:ea typeface="+mj-ea"/>
              </a:rPr>
              <a:t>四</a:t>
            </a:r>
            <a:r>
              <a:rPr kumimoji="1" lang="en-US" altLang="zh-TW" sz="4000" dirty="0">
                <a:latin typeface="+mj-ea"/>
                <a:ea typeface="+mj-ea"/>
              </a:rPr>
              <a:t>)</a:t>
            </a:r>
            <a:r>
              <a:rPr kumimoji="1" lang="zh-TW" altLang="en-US" sz="4000" dirty="0">
                <a:latin typeface="+mj-ea"/>
                <a:ea typeface="+mj-ea"/>
              </a:rPr>
              <a:t> </a:t>
            </a:r>
            <a:r>
              <a:rPr kumimoji="1" lang="en-US" altLang="zh-TW" sz="4000" dirty="0">
                <a:latin typeface="+mj-ea"/>
                <a:ea typeface="+mj-ea"/>
              </a:rPr>
              <a:t>6</a:t>
            </a:r>
            <a:r>
              <a:rPr kumimoji="1" lang="zh-TW" altLang="en-US" sz="4000" dirty="0">
                <a:latin typeface="+mj-ea"/>
                <a:ea typeface="+mj-ea"/>
              </a:rPr>
              <a:t>～</a:t>
            </a:r>
            <a:r>
              <a:rPr kumimoji="1" lang="en-US" altLang="zh-TW" sz="4000" dirty="0">
                <a:latin typeface="+mj-ea"/>
                <a:ea typeface="+mj-ea"/>
              </a:rPr>
              <a:t>9</a:t>
            </a:r>
            <a:r>
              <a:rPr kumimoji="1" lang="zh-TW" altLang="en-US" sz="4000" dirty="0">
                <a:latin typeface="+mj-ea"/>
                <a:ea typeface="+mj-ea"/>
              </a:rPr>
              <a:t>週</a:t>
            </a:r>
            <a:endParaRPr kumimoji="1" lang="en-US" altLang="zh-TW" sz="4000" dirty="0">
              <a:latin typeface="+mj-ea"/>
              <a:ea typeface="+mj-ea"/>
            </a:endParaRPr>
          </a:p>
          <a:p>
            <a:endParaRPr kumimoji="1" lang="en-US" altLang="zh-TW" sz="4000" dirty="0">
              <a:latin typeface="+mj-ea"/>
              <a:ea typeface="+mj-ea"/>
            </a:endParaRPr>
          </a:p>
          <a:p>
            <a:r>
              <a:rPr kumimoji="1" lang="en-US" altLang="zh-TW" sz="4000" dirty="0">
                <a:latin typeface="+mj-ea"/>
                <a:ea typeface="+mj-ea"/>
              </a:rPr>
              <a:t>12/15</a:t>
            </a:r>
            <a:r>
              <a:rPr kumimoji="1" lang="zh-TW" altLang="en-US" sz="4000" dirty="0">
                <a:latin typeface="+mj-ea"/>
                <a:ea typeface="+mj-ea"/>
              </a:rPr>
              <a:t> </a:t>
            </a:r>
            <a:r>
              <a:rPr kumimoji="1" lang="en-US" altLang="zh-TW" sz="4000" dirty="0">
                <a:latin typeface="+mj-ea"/>
                <a:ea typeface="+mj-ea"/>
              </a:rPr>
              <a:t>(</a:t>
            </a:r>
            <a:r>
              <a:rPr kumimoji="1" lang="zh-TW" altLang="en-US" sz="4000" dirty="0">
                <a:latin typeface="+mj-ea"/>
                <a:ea typeface="+mj-ea"/>
              </a:rPr>
              <a:t>四</a:t>
            </a:r>
            <a:r>
              <a:rPr kumimoji="1" lang="en-US" altLang="zh-TW" sz="4000" dirty="0">
                <a:latin typeface="+mj-ea"/>
                <a:ea typeface="+mj-ea"/>
              </a:rPr>
              <a:t>)</a:t>
            </a:r>
            <a:r>
              <a:rPr kumimoji="1" lang="zh-TW" altLang="en-US" sz="4000" dirty="0">
                <a:latin typeface="+mj-ea"/>
                <a:ea typeface="+mj-ea"/>
              </a:rPr>
              <a:t> </a:t>
            </a:r>
            <a:r>
              <a:rPr kumimoji="1" lang="en-US" altLang="zh-TW" sz="4000" dirty="0">
                <a:latin typeface="+mj-ea"/>
                <a:ea typeface="+mj-ea"/>
              </a:rPr>
              <a:t>10</a:t>
            </a:r>
            <a:r>
              <a:rPr kumimoji="1" lang="zh-TW" altLang="en-US" sz="4000" dirty="0">
                <a:latin typeface="+mj-ea"/>
                <a:ea typeface="+mj-ea"/>
              </a:rPr>
              <a:t>～</a:t>
            </a:r>
            <a:r>
              <a:rPr kumimoji="1" lang="en-US" altLang="zh-TW" sz="4000" dirty="0">
                <a:latin typeface="+mj-ea"/>
                <a:ea typeface="+mj-ea"/>
              </a:rPr>
              <a:t>14</a:t>
            </a:r>
            <a:r>
              <a:rPr kumimoji="1" lang="zh-TW" altLang="en-US" sz="4000" dirty="0">
                <a:latin typeface="+mj-ea"/>
                <a:ea typeface="+mj-ea"/>
              </a:rPr>
              <a:t>週</a:t>
            </a:r>
            <a:endParaRPr kumimoji="1" lang="en-US" altLang="zh-TW" sz="4400" dirty="0">
              <a:latin typeface="+mj-ea"/>
              <a:ea typeface="+mj-ea"/>
            </a:endParaRPr>
          </a:p>
          <a:p>
            <a:endParaRPr kumimoji="1" lang="en-US" altLang="zh-TW" sz="4000">
              <a:latin typeface="+mj-ea"/>
              <a:ea typeface="+mj-ea"/>
            </a:endParaRPr>
          </a:p>
          <a:p>
            <a:r>
              <a:rPr kumimoji="1" lang="en-US" altLang="zh-TW" sz="4000">
                <a:latin typeface="+mj-ea"/>
                <a:ea typeface="+mj-ea"/>
              </a:rPr>
              <a:t>1/5</a:t>
            </a:r>
            <a:r>
              <a:rPr kumimoji="1" lang="zh-TW" altLang="en-US" sz="4000" dirty="0">
                <a:latin typeface="+mj-ea"/>
                <a:ea typeface="+mj-ea"/>
              </a:rPr>
              <a:t> </a:t>
            </a:r>
            <a:r>
              <a:rPr kumimoji="1" lang="en-US" altLang="zh-TW" sz="4000" dirty="0">
                <a:latin typeface="+mj-ea"/>
                <a:ea typeface="+mj-ea"/>
              </a:rPr>
              <a:t>(</a:t>
            </a:r>
            <a:r>
              <a:rPr kumimoji="1" lang="zh-TW" altLang="en-US" sz="4000" dirty="0">
                <a:latin typeface="+mj-ea"/>
                <a:ea typeface="+mj-ea"/>
              </a:rPr>
              <a:t>四</a:t>
            </a:r>
            <a:r>
              <a:rPr kumimoji="1" lang="en-US" altLang="zh-TW" sz="4000" dirty="0">
                <a:latin typeface="+mj-ea"/>
                <a:ea typeface="+mj-ea"/>
              </a:rPr>
              <a:t>)</a:t>
            </a:r>
            <a:r>
              <a:rPr kumimoji="1" lang="zh-TW" altLang="en-US" sz="4000" dirty="0">
                <a:latin typeface="+mj-ea"/>
                <a:ea typeface="+mj-ea"/>
              </a:rPr>
              <a:t> </a:t>
            </a:r>
            <a:r>
              <a:rPr kumimoji="1" lang="en-US" altLang="zh-TW" sz="4000" dirty="0">
                <a:latin typeface="+mj-ea"/>
                <a:ea typeface="+mj-ea"/>
              </a:rPr>
              <a:t>15</a:t>
            </a:r>
            <a:r>
              <a:rPr kumimoji="1" lang="zh-TW" altLang="en-US" sz="4000" dirty="0">
                <a:latin typeface="+mj-ea"/>
                <a:ea typeface="+mj-ea"/>
              </a:rPr>
              <a:t>～</a:t>
            </a:r>
            <a:r>
              <a:rPr kumimoji="1" lang="en-US" altLang="zh-TW" sz="4000" dirty="0">
                <a:latin typeface="+mj-ea"/>
                <a:ea typeface="+mj-ea"/>
              </a:rPr>
              <a:t>17</a:t>
            </a:r>
            <a:r>
              <a:rPr kumimoji="1" lang="zh-TW" altLang="en-US" sz="4000" dirty="0">
                <a:latin typeface="+mj-ea"/>
                <a:ea typeface="+mj-ea"/>
              </a:rPr>
              <a:t>週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2690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ACFF3-57CD-F85B-5208-816B7CF0B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zh-TW" altLang="en-US" sz="7300" dirty="0"/>
              <a:t>資訊組</a:t>
            </a:r>
            <a:br>
              <a:rPr kumimoji="1" lang="en-US" altLang="zh-TW" sz="3600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53BE3F-A0E7-D497-5556-9C7235D4C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90"/>
            <a:ext cx="5418667" cy="4394214"/>
          </a:xfrm>
        </p:spPr>
        <p:txBody>
          <a:bodyPr>
            <a:normAutofit/>
          </a:bodyPr>
          <a:lstStyle/>
          <a:p>
            <a:r>
              <a:rPr kumimoji="1" lang="zh-TW" altLang="en-US" sz="3600" dirty="0"/>
              <a:t>完成蒐集休閒實習點新進成員自我介紹的資料</a:t>
            </a:r>
            <a:endParaRPr kumimoji="1" lang="en-US" altLang="zh-TW" sz="3600" dirty="0"/>
          </a:p>
          <a:p>
            <a:pPr marL="0" indent="0">
              <a:buNone/>
            </a:pPr>
            <a:endParaRPr kumimoji="1" lang="zh-TW" altLang="en-US" sz="3600" dirty="0"/>
          </a:p>
          <a:p>
            <a:r>
              <a:rPr kumimoji="1" lang="zh-TW" altLang="en-US" sz="3600" dirty="0"/>
              <a:t>學習休閒網站後台管理與使用</a:t>
            </a:r>
            <a:endParaRPr kumimoji="1" lang="ja-JP" altLang="en-US" sz="3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6922D9-0830-EEBE-68F4-31F51D12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A3C0FB1-719F-4A26-8F4A-F90E3C0970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415" y="0"/>
            <a:ext cx="39875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1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BF3D02-4A28-CD3A-33BE-B58472B78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sz="6600" dirty="0"/>
              <a:t>工作室網站</a:t>
            </a:r>
            <a:endParaRPr kumimoji="1" lang="ja-JP" altLang="en-US" sz="66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E744A82-009C-C3F9-23E9-96A7E1B7B2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0400"/>
            <a:ext cx="12192000" cy="37489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E1CC4D52-0BB9-D36C-D6D1-B2340162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9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A8B1B1-DA86-4BCF-8693-1FAF05D89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zh-TW" altLang="en-US" sz="7300" dirty="0"/>
              <a:t>資訊組下月工作目標</a:t>
            </a:r>
            <a:br>
              <a:rPr kumimoji="1" lang="zh-TW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93F0C7-A919-D17D-19E0-0FD774DD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4800" dirty="0"/>
              <a:t>完成網頁選單整理</a:t>
            </a:r>
            <a:endParaRPr kumimoji="1" lang="en-US" altLang="zh-TW" sz="4800" dirty="0"/>
          </a:p>
          <a:p>
            <a:endParaRPr kumimoji="1" lang="zh-TW" altLang="en-US" sz="4800" dirty="0"/>
          </a:p>
          <a:p>
            <a:r>
              <a:rPr kumimoji="1" lang="zh-TW" altLang="en-US" sz="4800" dirty="0"/>
              <a:t>更新月會簡報、成員介紹</a:t>
            </a:r>
            <a:endParaRPr kumimoji="1" lang="ja-JP" altLang="en-US" sz="4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4E6E5B-A997-4677-D1B4-AD1838423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E4DA4-7EC2-42CA-A174-D53CAB91B19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3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98332C7160FA87479451C583502CD993" ma:contentTypeVersion="4" ma:contentTypeDescription="建立新的文件。" ma:contentTypeScope="" ma:versionID="f6cf8805442ff4d8f25b6ea8f2fe585d">
  <xsd:schema xmlns:xsd="http://www.w3.org/2001/XMLSchema" xmlns:xs="http://www.w3.org/2001/XMLSchema" xmlns:p="http://schemas.microsoft.com/office/2006/metadata/properties" xmlns:ns2="53a4e524-5fff-48cc-bc5b-1320466a6616" targetNamespace="http://schemas.microsoft.com/office/2006/metadata/properties" ma:root="true" ma:fieldsID="58cdc65a913b08f4b4f72110c0db7d20" ns2:_="">
    <xsd:import namespace="53a4e524-5fff-48cc-bc5b-1320466a66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a4e524-5fff-48cc-bc5b-1320466a6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8F6B2A-424C-4975-ACF1-7801498F7226}"/>
</file>

<file path=customXml/itemProps2.xml><?xml version="1.0" encoding="utf-8"?>
<ds:datastoreItem xmlns:ds="http://schemas.openxmlformats.org/officeDocument/2006/customXml" ds:itemID="{B9521D71-DE1D-48EA-A3D4-617B0EE3B649}"/>
</file>

<file path=customXml/itemProps3.xml><?xml version="1.0" encoding="utf-8"?>
<ds:datastoreItem xmlns:ds="http://schemas.openxmlformats.org/officeDocument/2006/customXml" ds:itemID="{390910AC-72B8-4AA5-8ADA-EC04407F4234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554</TotalTime>
  <Words>80</Words>
  <Application>Microsoft Office PowerPoint</Application>
  <PresentationFormat>ワイド画面</PresentationFormat>
  <Paragraphs>39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微軟正黑體</vt:lpstr>
      <vt:lpstr>メイリオ</vt:lpstr>
      <vt:lpstr>游ゴシック</vt:lpstr>
      <vt:lpstr>Arial</vt:lpstr>
      <vt:lpstr>Ink Free</vt:lpstr>
      <vt:lpstr>Trebuchet MS</vt:lpstr>
      <vt:lpstr>Wingdings 3</vt:lpstr>
      <vt:lpstr>ファセット</vt:lpstr>
      <vt:lpstr>工作室月會簡報</vt:lpstr>
      <vt:lpstr>目錄</vt:lpstr>
      <vt:lpstr>行政組</vt:lpstr>
      <vt:lpstr>9, 10月 出席表</vt:lpstr>
      <vt:lpstr>PowerPoint プレゼンテーション</vt:lpstr>
      <vt:lpstr>週誌</vt:lpstr>
      <vt:lpstr>資訊組 </vt:lpstr>
      <vt:lpstr>工作室網站</vt:lpstr>
      <vt:lpstr>資訊組下月工作目標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月會簡報</dc:title>
  <dc:creator>佑弥 田中</dc:creator>
  <cp:lastModifiedBy>佑弥 田中</cp:lastModifiedBy>
  <cp:revision>1</cp:revision>
  <dcterms:created xsi:type="dcterms:W3CDTF">2022-10-12T06:20:42Z</dcterms:created>
  <dcterms:modified xsi:type="dcterms:W3CDTF">2022-10-18T03:28:41Z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0x01010098332C7160FA87479451C583502CD993</vt:lpwstr>
  </property>
</Properties>
</file>