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77" r:id="rId3"/>
    <p:sldId id="309" r:id="rId4"/>
    <p:sldId id="311" r:id="rId5"/>
    <p:sldId id="262" r:id="rId6"/>
    <p:sldId id="257" r:id="rId7"/>
    <p:sldId id="305" r:id="rId8"/>
    <p:sldId id="306" r:id="rId9"/>
    <p:sldId id="307" r:id="rId10"/>
    <p:sldId id="308" r:id="rId11"/>
    <p:sldId id="263" r:id="rId12"/>
  </p:sldIdLst>
  <p:sldSz cx="9144000" cy="5143500" type="screen16x9"/>
  <p:notesSz cx="6858000" cy="9144000"/>
  <p:embeddedFontLst>
    <p:embeddedFont>
      <p:font typeface="Bellefair" panose="020B0604020202020204" charset="0"/>
      <p:regular r:id="rId14"/>
    </p:embeddedFont>
    <p:embeddedFont>
      <p:font typeface="Bellota Text" panose="020B0604020202020204" charset="0"/>
      <p:regular r:id="rId15"/>
      <p:bold r:id="rId16"/>
      <p:italic r:id="rId17"/>
      <p:boldItalic r:id="rId18"/>
    </p:embeddedFont>
    <p:embeddedFont>
      <p:font typeface="Broadway" panose="04040905080B02020502" pitchFamily="82" charset="0"/>
      <p:regular r:id="rId19"/>
    </p:embeddedFont>
    <p:embeddedFont>
      <p:font typeface="標楷體" panose="03000509000000000000" pitchFamily="65" charset="-120"/>
      <p:regular r:id="rId20"/>
    </p:embeddedFont>
    <p:embeddedFont>
      <p:font typeface="華康方圓體W7(P)" panose="040B0700000000000000" pitchFamily="82" charset="-12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3DA"/>
    <a:srgbClr val="9C7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606781-8790-444B-942D-0D6AEFA368AC}">
  <a:tblStyle styleId="{E8606781-8790-444B-942D-0D6AEFA368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87" autoAdjust="0"/>
  </p:normalViewPr>
  <p:slideViewPr>
    <p:cSldViewPr snapToGrid="0">
      <p:cViewPr varScale="1">
        <p:scale>
          <a:sx n="87" d="100"/>
          <a:sy n="87" d="100"/>
        </p:scale>
        <p:origin x="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248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5adefb2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25adefb2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075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26c60fe0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26c60fe0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355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26328cbf7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126328cbf7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16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g126328cbf7c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2" name="Google Shape;2002;g126328cbf7c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26c60fe0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26c60fe0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300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226c60fe0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226c60fe0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753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25a652e397_0_2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25a652e397_0_2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360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26c60fe0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26c60fe0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751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26c60fe0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26c60fe0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492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26c60fe0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26c60fe0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023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26c60fe0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26c60fe0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65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156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999100" y="1064825"/>
            <a:ext cx="7145761" cy="3452567"/>
          </a:xfrm>
          <a:custGeom>
            <a:avLst/>
            <a:gdLst/>
            <a:ahLst/>
            <a:cxnLst/>
            <a:rect l="l" t="t" r="r" b="b"/>
            <a:pathLst>
              <a:path w="33354" h="21688" extrusionOk="0">
                <a:moveTo>
                  <a:pt x="0" y="1"/>
                </a:moveTo>
                <a:lnTo>
                  <a:pt x="0" y="21207"/>
                </a:lnTo>
                <a:cubicBezTo>
                  <a:pt x="30" y="21192"/>
                  <a:pt x="60" y="21177"/>
                  <a:pt x="90" y="21177"/>
                </a:cubicBezTo>
                <a:cubicBezTo>
                  <a:pt x="94" y="21177"/>
                  <a:pt x="97" y="21176"/>
                  <a:pt x="101" y="21176"/>
                </a:cubicBezTo>
                <a:cubicBezTo>
                  <a:pt x="368" y="21176"/>
                  <a:pt x="421" y="21688"/>
                  <a:pt x="682" y="21688"/>
                </a:cubicBezTo>
                <a:cubicBezTo>
                  <a:pt x="690" y="21688"/>
                  <a:pt x="697" y="21687"/>
                  <a:pt x="704" y="21687"/>
                </a:cubicBezTo>
                <a:cubicBezTo>
                  <a:pt x="990" y="21672"/>
                  <a:pt x="990" y="21537"/>
                  <a:pt x="1274" y="21507"/>
                </a:cubicBezTo>
                <a:cubicBezTo>
                  <a:pt x="1560" y="21492"/>
                  <a:pt x="1544" y="21222"/>
                  <a:pt x="1830" y="21207"/>
                </a:cubicBezTo>
                <a:cubicBezTo>
                  <a:pt x="2114" y="21177"/>
                  <a:pt x="2100" y="21087"/>
                  <a:pt x="2384" y="21072"/>
                </a:cubicBezTo>
                <a:cubicBezTo>
                  <a:pt x="2396" y="21071"/>
                  <a:pt x="2408" y="21070"/>
                  <a:pt x="2420" y="21070"/>
                </a:cubicBezTo>
                <a:cubicBezTo>
                  <a:pt x="2667" y="21070"/>
                  <a:pt x="2710" y="21357"/>
                  <a:pt x="2965" y="21357"/>
                </a:cubicBezTo>
                <a:cubicBezTo>
                  <a:pt x="2971" y="21357"/>
                  <a:pt x="2977" y="21357"/>
                  <a:pt x="2984" y="21357"/>
                </a:cubicBezTo>
                <a:cubicBezTo>
                  <a:pt x="3269" y="21327"/>
                  <a:pt x="3254" y="21192"/>
                  <a:pt x="3539" y="21162"/>
                </a:cubicBezTo>
                <a:cubicBezTo>
                  <a:pt x="3824" y="21147"/>
                  <a:pt x="3824" y="21072"/>
                  <a:pt x="4109" y="21042"/>
                </a:cubicBezTo>
                <a:cubicBezTo>
                  <a:pt x="4394" y="21027"/>
                  <a:pt x="4394" y="20982"/>
                  <a:pt x="4679" y="20967"/>
                </a:cubicBezTo>
                <a:cubicBezTo>
                  <a:pt x="4689" y="20966"/>
                  <a:pt x="4699" y="20965"/>
                  <a:pt x="4709" y="20965"/>
                </a:cubicBezTo>
                <a:cubicBezTo>
                  <a:pt x="4961" y="20965"/>
                  <a:pt x="5002" y="21327"/>
                  <a:pt x="5263" y="21327"/>
                </a:cubicBezTo>
                <a:cubicBezTo>
                  <a:pt x="5268" y="21327"/>
                  <a:pt x="5274" y="21327"/>
                  <a:pt x="5279" y="21327"/>
                </a:cubicBezTo>
                <a:cubicBezTo>
                  <a:pt x="5563" y="21297"/>
                  <a:pt x="5519" y="20682"/>
                  <a:pt x="5803" y="20667"/>
                </a:cubicBezTo>
                <a:cubicBezTo>
                  <a:pt x="5810" y="20666"/>
                  <a:pt x="5817" y="20666"/>
                  <a:pt x="5823" y="20666"/>
                </a:cubicBezTo>
                <a:cubicBezTo>
                  <a:pt x="6085" y="20666"/>
                  <a:pt x="6138" y="21223"/>
                  <a:pt x="6399" y="21223"/>
                </a:cubicBezTo>
                <a:cubicBezTo>
                  <a:pt x="6405" y="21223"/>
                  <a:pt x="6412" y="21223"/>
                  <a:pt x="6419" y="21222"/>
                </a:cubicBezTo>
                <a:cubicBezTo>
                  <a:pt x="6703" y="21207"/>
                  <a:pt x="6659" y="20607"/>
                  <a:pt x="6943" y="20592"/>
                </a:cubicBezTo>
                <a:cubicBezTo>
                  <a:pt x="6953" y="20591"/>
                  <a:pt x="6962" y="20591"/>
                  <a:pt x="6971" y="20591"/>
                </a:cubicBezTo>
                <a:cubicBezTo>
                  <a:pt x="7222" y="20591"/>
                  <a:pt x="7265" y="20968"/>
                  <a:pt x="7515" y="20968"/>
                </a:cubicBezTo>
                <a:cubicBezTo>
                  <a:pt x="7524" y="20968"/>
                  <a:pt x="7534" y="20968"/>
                  <a:pt x="7543" y="20967"/>
                </a:cubicBezTo>
                <a:cubicBezTo>
                  <a:pt x="7829" y="20952"/>
                  <a:pt x="7813" y="20637"/>
                  <a:pt x="8099" y="20607"/>
                </a:cubicBezTo>
                <a:cubicBezTo>
                  <a:pt x="8241" y="20600"/>
                  <a:pt x="8312" y="20600"/>
                  <a:pt x="8383" y="20600"/>
                </a:cubicBezTo>
                <a:cubicBezTo>
                  <a:pt x="8454" y="20600"/>
                  <a:pt x="8526" y="20600"/>
                  <a:pt x="8668" y="20592"/>
                </a:cubicBezTo>
                <a:cubicBezTo>
                  <a:pt x="8953" y="20562"/>
                  <a:pt x="8938" y="20412"/>
                  <a:pt x="9223" y="20397"/>
                </a:cubicBezTo>
                <a:cubicBezTo>
                  <a:pt x="9508" y="20367"/>
                  <a:pt x="9508" y="20352"/>
                  <a:pt x="9793" y="20322"/>
                </a:cubicBezTo>
                <a:cubicBezTo>
                  <a:pt x="9797" y="20322"/>
                  <a:pt x="9802" y="20322"/>
                  <a:pt x="9806" y="20322"/>
                </a:cubicBezTo>
                <a:cubicBezTo>
                  <a:pt x="10076" y="20322"/>
                  <a:pt x="10126" y="20773"/>
                  <a:pt x="10396" y="20773"/>
                </a:cubicBezTo>
                <a:cubicBezTo>
                  <a:pt x="10400" y="20773"/>
                  <a:pt x="10404" y="20773"/>
                  <a:pt x="10408" y="20772"/>
                </a:cubicBezTo>
                <a:cubicBezTo>
                  <a:pt x="10692" y="20742"/>
                  <a:pt x="10678" y="20592"/>
                  <a:pt x="10962" y="20562"/>
                </a:cubicBezTo>
                <a:cubicBezTo>
                  <a:pt x="11248" y="20547"/>
                  <a:pt x="11232" y="20307"/>
                  <a:pt x="11518" y="20277"/>
                </a:cubicBezTo>
                <a:cubicBezTo>
                  <a:pt x="11525" y="20277"/>
                  <a:pt x="11532" y="20276"/>
                  <a:pt x="11538" y="20276"/>
                </a:cubicBezTo>
                <a:cubicBezTo>
                  <a:pt x="11796" y="20276"/>
                  <a:pt x="11824" y="20533"/>
                  <a:pt x="12082" y="20533"/>
                </a:cubicBezTo>
                <a:cubicBezTo>
                  <a:pt x="12088" y="20533"/>
                  <a:pt x="12095" y="20533"/>
                  <a:pt x="12102" y="20532"/>
                </a:cubicBezTo>
                <a:cubicBezTo>
                  <a:pt x="12388" y="20502"/>
                  <a:pt x="12372" y="20307"/>
                  <a:pt x="12658" y="20292"/>
                </a:cubicBezTo>
                <a:cubicBezTo>
                  <a:pt x="12942" y="20262"/>
                  <a:pt x="12942" y="20187"/>
                  <a:pt x="13228" y="20157"/>
                </a:cubicBezTo>
                <a:cubicBezTo>
                  <a:pt x="13231" y="20157"/>
                  <a:pt x="13235" y="20157"/>
                  <a:pt x="13239" y="20157"/>
                </a:cubicBezTo>
                <a:cubicBezTo>
                  <a:pt x="13509" y="20157"/>
                  <a:pt x="13560" y="20637"/>
                  <a:pt x="13829" y="20637"/>
                </a:cubicBezTo>
                <a:cubicBezTo>
                  <a:pt x="13833" y="20637"/>
                  <a:pt x="13838" y="20637"/>
                  <a:pt x="13842" y="20637"/>
                </a:cubicBezTo>
                <a:lnTo>
                  <a:pt x="14412" y="20577"/>
                </a:lnTo>
                <a:cubicBezTo>
                  <a:pt x="14697" y="20562"/>
                  <a:pt x="14652" y="20127"/>
                  <a:pt x="14937" y="20113"/>
                </a:cubicBezTo>
                <a:cubicBezTo>
                  <a:pt x="14951" y="20111"/>
                  <a:pt x="14965" y="20110"/>
                  <a:pt x="14978" y="20110"/>
                </a:cubicBezTo>
                <a:cubicBezTo>
                  <a:pt x="15212" y="20110"/>
                  <a:pt x="15261" y="20339"/>
                  <a:pt x="15496" y="20339"/>
                </a:cubicBezTo>
                <a:cubicBezTo>
                  <a:pt x="15509" y="20339"/>
                  <a:pt x="15523" y="20338"/>
                  <a:pt x="15537" y="20337"/>
                </a:cubicBezTo>
                <a:cubicBezTo>
                  <a:pt x="15821" y="20322"/>
                  <a:pt x="15807" y="20173"/>
                  <a:pt x="16091" y="20157"/>
                </a:cubicBezTo>
                <a:cubicBezTo>
                  <a:pt x="16377" y="20127"/>
                  <a:pt x="16361" y="19873"/>
                  <a:pt x="16647" y="19857"/>
                </a:cubicBezTo>
                <a:cubicBezTo>
                  <a:pt x="16655" y="19856"/>
                  <a:pt x="16662" y="19856"/>
                  <a:pt x="16669" y="19856"/>
                </a:cubicBezTo>
                <a:cubicBezTo>
                  <a:pt x="16926" y="19856"/>
                  <a:pt x="16982" y="20338"/>
                  <a:pt x="17239" y="20338"/>
                </a:cubicBezTo>
                <a:cubicBezTo>
                  <a:pt x="17246" y="20338"/>
                  <a:pt x="17253" y="20338"/>
                  <a:pt x="17261" y="20337"/>
                </a:cubicBezTo>
                <a:cubicBezTo>
                  <a:pt x="17547" y="20322"/>
                  <a:pt x="17517" y="20007"/>
                  <a:pt x="17801" y="19993"/>
                </a:cubicBezTo>
                <a:cubicBezTo>
                  <a:pt x="18087" y="19963"/>
                  <a:pt x="18071" y="19753"/>
                  <a:pt x="18357" y="19737"/>
                </a:cubicBezTo>
                <a:cubicBezTo>
                  <a:pt x="18641" y="19707"/>
                  <a:pt x="18641" y="19723"/>
                  <a:pt x="18926" y="19707"/>
                </a:cubicBezTo>
                <a:cubicBezTo>
                  <a:pt x="18955" y="19704"/>
                  <a:pt x="18981" y="19703"/>
                  <a:pt x="19004" y="19703"/>
                </a:cubicBezTo>
                <a:cubicBezTo>
                  <a:pt x="19204" y="19703"/>
                  <a:pt x="19250" y="19798"/>
                  <a:pt x="19466" y="19798"/>
                </a:cubicBezTo>
                <a:cubicBezTo>
                  <a:pt x="19480" y="19798"/>
                  <a:pt x="19495" y="19798"/>
                  <a:pt x="19511" y="19797"/>
                </a:cubicBezTo>
                <a:cubicBezTo>
                  <a:pt x="19796" y="19767"/>
                  <a:pt x="19796" y="19723"/>
                  <a:pt x="20081" y="19693"/>
                </a:cubicBezTo>
                <a:cubicBezTo>
                  <a:pt x="20086" y="19692"/>
                  <a:pt x="20091" y="19692"/>
                  <a:pt x="20096" y="19692"/>
                </a:cubicBezTo>
                <a:cubicBezTo>
                  <a:pt x="20357" y="19692"/>
                  <a:pt x="20399" y="20054"/>
                  <a:pt x="20651" y="20054"/>
                </a:cubicBezTo>
                <a:cubicBezTo>
                  <a:pt x="20660" y="20054"/>
                  <a:pt x="20670" y="20054"/>
                  <a:pt x="20680" y="20053"/>
                </a:cubicBezTo>
                <a:cubicBezTo>
                  <a:pt x="20707" y="20051"/>
                  <a:pt x="20732" y="20050"/>
                  <a:pt x="20754" y="20050"/>
                </a:cubicBezTo>
                <a:cubicBezTo>
                  <a:pt x="20946" y="20050"/>
                  <a:pt x="20986" y="20099"/>
                  <a:pt x="21177" y="20099"/>
                </a:cubicBezTo>
                <a:cubicBezTo>
                  <a:pt x="21199" y="20099"/>
                  <a:pt x="21224" y="20098"/>
                  <a:pt x="21250" y="20097"/>
                </a:cubicBezTo>
                <a:cubicBezTo>
                  <a:pt x="21536" y="20067"/>
                  <a:pt x="21536" y="19963"/>
                  <a:pt x="21820" y="19947"/>
                </a:cubicBezTo>
                <a:cubicBezTo>
                  <a:pt x="22106" y="19917"/>
                  <a:pt x="22090" y="19707"/>
                  <a:pt x="22376" y="19693"/>
                </a:cubicBezTo>
                <a:cubicBezTo>
                  <a:pt x="22660" y="19663"/>
                  <a:pt x="22630" y="19333"/>
                  <a:pt x="22916" y="19317"/>
                </a:cubicBezTo>
                <a:cubicBezTo>
                  <a:pt x="22929" y="19316"/>
                  <a:pt x="22942" y="19315"/>
                  <a:pt x="22955" y="19315"/>
                </a:cubicBezTo>
                <a:cubicBezTo>
                  <a:pt x="23191" y="19315"/>
                  <a:pt x="23239" y="19559"/>
                  <a:pt x="23476" y="19559"/>
                </a:cubicBezTo>
                <a:cubicBezTo>
                  <a:pt x="23489" y="19559"/>
                  <a:pt x="23502" y="19558"/>
                  <a:pt x="23516" y="19557"/>
                </a:cubicBezTo>
                <a:cubicBezTo>
                  <a:pt x="23800" y="19543"/>
                  <a:pt x="23785" y="19483"/>
                  <a:pt x="24070" y="19467"/>
                </a:cubicBezTo>
                <a:cubicBezTo>
                  <a:pt x="24355" y="19437"/>
                  <a:pt x="24340" y="19213"/>
                  <a:pt x="24625" y="19183"/>
                </a:cubicBezTo>
                <a:cubicBezTo>
                  <a:pt x="24639" y="19182"/>
                  <a:pt x="24653" y="19182"/>
                  <a:pt x="24666" y="19182"/>
                </a:cubicBezTo>
                <a:cubicBezTo>
                  <a:pt x="24900" y="19182"/>
                  <a:pt x="24936" y="19304"/>
                  <a:pt x="25172" y="19304"/>
                </a:cubicBezTo>
                <a:cubicBezTo>
                  <a:pt x="25184" y="19304"/>
                  <a:pt x="25197" y="19303"/>
                  <a:pt x="25210" y="19303"/>
                </a:cubicBezTo>
                <a:cubicBezTo>
                  <a:pt x="25495" y="19273"/>
                  <a:pt x="25480" y="19153"/>
                  <a:pt x="25765" y="19137"/>
                </a:cubicBezTo>
                <a:cubicBezTo>
                  <a:pt x="25794" y="19134"/>
                  <a:pt x="25820" y="19133"/>
                  <a:pt x="25843" y="19133"/>
                </a:cubicBezTo>
                <a:cubicBezTo>
                  <a:pt x="26032" y="19133"/>
                  <a:pt x="26083" y="19217"/>
                  <a:pt x="26271" y="19217"/>
                </a:cubicBezTo>
                <a:cubicBezTo>
                  <a:pt x="26295" y="19217"/>
                  <a:pt x="26321" y="19216"/>
                  <a:pt x="26349" y="19213"/>
                </a:cubicBezTo>
                <a:cubicBezTo>
                  <a:pt x="26383" y="19211"/>
                  <a:pt x="26412" y="19210"/>
                  <a:pt x="26439" y="19210"/>
                </a:cubicBezTo>
                <a:cubicBezTo>
                  <a:pt x="26614" y="19210"/>
                  <a:pt x="26658" y="19245"/>
                  <a:pt x="26836" y="19245"/>
                </a:cubicBezTo>
                <a:cubicBezTo>
                  <a:pt x="26861" y="19245"/>
                  <a:pt x="26888" y="19244"/>
                  <a:pt x="26919" y="19243"/>
                </a:cubicBezTo>
                <a:cubicBezTo>
                  <a:pt x="27205" y="19213"/>
                  <a:pt x="27189" y="19047"/>
                  <a:pt x="27475" y="19017"/>
                </a:cubicBezTo>
                <a:cubicBezTo>
                  <a:pt x="27478" y="19017"/>
                  <a:pt x="27482" y="19017"/>
                  <a:pt x="27485" y="19017"/>
                </a:cubicBezTo>
                <a:cubicBezTo>
                  <a:pt x="27753" y="19017"/>
                  <a:pt x="27806" y="19544"/>
                  <a:pt x="28068" y="19544"/>
                </a:cubicBezTo>
                <a:cubicBezTo>
                  <a:pt x="28075" y="19544"/>
                  <a:pt x="28082" y="19543"/>
                  <a:pt x="28089" y="19543"/>
                </a:cubicBezTo>
                <a:cubicBezTo>
                  <a:pt x="28375" y="19527"/>
                  <a:pt x="28359" y="19227"/>
                  <a:pt x="28645" y="19213"/>
                </a:cubicBezTo>
                <a:cubicBezTo>
                  <a:pt x="28681" y="19209"/>
                  <a:pt x="28713" y="19207"/>
                  <a:pt x="28741" y="19207"/>
                </a:cubicBezTo>
                <a:cubicBezTo>
                  <a:pt x="28905" y="19207"/>
                  <a:pt x="28953" y="19263"/>
                  <a:pt x="29118" y="19263"/>
                </a:cubicBezTo>
                <a:cubicBezTo>
                  <a:pt x="29146" y="19263"/>
                  <a:pt x="29178" y="19261"/>
                  <a:pt x="29214" y="19257"/>
                </a:cubicBezTo>
                <a:cubicBezTo>
                  <a:pt x="29499" y="19243"/>
                  <a:pt x="29484" y="18987"/>
                  <a:pt x="29769" y="18973"/>
                </a:cubicBezTo>
                <a:cubicBezTo>
                  <a:pt x="29795" y="18970"/>
                  <a:pt x="29819" y="18969"/>
                  <a:pt x="29841" y="18969"/>
                </a:cubicBezTo>
                <a:cubicBezTo>
                  <a:pt x="30047" y="18969"/>
                  <a:pt x="30090" y="19078"/>
                  <a:pt x="30314" y="19078"/>
                </a:cubicBezTo>
                <a:cubicBezTo>
                  <a:pt x="30326" y="19078"/>
                  <a:pt x="30340" y="19078"/>
                  <a:pt x="30354" y="19077"/>
                </a:cubicBezTo>
                <a:cubicBezTo>
                  <a:pt x="30395" y="19073"/>
                  <a:pt x="30430" y="19071"/>
                  <a:pt x="30461" y="19071"/>
                </a:cubicBezTo>
                <a:cubicBezTo>
                  <a:pt x="30628" y="19071"/>
                  <a:pt x="30672" y="19124"/>
                  <a:pt x="30864" y="19124"/>
                </a:cubicBezTo>
                <a:cubicBezTo>
                  <a:pt x="30883" y="19124"/>
                  <a:pt x="30903" y="19124"/>
                  <a:pt x="30924" y="19123"/>
                </a:cubicBezTo>
                <a:cubicBezTo>
                  <a:pt x="31208" y="19093"/>
                  <a:pt x="31194" y="18957"/>
                  <a:pt x="31478" y="18927"/>
                </a:cubicBezTo>
                <a:cubicBezTo>
                  <a:pt x="31764" y="18913"/>
                  <a:pt x="31748" y="18657"/>
                  <a:pt x="32034" y="18627"/>
                </a:cubicBezTo>
                <a:cubicBezTo>
                  <a:pt x="32037" y="18627"/>
                  <a:pt x="32041" y="18627"/>
                  <a:pt x="32045" y="18627"/>
                </a:cubicBezTo>
                <a:cubicBezTo>
                  <a:pt x="32312" y="18627"/>
                  <a:pt x="32365" y="19138"/>
                  <a:pt x="32626" y="19138"/>
                </a:cubicBezTo>
                <a:cubicBezTo>
                  <a:pt x="32633" y="19138"/>
                  <a:pt x="32641" y="19138"/>
                  <a:pt x="32648" y="19137"/>
                </a:cubicBezTo>
                <a:cubicBezTo>
                  <a:pt x="32934" y="19123"/>
                  <a:pt x="32918" y="18883"/>
                  <a:pt x="33204" y="18853"/>
                </a:cubicBezTo>
                <a:cubicBezTo>
                  <a:pt x="33248" y="18853"/>
                  <a:pt x="33308" y="18853"/>
                  <a:pt x="33354" y="18867"/>
                </a:cubicBezTo>
                <a:lnTo>
                  <a:pt x="333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669800" y="1717588"/>
            <a:ext cx="5804400" cy="15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147550" y="3563300"/>
            <a:ext cx="48489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156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8"/>
          <p:cNvGrpSpPr/>
          <p:nvPr/>
        </p:nvGrpSpPr>
        <p:grpSpPr>
          <a:xfrm rot="10372499">
            <a:off x="6651071" y="2831312"/>
            <a:ext cx="2284102" cy="2084966"/>
            <a:chOff x="2751125" y="4707725"/>
            <a:chExt cx="818100" cy="746775"/>
          </a:xfrm>
        </p:grpSpPr>
        <p:sp>
          <p:nvSpPr>
            <p:cNvPr id="50" name="Google Shape;50;p8"/>
            <p:cNvSpPr/>
            <p:nvPr/>
          </p:nvSpPr>
          <p:spPr>
            <a:xfrm>
              <a:off x="2751125" y="4707725"/>
              <a:ext cx="818100" cy="746775"/>
            </a:xfrm>
            <a:custGeom>
              <a:avLst/>
              <a:gdLst/>
              <a:ahLst/>
              <a:cxnLst/>
              <a:rect l="l" t="t" r="r" b="b"/>
              <a:pathLst>
                <a:path w="32724" h="29871" extrusionOk="0">
                  <a:moveTo>
                    <a:pt x="12486" y="1"/>
                  </a:moveTo>
                  <a:cubicBezTo>
                    <a:pt x="12381" y="1"/>
                    <a:pt x="12278" y="4"/>
                    <a:pt x="12178" y="11"/>
                  </a:cubicBezTo>
                  <a:cubicBezTo>
                    <a:pt x="11908" y="27"/>
                    <a:pt x="11714" y="117"/>
                    <a:pt x="11488" y="237"/>
                  </a:cubicBezTo>
                  <a:cubicBezTo>
                    <a:pt x="10904" y="521"/>
                    <a:pt x="10228" y="657"/>
                    <a:pt x="9598" y="867"/>
                  </a:cubicBezTo>
                  <a:cubicBezTo>
                    <a:pt x="9388" y="941"/>
                    <a:pt x="9328" y="1017"/>
                    <a:pt x="9148" y="1151"/>
                  </a:cubicBezTo>
                  <a:cubicBezTo>
                    <a:pt x="8579" y="1616"/>
                    <a:pt x="7694" y="1287"/>
                    <a:pt x="7214" y="1916"/>
                  </a:cubicBezTo>
                  <a:cubicBezTo>
                    <a:pt x="7034" y="2126"/>
                    <a:pt x="6975" y="2441"/>
                    <a:pt x="6705" y="2576"/>
                  </a:cubicBezTo>
                  <a:cubicBezTo>
                    <a:pt x="6389" y="2756"/>
                    <a:pt x="5969" y="2741"/>
                    <a:pt x="5625" y="2861"/>
                  </a:cubicBezTo>
                  <a:cubicBezTo>
                    <a:pt x="5415" y="2936"/>
                    <a:pt x="5279" y="3026"/>
                    <a:pt x="5099" y="3131"/>
                  </a:cubicBezTo>
                  <a:cubicBezTo>
                    <a:pt x="5025" y="3191"/>
                    <a:pt x="4919" y="3206"/>
                    <a:pt x="4859" y="3266"/>
                  </a:cubicBezTo>
                  <a:cubicBezTo>
                    <a:pt x="4755" y="3356"/>
                    <a:pt x="4785" y="3491"/>
                    <a:pt x="4785" y="3610"/>
                  </a:cubicBezTo>
                  <a:cubicBezTo>
                    <a:pt x="4799" y="3716"/>
                    <a:pt x="4815" y="3850"/>
                    <a:pt x="4799" y="3940"/>
                  </a:cubicBezTo>
                  <a:cubicBezTo>
                    <a:pt x="4739" y="4210"/>
                    <a:pt x="4409" y="4360"/>
                    <a:pt x="4169" y="4480"/>
                  </a:cubicBezTo>
                  <a:cubicBezTo>
                    <a:pt x="4019" y="4540"/>
                    <a:pt x="3870" y="4646"/>
                    <a:pt x="3705" y="4720"/>
                  </a:cubicBezTo>
                  <a:cubicBezTo>
                    <a:pt x="3675" y="4720"/>
                    <a:pt x="3585" y="4750"/>
                    <a:pt x="3570" y="4766"/>
                  </a:cubicBezTo>
                  <a:cubicBezTo>
                    <a:pt x="3525" y="4810"/>
                    <a:pt x="3465" y="4900"/>
                    <a:pt x="3420" y="4960"/>
                  </a:cubicBezTo>
                  <a:cubicBezTo>
                    <a:pt x="3345" y="5096"/>
                    <a:pt x="3285" y="5170"/>
                    <a:pt x="3150" y="5276"/>
                  </a:cubicBezTo>
                  <a:cubicBezTo>
                    <a:pt x="2805" y="5560"/>
                    <a:pt x="2430" y="5650"/>
                    <a:pt x="2010" y="5846"/>
                  </a:cubicBezTo>
                  <a:cubicBezTo>
                    <a:pt x="1786" y="5950"/>
                    <a:pt x="1906" y="6070"/>
                    <a:pt x="1860" y="6250"/>
                  </a:cubicBezTo>
                  <a:cubicBezTo>
                    <a:pt x="1770" y="6626"/>
                    <a:pt x="1470" y="6850"/>
                    <a:pt x="1290" y="7180"/>
                  </a:cubicBezTo>
                  <a:cubicBezTo>
                    <a:pt x="1140" y="7465"/>
                    <a:pt x="916" y="7690"/>
                    <a:pt x="720" y="7945"/>
                  </a:cubicBezTo>
                  <a:cubicBezTo>
                    <a:pt x="540" y="8185"/>
                    <a:pt x="420" y="8470"/>
                    <a:pt x="360" y="8755"/>
                  </a:cubicBezTo>
                  <a:cubicBezTo>
                    <a:pt x="330" y="8875"/>
                    <a:pt x="360" y="8979"/>
                    <a:pt x="346" y="9085"/>
                  </a:cubicBezTo>
                  <a:cubicBezTo>
                    <a:pt x="346" y="9235"/>
                    <a:pt x="270" y="9355"/>
                    <a:pt x="210" y="9489"/>
                  </a:cubicBezTo>
                  <a:cubicBezTo>
                    <a:pt x="150" y="9639"/>
                    <a:pt x="90" y="9819"/>
                    <a:pt x="46" y="9985"/>
                  </a:cubicBezTo>
                  <a:cubicBezTo>
                    <a:pt x="0" y="10165"/>
                    <a:pt x="16" y="10209"/>
                    <a:pt x="60" y="10389"/>
                  </a:cubicBezTo>
                  <a:cubicBezTo>
                    <a:pt x="120" y="10645"/>
                    <a:pt x="16" y="10945"/>
                    <a:pt x="46" y="11199"/>
                  </a:cubicBezTo>
                  <a:cubicBezTo>
                    <a:pt x="60" y="11305"/>
                    <a:pt x="106" y="11365"/>
                    <a:pt x="136" y="11469"/>
                  </a:cubicBezTo>
                  <a:cubicBezTo>
                    <a:pt x="136" y="11529"/>
                    <a:pt x="106" y="11589"/>
                    <a:pt x="120" y="11665"/>
                  </a:cubicBezTo>
                  <a:cubicBezTo>
                    <a:pt x="136" y="11785"/>
                    <a:pt x="196" y="11889"/>
                    <a:pt x="196" y="12009"/>
                  </a:cubicBezTo>
                  <a:cubicBezTo>
                    <a:pt x="210" y="12144"/>
                    <a:pt x="196" y="12309"/>
                    <a:pt x="196" y="12459"/>
                  </a:cubicBezTo>
                  <a:cubicBezTo>
                    <a:pt x="196" y="12789"/>
                    <a:pt x="180" y="13104"/>
                    <a:pt x="256" y="13419"/>
                  </a:cubicBezTo>
                  <a:cubicBezTo>
                    <a:pt x="330" y="13764"/>
                    <a:pt x="346" y="14108"/>
                    <a:pt x="436" y="14438"/>
                  </a:cubicBezTo>
                  <a:cubicBezTo>
                    <a:pt x="526" y="14754"/>
                    <a:pt x="406" y="14934"/>
                    <a:pt x="360" y="15248"/>
                  </a:cubicBezTo>
                  <a:cubicBezTo>
                    <a:pt x="316" y="15488"/>
                    <a:pt x="346" y="15758"/>
                    <a:pt x="346" y="15998"/>
                  </a:cubicBezTo>
                  <a:cubicBezTo>
                    <a:pt x="346" y="16224"/>
                    <a:pt x="316" y="16404"/>
                    <a:pt x="256" y="16628"/>
                  </a:cubicBezTo>
                  <a:cubicBezTo>
                    <a:pt x="76" y="17288"/>
                    <a:pt x="480" y="17963"/>
                    <a:pt x="660" y="18608"/>
                  </a:cubicBezTo>
                  <a:cubicBezTo>
                    <a:pt x="886" y="19373"/>
                    <a:pt x="916" y="20213"/>
                    <a:pt x="930" y="21007"/>
                  </a:cubicBezTo>
                  <a:cubicBezTo>
                    <a:pt x="930" y="21833"/>
                    <a:pt x="586" y="22702"/>
                    <a:pt x="840" y="23527"/>
                  </a:cubicBezTo>
                  <a:cubicBezTo>
                    <a:pt x="930" y="23797"/>
                    <a:pt x="1066" y="24052"/>
                    <a:pt x="1080" y="24352"/>
                  </a:cubicBezTo>
                  <a:cubicBezTo>
                    <a:pt x="1110" y="24712"/>
                    <a:pt x="1020" y="25072"/>
                    <a:pt x="930" y="25416"/>
                  </a:cubicBezTo>
                  <a:cubicBezTo>
                    <a:pt x="870" y="25642"/>
                    <a:pt x="766" y="25866"/>
                    <a:pt x="766" y="26092"/>
                  </a:cubicBezTo>
                  <a:cubicBezTo>
                    <a:pt x="780" y="26346"/>
                    <a:pt x="870" y="26602"/>
                    <a:pt x="916" y="26856"/>
                  </a:cubicBezTo>
                  <a:cubicBezTo>
                    <a:pt x="990" y="27366"/>
                    <a:pt x="856" y="27846"/>
                    <a:pt x="856" y="28341"/>
                  </a:cubicBezTo>
                  <a:lnTo>
                    <a:pt x="856" y="28806"/>
                  </a:lnTo>
                  <a:cubicBezTo>
                    <a:pt x="856" y="28986"/>
                    <a:pt x="796" y="29061"/>
                    <a:pt x="706" y="29211"/>
                  </a:cubicBezTo>
                  <a:cubicBezTo>
                    <a:pt x="600" y="29405"/>
                    <a:pt x="646" y="29601"/>
                    <a:pt x="646" y="29795"/>
                  </a:cubicBezTo>
                  <a:lnTo>
                    <a:pt x="646" y="29871"/>
                  </a:lnTo>
                  <a:lnTo>
                    <a:pt x="30984" y="29871"/>
                  </a:lnTo>
                  <a:cubicBezTo>
                    <a:pt x="31944" y="29871"/>
                    <a:pt x="32724" y="29151"/>
                    <a:pt x="32724" y="28266"/>
                  </a:cubicBezTo>
                  <a:lnTo>
                    <a:pt x="32724" y="3341"/>
                  </a:lnTo>
                  <a:cubicBezTo>
                    <a:pt x="32674" y="3341"/>
                    <a:pt x="32624" y="3334"/>
                    <a:pt x="32570" y="3334"/>
                  </a:cubicBezTo>
                  <a:cubicBezTo>
                    <a:pt x="32542" y="3334"/>
                    <a:pt x="32514" y="3336"/>
                    <a:pt x="32484" y="3341"/>
                  </a:cubicBezTo>
                  <a:cubicBezTo>
                    <a:pt x="32363" y="3341"/>
                    <a:pt x="32193" y="3358"/>
                    <a:pt x="32028" y="3358"/>
                  </a:cubicBezTo>
                  <a:cubicBezTo>
                    <a:pt x="31847" y="3358"/>
                    <a:pt x="31671" y="3337"/>
                    <a:pt x="31570" y="3251"/>
                  </a:cubicBezTo>
                  <a:cubicBezTo>
                    <a:pt x="31420" y="3146"/>
                    <a:pt x="31330" y="2996"/>
                    <a:pt x="31240" y="2846"/>
                  </a:cubicBezTo>
                  <a:cubicBezTo>
                    <a:pt x="31150" y="2711"/>
                    <a:pt x="31120" y="2591"/>
                    <a:pt x="30970" y="2531"/>
                  </a:cubicBezTo>
                  <a:cubicBezTo>
                    <a:pt x="30820" y="2456"/>
                    <a:pt x="30684" y="2456"/>
                    <a:pt x="30520" y="2456"/>
                  </a:cubicBezTo>
                  <a:cubicBezTo>
                    <a:pt x="30324" y="2456"/>
                    <a:pt x="30234" y="2351"/>
                    <a:pt x="30144" y="2186"/>
                  </a:cubicBezTo>
                  <a:cubicBezTo>
                    <a:pt x="30054" y="2036"/>
                    <a:pt x="29964" y="1886"/>
                    <a:pt x="29784" y="1796"/>
                  </a:cubicBezTo>
                  <a:cubicBezTo>
                    <a:pt x="29545" y="1676"/>
                    <a:pt x="29245" y="1751"/>
                    <a:pt x="29005" y="1631"/>
                  </a:cubicBezTo>
                  <a:cubicBezTo>
                    <a:pt x="28810" y="1527"/>
                    <a:pt x="28660" y="1347"/>
                    <a:pt x="28465" y="1241"/>
                  </a:cubicBezTo>
                  <a:cubicBezTo>
                    <a:pt x="28210" y="1091"/>
                    <a:pt x="27880" y="1047"/>
                    <a:pt x="27595" y="911"/>
                  </a:cubicBezTo>
                  <a:cubicBezTo>
                    <a:pt x="27235" y="747"/>
                    <a:pt x="26891" y="731"/>
                    <a:pt x="26501" y="701"/>
                  </a:cubicBezTo>
                  <a:cubicBezTo>
                    <a:pt x="26337" y="678"/>
                    <a:pt x="26210" y="627"/>
                    <a:pt x="26062" y="627"/>
                  </a:cubicBezTo>
                  <a:cubicBezTo>
                    <a:pt x="26020" y="627"/>
                    <a:pt x="25977" y="631"/>
                    <a:pt x="25931" y="641"/>
                  </a:cubicBezTo>
                  <a:cubicBezTo>
                    <a:pt x="25781" y="671"/>
                    <a:pt x="25645" y="777"/>
                    <a:pt x="25495" y="821"/>
                  </a:cubicBezTo>
                  <a:cubicBezTo>
                    <a:pt x="25434" y="836"/>
                    <a:pt x="25373" y="840"/>
                    <a:pt x="25312" y="840"/>
                  </a:cubicBezTo>
                  <a:cubicBezTo>
                    <a:pt x="25253" y="840"/>
                    <a:pt x="25194" y="837"/>
                    <a:pt x="25135" y="837"/>
                  </a:cubicBezTo>
                  <a:cubicBezTo>
                    <a:pt x="24925" y="837"/>
                    <a:pt x="24925" y="761"/>
                    <a:pt x="24775" y="671"/>
                  </a:cubicBezTo>
                  <a:cubicBezTo>
                    <a:pt x="24717" y="639"/>
                    <a:pt x="24664" y="626"/>
                    <a:pt x="24612" y="626"/>
                  </a:cubicBezTo>
                  <a:cubicBezTo>
                    <a:pt x="24520" y="626"/>
                    <a:pt x="24432" y="668"/>
                    <a:pt x="24326" y="717"/>
                  </a:cubicBezTo>
                  <a:cubicBezTo>
                    <a:pt x="24251" y="747"/>
                    <a:pt x="24086" y="791"/>
                    <a:pt x="24026" y="851"/>
                  </a:cubicBezTo>
                  <a:cubicBezTo>
                    <a:pt x="23966" y="897"/>
                    <a:pt x="23951" y="971"/>
                    <a:pt x="23891" y="1017"/>
                  </a:cubicBezTo>
                  <a:cubicBezTo>
                    <a:pt x="23711" y="1181"/>
                    <a:pt x="23426" y="1241"/>
                    <a:pt x="23216" y="1377"/>
                  </a:cubicBezTo>
                  <a:cubicBezTo>
                    <a:pt x="23081" y="1467"/>
                    <a:pt x="22961" y="1527"/>
                    <a:pt x="22856" y="1631"/>
                  </a:cubicBezTo>
                  <a:cubicBezTo>
                    <a:pt x="22781" y="1691"/>
                    <a:pt x="22676" y="1781"/>
                    <a:pt x="22586" y="1811"/>
                  </a:cubicBezTo>
                  <a:cubicBezTo>
                    <a:pt x="22510" y="1840"/>
                    <a:pt x="22434" y="1850"/>
                    <a:pt x="22359" y="1850"/>
                  </a:cubicBezTo>
                  <a:cubicBezTo>
                    <a:pt x="22314" y="1850"/>
                    <a:pt x="22270" y="1847"/>
                    <a:pt x="22226" y="1841"/>
                  </a:cubicBezTo>
                  <a:cubicBezTo>
                    <a:pt x="22076" y="1811"/>
                    <a:pt x="21926" y="1721"/>
                    <a:pt x="21776" y="1691"/>
                  </a:cubicBezTo>
                  <a:cubicBezTo>
                    <a:pt x="21582" y="1646"/>
                    <a:pt x="21402" y="1586"/>
                    <a:pt x="21206" y="1571"/>
                  </a:cubicBezTo>
                  <a:cubicBezTo>
                    <a:pt x="21197" y="1570"/>
                    <a:pt x="21187" y="1570"/>
                    <a:pt x="21178" y="1570"/>
                  </a:cubicBezTo>
                  <a:cubicBezTo>
                    <a:pt x="20909" y="1570"/>
                    <a:pt x="20718" y="1767"/>
                    <a:pt x="20472" y="1781"/>
                  </a:cubicBezTo>
                  <a:cubicBezTo>
                    <a:pt x="20449" y="1784"/>
                    <a:pt x="20426" y="1785"/>
                    <a:pt x="20402" y="1785"/>
                  </a:cubicBezTo>
                  <a:cubicBezTo>
                    <a:pt x="20158" y="1785"/>
                    <a:pt x="19866" y="1654"/>
                    <a:pt x="19662" y="1586"/>
                  </a:cubicBezTo>
                  <a:cubicBezTo>
                    <a:pt x="19362" y="1511"/>
                    <a:pt x="19077" y="1407"/>
                    <a:pt x="18792" y="1317"/>
                  </a:cubicBezTo>
                  <a:cubicBezTo>
                    <a:pt x="18477" y="1227"/>
                    <a:pt x="18147" y="1151"/>
                    <a:pt x="17832" y="1031"/>
                  </a:cubicBezTo>
                  <a:cubicBezTo>
                    <a:pt x="17592" y="941"/>
                    <a:pt x="17397" y="897"/>
                    <a:pt x="17143" y="897"/>
                  </a:cubicBezTo>
                  <a:cubicBezTo>
                    <a:pt x="16633" y="897"/>
                    <a:pt x="16153" y="1031"/>
                    <a:pt x="15657" y="1121"/>
                  </a:cubicBezTo>
                  <a:cubicBezTo>
                    <a:pt x="15564" y="1133"/>
                    <a:pt x="15462" y="1181"/>
                    <a:pt x="15366" y="1181"/>
                  </a:cubicBezTo>
                  <a:cubicBezTo>
                    <a:pt x="15337" y="1181"/>
                    <a:pt x="15310" y="1177"/>
                    <a:pt x="15283" y="1167"/>
                  </a:cubicBezTo>
                  <a:cubicBezTo>
                    <a:pt x="15147" y="1107"/>
                    <a:pt x="15073" y="927"/>
                    <a:pt x="14983" y="851"/>
                  </a:cubicBezTo>
                  <a:cubicBezTo>
                    <a:pt x="14577" y="477"/>
                    <a:pt x="14038" y="327"/>
                    <a:pt x="13528" y="147"/>
                  </a:cubicBezTo>
                  <a:cubicBezTo>
                    <a:pt x="13204" y="42"/>
                    <a:pt x="12837" y="1"/>
                    <a:pt x="12486" y="1"/>
                  </a:cubicBezTo>
                  <a:close/>
                </a:path>
              </a:pathLst>
            </a:custGeom>
            <a:solidFill>
              <a:srgbClr val="CF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2752625" y="4708000"/>
              <a:ext cx="771625" cy="694375"/>
            </a:xfrm>
            <a:custGeom>
              <a:avLst/>
              <a:gdLst/>
              <a:ahLst/>
              <a:cxnLst/>
              <a:rect l="l" t="t" r="r" b="b"/>
              <a:pathLst>
                <a:path w="30865" h="27775" extrusionOk="0">
                  <a:moveTo>
                    <a:pt x="12448" y="586"/>
                  </a:moveTo>
                  <a:lnTo>
                    <a:pt x="12448" y="2115"/>
                  </a:lnTo>
                  <a:lnTo>
                    <a:pt x="10918" y="2115"/>
                  </a:lnTo>
                  <a:lnTo>
                    <a:pt x="10918" y="586"/>
                  </a:lnTo>
                  <a:close/>
                  <a:moveTo>
                    <a:pt x="14143" y="586"/>
                  </a:moveTo>
                  <a:lnTo>
                    <a:pt x="14143" y="2115"/>
                  </a:lnTo>
                  <a:lnTo>
                    <a:pt x="12613" y="2115"/>
                  </a:lnTo>
                  <a:lnTo>
                    <a:pt x="12613" y="586"/>
                  </a:lnTo>
                  <a:close/>
                  <a:moveTo>
                    <a:pt x="9044" y="2280"/>
                  </a:moveTo>
                  <a:lnTo>
                    <a:pt x="9044" y="3809"/>
                  </a:lnTo>
                  <a:lnTo>
                    <a:pt x="7529" y="3809"/>
                  </a:lnTo>
                  <a:lnTo>
                    <a:pt x="7529" y="2280"/>
                  </a:lnTo>
                  <a:close/>
                  <a:moveTo>
                    <a:pt x="10738" y="2280"/>
                  </a:moveTo>
                  <a:lnTo>
                    <a:pt x="10738" y="3809"/>
                  </a:lnTo>
                  <a:lnTo>
                    <a:pt x="9224" y="3809"/>
                  </a:lnTo>
                  <a:lnTo>
                    <a:pt x="9224" y="2280"/>
                  </a:lnTo>
                  <a:close/>
                  <a:moveTo>
                    <a:pt x="12448" y="2280"/>
                  </a:moveTo>
                  <a:lnTo>
                    <a:pt x="12448" y="3809"/>
                  </a:lnTo>
                  <a:lnTo>
                    <a:pt x="10918" y="3809"/>
                  </a:lnTo>
                  <a:lnTo>
                    <a:pt x="10918" y="2280"/>
                  </a:lnTo>
                  <a:close/>
                  <a:moveTo>
                    <a:pt x="14143" y="2280"/>
                  </a:moveTo>
                  <a:lnTo>
                    <a:pt x="14143" y="3809"/>
                  </a:lnTo>
                  <a:lnTo>
                    <a:pt x="12613" y="3809"/>
                  </a:lnTo>
                  <a:lnTo>
                    <a:pt x="12613" y="2280"/>
                  </a:lnTo>
                  <a:close/>
                  <a:moveTo>
                    <a:pt x="15837" y="2280"/>
                  </a:moveTo>
                  <a:lnTo>
                    <a:pt x="15837" y="3809"/>
                  </a:lnTo>
                  <a:lnTo>
                    <a:pt x="14307" y="3809"/>
                  </a:lnTo>
                  <a:lnTo>
                    <a:pt x="14307" y="2280"/>
                  </a:lnTo>
                  <a:close/>
                  <a:moveTo>
                    <a:pt x="17532" y="2280"/>
                  </a:moveTo>
                  <a:lnTo>
                    <a:pt x="17532" y="3809"/>
                  </a:lnTo>
                  <a:lnTo>
                    <a:pt x="16003" y="3809"/>
                  </a:lnTo>
                  <a:lnTo>
                    <a:pt x="16003" y="2280"/>
                  </a:lnTo>
                  <a:close/>
                  <a:moveTo>
                    <a:pt x="19227" y="2280"/>
                  </a:moveTo>
                  <a:lnTo>
                    <a:pt x="19227" y="3809"/>
                  </a:lnTo>
                  <a:lnTo>
                    <a:pt x="17697" y="3809"/>
                  </a:lnTo>
                  <a:lnTo>
                    <a:pt x="17697" y="2280"/>
                  </a:lnTo>
                  <a:close/>
                  <a:moveTo>
                    <a:pt x="20922" y="2280"/>
                  </a:moveTo>
                  <a:lnTo>
                    <a:pt x="20922" y="3809"/>
                  </a:lnTo>
                  <a:lnTo>
                    <a:pt x="19392" y="3809"/>
                  </a:lnTo>
                  <a:lnTo>
                    <a:pt x="19392" y="2280"/>
                  </a:lnTo>
                  <a:close/>
                  <a:moveTo>
                    <a:pt x="22406" y="2280"/>
                  </a:moveTo>
                  <a:lnTo>
                    <a:pt x="22406" y="3809"/>
                  </a:lnTo>
                  <a:lnTo>
                    <a:pt x="21086" y="3809"/>
                  </a:lnTo>
                  <a:lnTo>
                    <a:pt x="21086" y="2280"/>
                  </a:lnTo>
                  <a:close/>
                  <a:moveTo>
                    <a:pt x="24101" y="2280"/>
                  </a:moveTo>
                  <a:lnTo>
                    <a:pt x="24101" y="3809"/>
                  </a:lnTo>
                  <a:lnTo>
                    <a:pt x="22586" y="3809"/>
                  </a:lnTo>
                  <a:lnTo>
                    <a:pt x="22586" y="2280"/>
                  </a:lnTo>
                  <a:close/>
                  <a:moveTo>
                    <a:pt x="25795" y="2280"/>
                  </a:moveTo>
                  <a:lnTo>
                    <a:pt x="25795" y="3809"/>
                  </a:lnTo>
                  <a:lnTo>
                    <a:pt x="24281" y="3809"/>
                  </a:lnTo>
                  <a:lnTo>
                    <a:pt x="24281" y="2280"/>
                  </a:lnTo>
                  <a:close/>
                  <a:moveTo>
                    <a:pt x="27281" y="2280"/>
                  </a:moveTo>
                  <a:lnTo>
                    <a:pt x="27281" y="3809"/>
                  </a:lnTo>
                  <a:lnTo>
                    <a:pt x="25975" y="3809"/>
                  </a:lnTo>
                  <a:lnTo>
                    <a:pt x="25975" y="2280"/>
                  </a:lnTo>
                  <a:close/>
                  <a:moveTo>
                    <a:pt x="28990" y="2280"/>
                  </a:moveTo>
                  <a:lnTo>
                    <a:pt x="28990" y="3809"/>
                  </a:lnTo>
                  <a:lnTo>
                    <a:pt x="27461" y="3809"/>
                  </a:lnTo>
                  <a:lnTo>
                    <a:pt x="27461" y="2280"/>
                  </a:lnTo>
                  <a:close/>
                  <a:moveTo>
                    <a:pt x="7349" y="3975"/>
                  </a:moveTo>
                  <a:lnTo>
                    <a:pt x="7349" y="5505"/>
                  </a:lnTo>
                  <a:lnTo>
                    <a:pt x="5835" y="5505"/>
                  </a:lnTo>
                  <a:lnTo>
                    <a:pt x="5835" y="3975"/>
                  </a:lnTo>
                  <a:close/>
                  <a:moveTo>
                    <a:pt x="9044" y="3975"/>
                  </a:moveTo>
                  <a:lnTo>
                    <a:pt x="9044" y="5505"/>
                  </a:lnTo>
                  <a:lnTo>
                    <a:pt x="7529" y="5505"/>
                  </a:lnTo>
                  <a:lnTo>
                    <a:pt x="7529" y="3975"/>
                  </a:lnTo>
                  <a:close/>
                  <a:moveTo>
                    <a:pt x="10738" y="3975"/>
                  </a:moveTo>
                  <a:lnTo>
                    <a:pt x="10738" y="5505"/>
                  </a:lnTo>
                  <a:lnTo>
                    <a:pt x="9224" y="5505"/>
                  </a:lnTo>
                  <a:lnTo>
                    <a:pt x="9224" y="3975"/>
                  </a:lnTo>
                  <a:close/>
                  <a:moveTo>
                    <a:pt x="12448" y="3975"/>
                  </a:moveTo>
                  <a:lnTo>
                    <a:pt x="12448" y="5505"/>
                  </a:lnTo>
                  <a:lnTo>
                    <a:pt x="10918" y="5505"/>
                  </a:lnTo>
                  <a:lnTo>
                    <a:pt x="10918" y="3975"/>
                  </a:lnTo>
                  <a:close/>
                  <a:moveTo>
                    <a:pt x="14143" y="3975"/>
                  </a:moveTo>
                  <a:lnTo>
                    <a:pt x="14143" y="5505"/>
                  </a:lnTo>
                  <a:lnTo>
                    <a:pt x="12613" y="5505"/>
                  </a:lnTo>
                  <a:lnTo>
                    <a:pt x="12613" y="3975"/>
                  </a:lnTo>
                  <a:close/>
                  <a:moveTo>
                    <a:pt x="15837" y="3975"/>
                  </a:moveTo>
                  <a:lnTo>
                    <a:pt x="15837" y="5505"/>
                  </a:lnTo>
                  <a:lnTo>
                    <a:pt x="14307" y="5505"/>
                  </a:lnTo>
                  <a:lnTo>
                    <a:pt x="14307" y="3975"/>
                  </a:lnTo>
                  <a:close/>
                  <a:moveTo>
                    <a:pt x="17532" y="3975"/>
                  </a:moveTo>
                  <a:lnTo>
                    <a:pt x="17532" y="5505"/>
                  </a:lnTo>
                  <a:lnTo>
                    <a:pt x="16003" y="5505"/>
                  </a:lnTo>
                  <a:lnTo>
                    <a:pt x="16003" y="3975"/>
                  </a:lnTo>
                  <a:close/>
                  <a:moveTo>
                    <a:pt x="19227" y="3975"/>
                  </a:moveTo>
                  <a:lnTo>
                    <a:pt x="19227" y="5505"/>
                  </a:lnTo>
                  <a:lnTo>
                    <a:pt x="17697" y="5505"/>
                  </a:lnTo>
                  <a:lnTo>
                    <a:pt x="17697" y="3975"/>
                  </a:lnTo>
                  <a:close/>
                  <a:moveTo>
                    <a:pt x="20922" y="3975"/>
                  </a:moveTo>
                  <a:lnTo>
                    <a:pt x="20922" y="5505"/>
                  </a:lnTo>
                  <a:lnTo>
                    <a:pt x="19392" y="5505"/>
                  </a:lnTo>
                  <a:lnTo>
                    <a:pt x="19392" y="3975"/>
                  </a:lnTo>
                  <a:close/>
                  <a:moveTo>
                    <a:pt x="22406" y="3975"/>
                  </a:moveTo>
                  <a:lnTo>
                    <a:pt x="22406" y="5505"/>
                  </a:lnTo>
                  <a:lnTo>
                    <a:pt x="21086" y="5505"/>
                  </a:lnTo>
                  <a:lnTo>
                    <a:pt x="21086" y="3975"/>
                  </a:lnTo>
                  <a:close/>
                  <a:moveTo>
                    <a:pt x="24101" y="3975"/>
                  </a:moveTo>
                  <a:lnTo>
                    <a:pt x="24101" y="5505"/>
                  </a:lnTo>
                  <a:lnTo>
                    <a:pt x="22586" y="5505"/>
                  </a:lnTo>
                  <a:lnTo>
                    <a:pt x="22586" y="3975"/>
                  </a:lnTo>
                  <a:close/>
                  <a:moveTo>
                    <a:pt x="25795" y="3975"/>
                  </a:moveTo>
                  <a:lnTo>
                    <a:pt x="25795" y="5505"/>
                  </a:lnTo>
                  <a:lnTo>
                    <a:pt x="24281" y="5505"/>
                  </a:lnTo>
                  <a:lnTo>
                    <a:pt x="24281" y="3975"/>
                  </a:lnTo>
                  <a:close/>
                  <a:moveTo>
                    <a:pt x="27281" y="3975"/>
                  </a:moveTo>
                  <a:lnTo>
                    <a:pt x="27281" y="5505"/>
                  </a:lnTo>
                  <a:lnTo>
                    <a:pt x="25975" y="5505"/>
                  </a:lnTo>
                  <a:lnTo>
                    <a:pt x="25975" y="3975"/>
                  </a:lnTo>
                  <a:close/>
                  <a:moveTo>
                    <a:pt x="28990" y="3975"/>
                  </a:moveTo>
                  <a:lnTo>
                    <a:pt x="28990" y="5505"/>
                  </a:lnTo>
                  <a:lnTo>
                    <a:pt x="27461" y="5505"/>
                  </a:lnTo>
                  <a:lnTo>
                    <a:pt x="27461" y="3975"/>
                  </a:lnTo>
                  <a:close/>
                  <a:moveTo>
                    <a:pt x="30670" y="3975"/>
                  </a:moveTo>
                  <a:lnTo>
                    <a:pt x="30670" y="5505"/>
                  </a:lnTo>
                  <a:lnTo>
                    <a:pt x="29155" y="5505"/>
                  </a:lnTo>
                  <a:lnTo>
                    <a:pt x="29155" y="3975"/>
                  </a:lnTo>
                  <a:close/>
                  <a:moveTo>
                    <a:pt x="3959" y="5669"/>
                  </a:moveTo>
                  <a:lnTo>
                    <a:pt x="3959" y="7199"/>
                  </a:lnTo>
                  <a:lnTo>
                    <a:pt x="2445" y="7199"/>
                  </a:lnTo>
                  <a:lnTo>
                    <a:pt x="2445" y="5669"/>
                  </a:lnTo>
                  <a:close/>
                  <a:moveTo>
                    <a:pt x="5655" y="5669"/>
                  </a:moveTo>
                  <a:lnTo>
                    <a:pt x="5655" y="7199"/>
                  </a:lnTo>
                  <a:lnTo>
                    <a:pt x="4139" y="7199"/>
                  </a:lnTo>
                  <a:lnTo>
                    <a:pt x="4139" y="5669"/>
                  </a:lnTo>
                  <a:close/>
                  <a:moveTo>
                    <a:pt x="7349" y="5669"/>
                  </a:moveTo>
                  <a:lnTo>
                    <a:pt x="7349" y="7199"/>
                  </a:lnTo>
                  <a:lnTo>
                    <a:pt x="5835" y="7199"/>
                  </a:lnTo>
                  <a:lnTo>
                    <a:pt x="5835" y="5669"/>
                  </a:lnTo>
                  <a:close/>
                  <a:moveTo>
                    <a:pt x="9044" y="5669"/>
                  </a:moveTo>
                  <a:lnTo>
                    <a:pt x="9044" y="7199"/>
                  </a:lnTo>
                  <a:lnTo>
                    <a:pt x="7529" y="7199"/>
                  </a:lnTo>
                  <a:lnTo>
                    <a:pt x="7529" y="5669"/>
                  </a:lnTo>
                  <a:close/>
                  <a:moveTo>
                    <a:pt x="10738" y="5669"/>
                  </a:moveTo>
                  <a:lnTo>
                    <a:pt x="10738" y="7199"/>
                  </a:lnTo>
                  <a:lnTo>
                    <a:pt x="9224" y="7199"/>
                  </a:lnTo>
                  <a:lnTo>
                    <a:pt x="9224" y="5669"/>
                  </a:lnTo>
                  <a:close/>
                  <a:moveTo>
                    <a:pt x="12448" y="5669"/>
                  </a:moveTo>
                  <a:lnTo>
                    <a:pt x="12448" y="7199"/>
                  </a:lnTo>
                  <a:lnTo>
                    <a:pt x="10918" y="7199"/>
                  </a:lnTo>
                  <a:lnTo>
                    <a:pt x="10918" y="5669"/>
                  </a:lnTo>
                  <a:close/>
                  <a:moveTo>
                    <a:pt x="14143" y="5669"/>
                  </a:moveTo>
                  <a:lnTo>
                    <a:pt x="14143" y="7199"/>
                  </a:lnTo>
                  <a:lnTo>
                    <a:pt x="12613" y="7199"/>
                  </a:lnTo>
                  <a:lnTo>
                    <a:pt x="12613" y="5669"/>
                  </a:lnTo>
                  <a:close/>
                  <a:moveTo>
                    <a:pt x="15837" y="5669"/>
                  </a:moveTo>
                  <a:lnTo>
                    <a:pt x="15837" y="7199"/>
                  </a:lnTo>
                  <a:lnTo>
                    <a:pt x="14307" y="7199"/>
                  </a:lnTo>
                  <a:lnTo>
                    <a:pt x="14307" y="5669"/>
                  </a:lnTo>
                  <a:close/>
                  <a:moveTo>
                    <a:pt x="17532" y="5669"/>
                  </a:moveTo>
                  <a:lnTo>
                    <a:pt x="17532" y="7199"/>
                  </a:lnTo>
                  <a:lnTo>
                    <a:pt x="16003" y="7199"/>
                  </a:lnTo>
                  <a:lnTo>
                    <a:pt x="16003" y="5669"/>
                  </a:lnTo>
                  <a:close/>
                  <a:moveTo>
                    <a:pt x="19227" y="5669"/>
                  </a:moveTo>
                  <a:lnTo>
                    <a:pt x="19227" y="7199"/>
                  </a:lnTo>
                  <a:lnTo>
                    <a:pt x="17697" y="7199"/>
                  </a:lnTo>
                  <a:lnTo>
                    <a:pt x="17697" y="5669"/>
                  </a:lnTo>
                  <a:close/>
                  <a:moveTo>
                    <a:pt x="20922" y="5669"/>
                  </a:moveTo>
                  <a:lnTo>
                    <a:pt x="20922" y="7199"/>
                  </a:lnTo>
                  <a:lnTo>
                    <a:pt x="19392" y="7199"/>
                  </a:lnTo>
                  <a:lnTo>
                    <a:pt x="19392" y="5669"/>
                  </a:lnTo>
                  <a:close/>
                  <a:moveTo>
                    <a:pt x="22406" y="5669"/>
                  </a:moveTo>
                  <a:lnTo>
                    <a:pt x="22406" y="7199"/>
                  </a:lnTo>
                  <a:lnTo>
                    <a:pt x="21086" y="7199"/>
                  </a:lnTo>
                  <a:lnTo>
                    <a:pt x="21086" y="5669"/>
                  </a:lnTo>
                  <a:close/>
                  <a:moveTo>
                    <a:pt x="24101" y="5669"/>
                  </a:moveTo>
                  <a:lnTo>
                    <a:pt x="24101" y="7199"/>
                  </a:lnTo>
                  <a:lnTo>
                    <a:pt x="22586" y="7199"/>
                  </a:lnTo>
                  <a:lnTo>
                    <a:pt x="22586" y="5669"/>
                  </a:lnTo>
                  <a:close/>
                  <a:moveTo>
                    <a:pt x="25795" y="5669"/>
                  </a:moveTo>
                  <a:lnTo>
                    <a:pt x="25795" y="7199"/>
                  </a:lnTo>
                  <a:lnTo>
                    <a:pt x="24281" y="7199"/>
                  </a:lnTo>
                  <a:lnTo>
                    <a:pt x="24281" y="5669"/>
                  </a:lnTo>
                  <a:close/>
                  <a:moveTo>
                    <a:pt x="27281" y="5669"/>
                  </a:moveTo>
                  <a:lnTo>
                    <a:pt x="27281" y="7199"/>
                  </a:lnTo>
                  <a:lnTo>
                    <a:pt x="25975" y="7199"/>
                  </a:lnTo>
                  <a:lnTo>
                    <a:pt x="25975" y="5669"/>
                  </a:lnTo>
                  <a:close/>
                  <a:moveTo>
                    <a:pt x="28990" y="5669"/>
                  </a:moveTo>
                  <a:lnTo>
                    <a:pt x="28990" y="7199"/>
                  </a:lnTo>
                  <a:lnTo>
                    <a:pt x="27461" y="7199"/>
                  </a:lnTo>
                  <a:lnTo>
                    <a:pt x="27461" y="5669"/>
                  </a:lnTo>
                  <a:close/>
                  <a:moveTo>
                    <a:pt x="30670" y="5669"/>
                  </a:moveTo>
                  <a:lnTo>
                    <a:pt x="30670" y="7199"/>
                  </a:lnTo>
                  <a:lnTo>
                    <a:pt x="29155" y="7199"/>
                  </a:lnTo>
                  <a:lnTo>
                    <a:pt x="29155" y="5669"/>
                  </a:lnTo>
                  <a:close/>
                  <a:moveTo>
                    <a:pt x="3959" y="7364"/>
                  </a:moveTo>
                  <a:lnTo>
                    <a:pt x="3959" y="8894"/>
                  </a:lnTo>
                  <a:lnTo>
                    <a:pt x="2445" y="8894"/>
                  </a:lnTo>
                  <a:lnTo>
                    <a:pt x="2445" y="7364"/>
                  </a:lnTo>
                  <a:close/>
                  <a:moveTo>
                    <a:pt x="5655" y="7364"/>
                  </a:moveTo>
                  <a:lnTo>
                    <a:pt x="5655" y="8894"/>
                  </a:lnTo>
                  <a:lnTo>
                    <a:pt x="4139" y="8894"/>
                  </a:lnTo>
                  <a:lnTo>
                    <a:pt x="4139" y="7364"/>
                  </a:lnTo>
                  <a:close/>
                  <a:moveTo>
                    <a:pt x="7349" y="7364"/>
                  </a:moveTo>
                  <a:lnTo>
                    <a:pt x="7349" y="8894"/>
                  </a:lnTo>
                  <a:lnTo>
                    <a:pt x="5835" y="8894"/>
                  </a:lnTo>
                  <a:lnTo>
                    <a:pt x="5835" y="7364"/>
                  </a:lnTo>
                  <a:close/>
                  <a:moveTo>
                    <a:pt x="9044" y="7364"/>
                  </a:moveTo>
                  <a:lnTo>
                    <a:pt x="9044" y="8894"/>
                  </a:lnTo>
                  <a:lnTo>
                    <a:pt x="7529" y="8894"/>
                  </a:lnTo>
                  <a:lnTo>
                    <a:pt x="7529" y="7364"/>
                  </a:lnTo>
                  <a:close/>
                  <a:moveTo>
                    <a:pt x="10738" y="7364"/>
                  </a:moveTo>
                  <a:lnTo>
                    <a:pt x="10738" y="8894"/>
                  </a:lnTo>
                  <a:lnTo>
                    <a:pt x="9224" y="8894"/>
                  </a:lnTo>
                  <a:lnTo>
                    <a:pt x="9224" y="7364"/>
                  </a:lnTo>
                  <a:close/>
                  <a:moveTo>
                    <a:pt x="12448" y="7364"/>
                  </a:moveTo>
                  <a:lnTo>
                    <a:pt x="12448" y="8894"/>
                  </a:lnTo>
                  <a:lnTo>
                    <a:pt x="10918" y="8894"/>
                  </a:lnTo>
                  <a:lnTo>
                    <a:pt x="10918" y="7364"/>
                  </a:lnTo>
                  <a:close/>
                  <a:moveTo>
                    <a:pt x="14143" y="7364"/>
                  </a:moveTo>
                  <a:lnTo>
                    <a:pt x="14143" y="8894"/>
                  </a:lnTo>
                  <a:lnTo>
                    <a:pt x="12613" y="8894"/>
                  </a:lnTo>
                  <a:lnTo>
                    <a:pt x="12613" y="7364"/>
                  </a:lnTo>
                  <a:close/>
                  <a:moveTo>
                    <a:pt x="15837" y="7364"/>
                  </a:moveTo>
                  <a:lnTo>
                    <a:pt x="15837" y="8894"/>
                  </a:lnTo>
                  <a:lnTo>
                    <a:pt x="14307" y="8894"/>
                  </a:lnTo>
                  <a:lnTo>
                    <a:pt x="14307" y="7364"/>
                  </a:lnTo>
                  <a:close/>
                  <a:moveTo>
                    <a:pt x="17532" y="7364"/>
                  </a:moveTo>
                  <a:lnTo>
                    <a:pt x="17532" y="8894"/>
                  </a:lnTo>
                  <a:lnTo>
                    <a:pt x="16003" y="8894"/>
                  </a:lnTo>
                  <a:lnTo>
                    <a:pt x="16003" y="7364"/>
                  </a:lnTo>
                  <a:close/>
                  <a:moveTo>
                    <a:pt x="19227" y="7364"/>
                  </a:moveTo>
                  <a:lnTo>
                    <a:pt x="19227" y="8894"/>
                  </a:lnTo>
                  <a:lnTo>
                    <a:pt x="17697" y="8894"/>
                  </a:lnTo>
                  <a:lnTo>
                    <a:pt x="17697" y="7364"/>
                  </a:lnTo>
                  <a:close/>
                  <a:moveTo>
                    <a:pt x="20922" y="7364"/>
                  </a:moveTo>
                  <a:lnTo>
                    <a:pt x="20922" y="8894"/>
                  </a:lnTo>
                  <a:lnTo>
                    <a:pt x="19392" y="8894"/>
                  </a:lnTo>
                  <a:lnTo>
                    <a:pt x="19392" y="7364"/>
                  </a:lnTo>
                  <a:close/>
                  <a:moveTo>
                    <a:pt x="22406" y="7364"/>
                  </a:moveTo>
                  <a:lnTo>
                    <a:pt x="22406" y="8894"/>
                  </a:lnTo>
                  <a:lnTo>
                    <a:pt x="21086" y="8894"/>
                  </a:lnTo>
                  <a:lnTo>
                    <a:pt x="21086" y="7364"/>
                  </a:lnTo>
                  <a:close/>
                  <a:moveTo>
                    <a:pt x="24101" y="7364"/>
                  </a:moveTo>
                  <a:lnTo>
                    <a:pt x="24101" y="8894"/>
                  </a:lnTo>
                  <a:lnTo>
                    <a:pt x="22586" y="8894"/>
                  </a:lnTo>
                  <a:lnTo>
                    <a:pt x="22586" y="7364"/>
                  </a:lnTo>
                  <a:close/>
                  <a:moveTo>
                    <a:pt x="25795" y="7364"/>
                  </a:moveTo>
                  <a:lnTo>
                    <a:pt x="25795" y="8894"/>
                  </a:lnTo>
                  <a:lnTo>
                    <a:pt x="24281" y="8894"/>
                  </a:lnTo>
                  <a:lnTo>
                    <a:pt x="24281" y="7364"/>
                  </a:lnTo>
                  <a:close/>
                  <a:moveTo>
                    <a:pt x="27281" y="7364"/>
                  </a:moveTo>
                  <a:lnTo>
                    <a:pt x="27281" y="8894"/>
                  </a:lnTo>
                  <a:lnTo>
                    <a:pt x="25975" y="8894"/>
                  </a:lnTo>
                  <a:lnTo>
                    <a:pt x="25975" y="7364"/>
                  </a:lnTo>
                  <a:close/>
                  <a:moveTo>
                    <a:pt x="28990" y="7364"/>
                  </a:moveTo>
                  <a:lnTo>
                    <a:pt x="28990" y="8894"/>
                  </a:lnTo>
                  <a:lnTo>
                    <a:pt x="27461" y="8894"/>
                  </a:lnTo>
                  <a:lnTo>
                    <a:pt x="27461" y="7364"/>
                  </a:lnTo>
                  <a:close/>
                  <a:moveTo>
                    <a:pt x="30670" y="7364"/>
                  </a:moveTo>
                  <a:lnTo>
                    <a:pt x="30670" y="8894"/>
                  </a:lnTo>
                  <a:lnTo>
                    <a:pt x="29155" y="8894"/>
                  </a:lnTo>
                  <a:lnTo>
                    <a:pt x="29155" y="7364"/>
                  </a:lnTo>
                  <a:close/>
                  <a:moveTo>
                    <a:pt x="2265" y="9058"/>
                  </a:moveTo>
                  <a:lnTo>
                    <a:pt x="2265" y="10588"/>
                  </a:lnTo>
                  <a:lnTo>
                    <a:pt x="750" y="10588"/>
                  </a:lnTo>
                  <a:lnTo>
                    <a:pt x="750" y="9058"/>
                  </a:lnTo>
                  <a:close/>
                  <a:moveTo>
                    <a:pt x="3959" y="9058"/>
                  </a:moveTo>
                  <a:lnTo>
                    <a:pt x="3959" y="10588"/>
                  </a:lnTo>
                  <a:lnTo>
                    <a:pt x="2445" y="10588"/>
                  </a:lnTo>
                  <a:lnTo>
                    <a:pt x="2445" y="9058"/>
                  </a:lnTo>
                  <a:close/>
                  <a:moveTo>
                    <a:pt x="5655" y="9058"/>
                  </a:moveTo>
                  <a:lnTo>
                    <a:pt x="5655" y="10588"/>
                  </a:lnTo>
                  <a:lnTo>
                    <a:pt x="4139" y="10588"/>
                  </a:lnTo>
                  <a:lnTo>
                    <a:pt x="4139" y="9058"/>
                  </a:lnTo>
                  <a:close/>
                  <a:moveTo>
                    <a:pt x="7349" y="9058"/>
                  </a:moveTo>
                  <a:lnTo>
                    <a:pt x="7349" y="10588"/>
                  </a:lnTo>
                  <a:lnTo>
                    <a:pt x="5835" y="10588"/>
                  </a:lnTo>
                  <a:lnTo>
                    <a:pt x="5835" y="9058"/>
                  </a:lnTo>
                  <a:close/>
                  <a:moveTo>
                    <a:pt x="9044" y="9058"/>
                  </a:moveTo>
                  <a:lnTo>
                    <a:pt x="9044" y="10588"/>
                  </a:lnTo>
                  <a:lnTo>
                    <a:pt x="7529" y="10588"/>
                  </a:lnTo>
                  <a:lnTo>
                    <a:pt x="7529" y="9058"/>
                  </a:lnTo>
                  <a:close/>
                  <a:moveTo>
                    <a:pt x="10738" y="9058"/>
                  </a:moveTo>
                  <a:lnTo>
                    <a:pt x="10738" y="10588"/>
                  </a:lnTo>
                  <a:lnTo>
                    <a:pt x="9224" y="10588"/>
                  </a:lnTo>
                  <a:lnTo>
                    <a:pt x="9224" y="9058"/>
                  </a:lnTo>
                  <a:close/>
                  <a:moveTo>
                    <a:pt x="12448" y="9058"/>
                  </a:moveTo>
                  <a:lnTo>
                    <a:pt x="12448" y="10588"/>
                  </a:lnTo>
                  <a:lnTo>
                    <a:pt x="10918" y="10588"/>
                  </a:lnTo>
                  <a:lnTo>
                    <a:pt x="10918" y="9058"/>
                  </a:lnTo>
                  <a:close/>
                  <a:moveTo>
                    <a:pt x="14143" y="9058"/>
                  </a:moveTo>
                  <a:lnTo>
                    <a:pt x="14143" y="10588"/>
                  </a:lnTo>
                  <a:lnTo>
                    <a:pt x="12613" y="10588"/>
                  </a:lnTo>
                  <a:lnTo>
                    <a:pt x="12613" y="9058"/>
                  </a:lnTo>
                  <a:close/>
                  <a:moveTo>
                    <a:pt x="15837" y="9058"/>
                  </a:moveTo>
                  <a:lnTo>
                    <a:pt x="15837" y="10588"/>
                  </a:lnTo>
                  <a:lnTo>
                    <a:pt x="14307" y="10588"/>
                  </a:lnTo>
                  <a:lnTo>
                    <a:pt x="14307" y="9058"/>
                  </a:lnTo>
                  <a:close/>
                  <a:moveTo>
                    <a:pt x="17532" y="9058"/>
                  </a:moveTo>
                  <a:lnTo>
                    <a:pt x="17532" y="10588"/>
                  </a:lnTo>
                  <a:lnTo>
                    <a:pt x="16003" y="10588"/>
                  </a:lnTo>
                  <a:lnTo>
                    <a:pt x="16003" y="9058"/>
                  </a:lnTo>
                  <a:close/>
                  <a:moveTo>
                    <a:pt x="19227" y="9058"/>
                  </a:moveTo>
                  <a:lnTo>
                    <a:pt x="19227" y="10588"/>
                  </a:lnTo>
                  <a:lnTo>
                    <a:pt x="17697" y="10588"/>
                  </a:lnTo>
                  <a:lnTo>
                    <a:pt x="17697" y="9058"/>
                  </a:lnTo>
                  <a:close/>
                  <a:moveTo>
                    <a:pt x="20922" y="9058"/>
                  </a:moveTo>
                  <a:lnTo>
                    <a:pt x="20922" y="10588"/>
                  </a:lnTo>
                  <a:lnTo>
                    <a:pt x="19392" y="10588"/>
                  </a:lnTo>
                  <a:lnTo>
                    <a:pt x="19392" y="9058"/>
                  </a:lnTo>
                  <a:close/>
                  <a:moveTo>
                    <a:pt x="22406" y="9058"/>
                  </a:moveTo>
                  <a:lnTo>
                    <a:pt x="22406" y="10588"/>
                  </a:lnTo>
                  <a:lnTo>
                    <a:pt x="21086" y="10588"/>
                  </a:lnTo>
                  <a:lnTo>
                    <a:pt x="21086" y="9058"/>
                  </a:lnTo>
                  <a:close/>
                  <a:moveTo>
                    <a:pt x="24101" y="9058"/>
                  </a:moveTo>
                  <a:lnTo>
                    <a:pt x="24101" y="10588"/>
                  </a:lnTo>
                  <a:lnTo>
                    <a:pt x="22586" y="10588"/>
                  </a:lnTo>
                  <a:lnTo>
                    <a:pt x="22586" y="9058"/>
                  </a:lnTo>
                  <a:close/>
                  <a:moveTo>
                    <a:pt x="25795" y="9058"/>
                  </a:moveTo>
                  <a:lnTo>
                    <a:pt x="25795" y="10588"/>
                  </a:lnTo>
                  <a:lnTo>
                    <a:pt x="24281" y="10588"/>
                  </a:lnTo>
                  <a:lnTo>
                    <a:pt x="24281" y="9058"/>
                  </a:lnTo>
                  <a:close/>
                  <a:moveTo>
                    <a:pt x="27281" y="9058"/>
                  </a:moveTo>
                  <a:lnTo>
                    <a:pt x="27281" y="10588"/>
                  </a:lnTo>
                  <a:lnTo>
                    <a:pt x="25975" y="10588"/>
                  </a:lnTo>
                  <a:lnTo>
                    <a:pt x="25975" y="9058"/>
                  </a:lnTo>
                  <a:close/>
                  <a:moveTo>
                    <a:pt x="28990" y="9058"/>
                  </a:moveTo>
                  <a:lnTo>
                    <a:pt x="28990" y="10588"/>
                  </a:lnTo>
                  <a:lnTo>
                    <a:pt x="27461" y="10588"/>
                  </a:lnTo>
                  <a:lnTo>
                    <a:pt x="27461" y="9058"/>
                  </a:lnTo>
                  <a:close/>
                  <a:moveTo>
                    <a:pt x="30670" y="9058"/>
                  </a:moveTo>
                  <a:lnTo>
                    <a:pt x="30670" y="10588"/>
                  </a:lnTo>
                  <a:lnTo>
                    <a:pt x="29155" y="10588"/>
                  </a:lnTo>
                  <a:lnTo>
                    <a:pt x="29155" y="9058"/>
                  </a:lnTo>
                  <a:close/>
                  <a:moveTo>
                    <a:pt x="2265" y="10768"/>
                  </a:moveTo>
                  <a:lnTo>
                    <a:pt x="2265" y="12283"/>
                  </a:lnTo>
                  <a:lnTo>
                    <a:pt x="750" y="12283"/>
                  </a:lnTo>
                  <a:lnTo>
                    <a:pt x="750" y="10768"/>
                  </a:lnTo>
                  <a:close/>
                  <a:moveTo>
                    <a:pt x="3959" y="10768"/>
                  </a:moveTo>
                  <a:lnTo>
                    <a:pt x="3959" y="12283"/>
                  </a:lnTo>
                  <a:lnTo>
                    <a:pt x="2445" y="12283"/>
                  </a:lnTo>
                  <a:lnTo>
                    <a:pt x="2445" y="10768"/>
                  </a:lnTo>
                  <a:close/>
                  <a:moveTo>
                    <a:pt x="5655" y="10768"/>
                  </a:moveTo>
                  <a:lnTo>
                    <a:pt x="5655" y="12283"/>
                  </a:lnTo>
                  <a:lnTo>
                    <a:pt x="4139" y="12283"/>
                  </a:lnTo>
                  <a:lnTo>
                    <a:pt x="4139" y="10768"/>
                  </a:lnTo>
                  <a:close/>
                  <a:moveTo>
                    <a:pt x="7349" y="10768"/>
                  </a:moveTo>
                  <a:lnTo>
                    <a:pt x="7349" y="12283"/>
                  </a:lnTo>
                  <a:lnTo>
                    <a:pt x="5835" y="12283"/>
                  </a:lnTo>
                  <a:lnTo>
                    <a:pt x="5835" y="10768"/>
                  </a:lnTo>
                  <a:close/>
                  <a:moveTo>
                    <a:pt x="9044" y="10768"/>
                  </a:moveTo>
                  <a:lnTo>
                    <a:pt x="9044" y="12283"/>
                  </a:lnTo>
                  <a:lnTo>
                    <a:pt x="7529" y="12283"/>
                  </a:lnTo>
                  <a:lnTo>
                    <a:pt x="7529" y="10768"/>
                  </a:lnTo>
                  <a:close/>
                  <a:moveTo>
                    <a:pt x="10738" y="10768"/>
                  </a:moveTo>
                  <a:lnTo>
                    <a:pt x="10738" y="12283"/>
                  </a:lnTo>
                  <a:lnTo>
                    <a:pt x="9224" y="12283"/>
                  </a:lnTo>
                  <a:lnTo>
                    <a:pt x="9224" y="10768"/>
                  </a:lnTo>
                  <a:close/>
                  <a:moveTo>
                    <a:pt x="12448" y="10768"/>
                  </a:moveTo>
                  <a:lnTo>
                    <a:pt x="12448" y="12283"/>
                  </a:lnTo>
                  <a:lnTo>
                    <a:pt x="10918" y="12283"/>
                  </a:lnTo>
                  <a:lnTo>
                    <a:pt x="10918" y="10768"/>
                  </a:lnTo>
                  <a:close/>
                  <a:moveTo>
                    <a:pt x="14143" y="10768"/>
                  </a:moveTo>
                  <a:lnTo>
                    <a:pt x="14143" y="12283"/>
                  </a:lnTo>
                  <a:lnTo>
                    <a:pt x="12613" y="12283"/>
                  </a:lnTo>
                  <a:lnTo>
                    <a:pt x="12613" y="10768"/>
                  </a:lnTo>
                  <a:close/>
                  <a:moveTo>
                    <a:pt x="15837" y="10768"/>
                  </a:moveTo>
                  <a:lnTo>
                    <a:pt x="15837" y="12283"/>
                  </a:lnTo>
                  <a:lnTo>
                    <a:pt x="14307" y="12283"/>
                  </a:lnTo>
                  <a:lnTo>
                    <a:pt x="14307" y="10768"/>
                  </a:lnTo>
                  <a:close/>
                  <a:moveTo>
                    <a:pt x="17532" y="10768"/>
                  </a:moveTo>
                  <a:lnTo>
                    <a:pt x="17532" y="12283"/>
                  </a:lnTo>
                  <a:lnTo>
                    <a:pt x="16003" y="12283"/>
                  </a:lnTo>
                  <a:lnTo>
                    <a:pt x="16003" y="10768"/>
                  </a:lnTo>
                  <a:close/>
                  <a:moveTo>
                    <a:pt x="19227" y="10768"/>
                  </a:moveTo>
                  <a:lnTo>
                    <a:pt x="19227" y="12283"/>
                  </a:lnTo>
                  <a:lnTo>
                    <a:pt x="17697" y="12283"/>
                  </a:lnTo>
                  <a:lnTo>
                    <a:pt x="17697" y="10768"/>
                  </a:lnTo>
                  <a:close/>
                  <a:moveTo>
                    <a:pt x="20922" y="10768"/>
                  </a:moveTo>
                  <a:lnTo>
                    <a:pt x="20922" y="12283"/>
                  </a:lnTo>
                  <a:lnTo>
                    <a:pt x="19392" y="12283"/>
                  </a:lnTo>
                  <a:lnTo>
                    <a:pt x="19392" y="10768"/>
                  </a:lnTo>
                  <a:close/>
                  <a:moveTo>
                    <a:pt x="22406" y="10768"/>
                  </a:moveTo>
                  <a:lnTo>
                    <a:pt x="22406" y="12283"/>
                  </a:lnTo>
                  <a:lnTo>
                    <a:pt x="21086" y="12283"/>
                  </a:lnTo>
                  <a:lnTo>
                    <a:pt x="21086" y="10768"/>
                  </a:lnTo>
                  <a:close/>
                  <a:moveTo>
                    <a:pt x="24101" y="10768"/>
                  </a:moveTo>
                  <a:lnTo>
                    <a:pt x="24101" y="12283"/>
                  </a:lnTo>
                  <a:lnTo>
                    <a:pt x="22586" y="12283"/>
                  </a:lnTo>
                  <a:lnTo>
                    <a:pt x="22586" y="10768"/>
                  </a:lnTo>
                  <a:close/>
                  <a:moveTo>
                    <a:pt x="25795" y="10768"/>
                  </a:moveTo>
                  <a:lnTo>
                    <a:pt x="25795" y="12283"/>
                  </a:lnTo>
                  <a:lnTo>
                    <a:pt x="24281" y="12283"/>
                  </a:lnTo>
                  <a:lnTo>
                    <a:pt x="24281" y="10768"/>
                  </a:lnTo>
                  <a:close/>
                  <a:moveTo>
                    <a:pt x="27281" y="10768"/>
                  </a:moveTo>
                  <a:lnTo>
                    <a:pt x="27281" y="12283"/>
                  </a:lnTo>
                  <a:lnTo>
                    <a:pt x="25975" y="12283"/>
                  </a:lnTo>
                  <a:lnTo>
                    <a:pt x="25975" y="10768"/>
                  </a:lnTo>
                  <a:close/>
                  <a:moveTo>
                    <a:pt x="28990" y="10768"/>
                  </a:moveTo>
                  <a:lnTo>
                    <a:pt x="28990" y="12283"/>
                  </a:lnTo>
                  <a:lnTo>
                    <a:pt x="27461" y="12283"/>
                  </a:lnTo>
                  <a:lnTo>
                    <a:pt x="27461" y="10768"/>
                  </a:lnTo>
                  <a:close/>
                  <a:moveTo>
                    <a:pt x="30670" y="10768"/>
                  </a:moveTo>
                  <a:lnTo>
                    <a:pt x="30670" y="12283"/>
                  </a:lnTo>
                  <a:lnTo>
                    <a:pt x="29155" y="12283"/>
                  </a:lnTo>
                  <a:lnTo>
                    <a:pt x="29155" y="10768"/>
                  </a:lnTo>
                  <a:close/>
                  <a:moveTo>
                    <a:pt x="2265" y="12463"/>
                  </a:moveTo>
                  <a:lnTo>
                    <a:pt x="2265" y="13977"/>
                  </a:lnTo>
                  <a:lnTo>
                    <a:pt x="750" y="13977"/>
                  </a:lnTo>
                  <a:lnTo>
                    <a:pt x="750" y="12463"/>
                  </a:lnTo>
                  <a:close/>
                  <a:moveTo>
                    <a:pt x="3959" y="12463"/>
                  </a:moveTo>
                  <a:lnTo>
                    <a:pt x="3959" y="13977"/>
                  </a:lnTo>
                  <a:lnTo>
                    <a:pt x="2445" y="13977"/>
                  </a:lnTo>
                  <a:lnTo>
                    <a:pt x="2445" y="12463"/>
                  </a:lnTo>
                  <a:close/>
                  <a:moveTo>
                    <a:pt x="5655" y="12463"/>
                  </a:moveTo>
                  <a:lnTo>
                    <a:pt x="5655" y="13977"/>
                  </a:lnTo>
                  <a:lnTo>
                    <a:pt x="4139" y="13977"/>
                  </a:lnTo>
                  <a:lnTo>
                    <a:pt x="4139" y="12463"/>
                  </a:lnTo>
                  <a:close/>
                  <a:moveTo>
                    <a:pt x="7349" y="12463"/>
                  </a:moveTo>
                  <a:lnTo>
                    <a:pt x="7349" y="13977"/>
                  </a:lnTo>
                  <a:lnTo>
                    <a:pt x="5835" y="13977"/>
                  </a:lnTo>
                  <a:lnTo>
                    <a:pt x="5835" y="12463"/>
                  </a:lnTo>
                  <a:close/>
                  <a:moveTo>
                    <a:pt x="9044" y="12463"/>
                  </a:moveTo>
                  <a:lnTo>
                    <a:pt x="9044" y="13977"/>
                  </a:lnTo>
                  <a:lnTo>
                    <a:pt x="7529" y="13977"/>
                  </a:lnTo>
                  <a:lnTo>
                    <a:pt x="7529" y="12463"/>
                  </a:lnTo>
                  <a:close/>
                  <a:moveTo>
                    <a:pt x="10738" y="12463"/>
                  </a:moveTo>
                  <a:lnTo>
                    <a:pt x="10738" y="13977"/>
                  </a:lnTo>
                  <a:lnTo>
                    <a:pt x="9224" y="13977"/>
                  </a:lnTo>
                  <a:lnTo>
                    <a:pt x="9224" y="12463"/>
                  </a:lnTo>
                  <a:close/>
                  <a:moveTo>
                    <a:pt x="12448" y="12463"/>
                  </a:moveTo>
                  <a:lnTo>
                    <a:pt x="12448" y="13977"/>
                  </a:lnTo>
                  <a:lnTo>
                    <a:pt x="10918" y="13977"/>
                  </a:lnTo>
                  <a:lnTo>
                    <a:pt x="10918" y="12463"/>
                  </a:lnTo>
                  <a:close/>
                  <a:moveTo>
                    <a:pt x="14143" y="12463"/>
                  </a:moveTo>
                  <a:lnTo>
                    <a:pt x="14143" y="13977"/>
                  </a:lnTo>
                  <a:lnTo>
                    <a:pt x="12613" y="13977"/>
                  </a:lnTo>
                  <a:lnTo>
                    <a:pt x="12613" y="12463"/>
                  </a:lnTo>
                  <a:close/>
                  <a:moveTo>
                    <a:pt x="15837" y="12463"/>
                  </a:moveTo>
                  <a:lnTo>
                    <a:pt x="15837" y="13977"/>
                  </a:lnTo>
                  <a:lnTo>
                    <a:pt x="14307" y="13977"/>
                  </a:lnTo>
                  <a:lnTo>
                    <a:pt x="14307" y="12463"/>
                  </a:lnTo>
                  <a:close/>
                  <a:moveTo>
                    <a:pt x="17532" y="12463"/>
                  </a:moveTo>
                  <a:lnTo>
                    <a:pt x="17532" y="13977"/>
                  </a:lnTo>
                  <a:lnTo>
                    <a:pt x="16003" y="13977"/>
                  </a:lnTo>
                  <a:lnTo>
                    <a:pt x="16003" y="12463"/>
                  </a:lnTo>
                  <a:close/>
                  <a:moveTo>
                    <a:pt x="19227" y="12463"/>
                  </a:moveTo>
                  <a:lnTo>
                    <a:pt x="19227" y="13977"/>
                  </a:lnTo>
                  <a:lnTo>
                    <a:pt x="17697" y="13977"/>
                  </a:lnTo>
                  <a:lnTo>
                    <a:pt x="17697" y="12463"/>
                  </a:lnTo>
                  <a:close/>
                  <a:moveTo>
                    <a:pt x="20922" y="12463"/>
                  </a:moveTo>
                  <a:lnTo>
                    <a:pt x="20922" y="13977"/>
                  </a:lnTo>
                  <a:lnTo>
                    <a:pt x="19392" y="13977"/>
                  </a:lnTo>
                  <a:lnTo>
                    <a:pt x="19392" y="12463"/>
                  </a:lnTo>
                  <a:close/>
                  <a:moveTo>
                    <a:pt x="22406" y="12463"/>
                  </a:moveTo>
                  <a:lnTo>
                    <a:pt x="22406" y="13977"/>
                  </a:lnTo>
                  <a:lnTo>
                    <a:pt x="21086" y="13977"/>
                  </a:lnTo>
                  <a:lnTo>
                    <a:pt x="21086" y="12463"/>
                  </a:lnTo>
                  <a:close/>
                  <a:moveTo>
                    <a:pt x="24101" y="12463"/>
                  </a:moveTo>
                  <a:lnTo>
                    <a:pt x="24101" y="13977"/>
                  </a:lnTo>
                  <a:lnTo>
                    <a:pt x="22586" y="13977"/>
                  </a:lnTo>
                  <a:lnTo>
                    <a:pt x="22586" y="12463"/>
                  </a:lnTo>
                  <a:close/>
                  <a:moveTo>
                    <a:pt x="25795" y="12463"/>
                  </a:moveTo>
                  <a:lnTo>
                    <a:pt x="25795" y="13977"/>
                  </a:lnTo>
                  <a:lnTo>
                    <a:pt x="24281" y="13977"/>
                  </a:lnTo>
                  <a:lnTo>
                    <a:pt x="24281" y="12463"/>
                  </a:lnTo>
                  <a:close/>
                  <a:moveTo>
                    <a:pt x="27281" y="12463"/>
                  </a:moveTo>
                  <a:lnTo>
                    <a:pt x="27281" y="13977"/>
                  </a:lnTo>
                  <a:lnTo>
                    <a:pt x="25975" y="13977"/>
                  </a:lnTo>
                  <a:lnTo>
                    <a:pt x="25975" y="12463"/>
                  </a:lnTo>
                  <a:close/>
                  <a:moveTo>
                    <a:pt x="28990" y="12463"/>
                  </a:moveTo>
                  <a:lnTo>
                    <a:pt x="28990" y="13977"/>
                  </a:lnTo>
                  <a:lnTo>
                    <a:pt x="27461" y="13977"/>
                  </a:lnTo>
                  <a:lnTo>
                    <a:pt x="27461" y="12463"/>
                  </a:lnTo>
                  <a:close/>
                  <a:moveTo>
                    <a:pt x="30670" y="12463"/>
                  </a:moveTo>
                  <a:lnTo>
                    <a:pt x="30670" y="13977"/>
                  </a:lnTo>
                  <a:lnTo>
                    <a:pt x="29155" y="13977"/>
                  </a:lnTo>
                  <a:lnTo>
                    <a:pt x="29155" y="12463"/>
                  </a:lnTo>
                  <a:close/>
                  <a:moveTo>
                    <a:pt x="2265" y="14157"/>
                  </a:moveTo>
                  <a:lnTo>
                    <a:pt x="2265" y="15673"/>
                  </a:lnTo>
                  <a:lnTo>
                    <a:pt x="750" y="15673"/>
                  </a:lnTo>
                  <a:lnTo>
                    <a:pt x="750" y="14157"/>
                  </a:lnTo>
                  <a:close/>
                  <a:moveTo>
                    <a:pt x="3959" y="14157"/>
                  </a:moveTo>
                  <a:lnTo>
                    <a:pt x="3959" y="15673"/>
                  </a:lnTo>
                  <a:lnTo>
                    <a:pt x="2445" y="15673"/>
                  </a:lnTo>
                  <a:lnTo>
                    <a:pt x="2445" y="14157"/>
                  </a:lnTo>
                  <a:close/>
                  <a:moveTo>
                    <a:pt x="5655" y="14157"/>
                  </a:moveTo>
                  <a:lnTo>
                    <a:pt x="5655" y="15673"/>
                  </a:lnTo>
                  <a:lnTo>
                    <a:pt x="4139" y="15673"/>
                  </a:lnTo>
                  <a:lnTo>
                    <a:pt x="4139" y="14157"/>
                  </a:lnTo>
                  <a:close/>
                  <a:moveTo>
                    <a:pt x="7349" y="14157"/>
                  </a:moveTo>
                  <a:lnTo>
                    <a:pt x="7349" y="15673"/>
                  </a:lnTo>
                  <a:lnTo>
                    <a:pt x="5835" y="15673"/>
                  </a:lnTo>
                  <a:lnTo>
                    <a:pt x="5835" y="14157"/>
                  </a:lnTo>
                  <a:close/>
                  <a:moveTo>
                    <a:pt x="9044" y="14157"/>
                  </a:moveTo>
                  <a:lnTo>
                    <a:pt x="9044" y="15673"/>
                  </a:lnTo>
                  <a:lnTo>
                    <a:pt x="7529" y="15673"/>
                  </a:lnTo>
                  <a:lnTo>
                    <a:pt x="7529" y="14157"/>
                  </a:lnTo>
                  <a:close/>
                  <a:moveTo>
                    <a:pt x="10738" y="14157"/>
                  </a:moveTo>
                  <a:lnTo>
                    <a:pt x="10738" y="15673"/>
                  </a:lnTo>
                  <a:lnTo>
                    <a:pt x="9224" y="15673"/>
                  </a:lnTo>
                  <a:lnTo>
                    <a:pt x="9224" y="14157"/>
                  </a:lnTo>
                  <a:close/>
                  <a:moveTo>
                    <a:pt x="12448" y="14157"/>
                  </a:moveTo>
                  <a:lnTo>
                    <a:pt x="12448" y="15673"/>
                  </a:lnTo>
                  <a:lnTo>
                    <a:pt x="10918" y="15673"/>
                  </a:lnTo>
                  <a:lnTo>
                    <a:pt x="10918" y="14157"/>
                  </a:lnTo>
                  <a:close/>
                  <a:moveTo>
                    <a:pt x="14143" y="14157"/>
                  </a:moveTo>
                  <a:lnTo>
                    <a:pt x="14143" y="15673"/>
                  </a:lnTo>
                  <a:lnTo>
                    <a:pt x="12613" y="15673"/>
                  </a:lnTo>
                  <a:lnTo>
                    <a:pt x="12613" y="14157"/>
                  </a:lnTo>
                  <a:close/>
                  <a:moveTo>
                    <a:pt x="15837" y="14157"/>
                  </a:moveTo>
                  <a:lnTo>
                    <a:pt x="15837" y="15673"/>
                  </a:lnTo>
                  <a:lnTo>
                    <a:pt x="14307" y="15673"/>
                  </a:lnTo>
                  <a:lnTo>
                    <a:pt x="14307" y="14157"/>
                  </a:lnTo>
                  <a:close/>
                  <a:moveTo>
                    <a:pt x="17532" y="14157"/>
                  </a:moveTo>
                  <a:lnTo>
                    <a:pt x="17532" y="15673"/>
                  </a:lnTo>
                  <a:lnTo>
                    <a:pt x="16003" y="15673"/>
                  </a:lnTo>
                  <a:lnTo>
                    <a:pt x="16003" y="14157"/>
                  </a:lnTo>
                  <a:close/>
                  <a:moveTo>
                    <a:pt x="19227" y="14157"/>
                  </a:moveTo>
                  <a:lnTo>
                    <a:pt x="19227" y="15673"/>
                  </a:lnTo>
                  <a:lnTo>
                    <a:pt x="17697" y="15673"/>
                  </a:lnTo>
                  <a:lnTo>
                    <a:pt x="17697" y="14157"/>
                  </a:lnTo>
                  <a:close/>
                  <a:moveTo>
                    <a:pt x="20922" y="14157"/>
                  </a:moveTo>
                  <a:lnTo>
                    <a:pt x="20922" y="15673"/>
                  </a:lnTo>
                  <a:lnTo>
                    <a:pt x="19392" y="15673"/>
                  </a:lnTo>
                  <a:lnTo>
                    <a:pt x="19392" y="14157"/>
                  </a:lnTo>
                  <a:close/>
                  <a:moveTo>
                    <a:pt x="22406" y="14157"/>
                  </a:moveTo>
                  <a:lnTo>
                    <a:pt x="22406" y="15673"/>
                  </a:lnTo>
                  <a:lnTo>
                    <a:pt x="21086" y="15673"/>
                  </a:lnTo>
                  <a:lnTo>
                    <a:pt x="21086" y="14157"/>
                  </a:lnTo>
                  <a:close/>
                  <a:moveTo>
                    <a:pt x="24101" y="14157"/>
                  </a:moveTo>
                  <a:lnTo>
                    <a:pt x="24101" y="15673"/>
                  </a:lnTo>
                  <a:lnTo>
                    <a:pt x="22586" y="15673"/>
                  </a:lnTo>
                  <a:lnTo>
                    <a:pt x="22586" y="14157"/>
                  </a:lnTo>
                  <a:close/>
                  <a:moveTo>
                    <a:pt x="25795" y="14157"/>
                  </a:moveTo>
                  <a:lnTo>
                    <a:pt x="25795" y="15673"/>
                  </a:lnTo>
                  <a:lnTo>
                    <a:pt x="24281" y="15673"/>
                  </a:lnTo>
                  <a:lnTo>
                    <a:pt x="24281" y="14157"/>
                  </a:lnTo>
                  <a:close/>
                  <a:moveTo>
                    <a:pt x="27281" y="14157"/>
                  </a:moveTo>
                  <a:lnTo>
                    <a:pt x="27281" y="15673"/>
                  </a:lnTo>
                  <a:lnTo>
                    <a:pt x="25975" y="15673"/>
                  </a:lnTo>
                  <a:lnTo>
                    <a:pt x="25975" y="14157"/>
                  </a:lnTo>
                  <a:close/>
                  <a:moveTo>
                    <a:pt x="28990" y="14157"/>
                  </a:moveTo>
                  <a:lnTo>
                    <a:pt x="28990" y="15673"/>
                  </a:lnTo>
                  <a:lnTo>
                    <a:pt x="27461" y="15673"/>
                  </a:lnTo>
                  <a:lnTo>
                    <a:pt x="27461" y="14157"/>
                  </a:lnTo>
                  <a:close/>
                  <a:moveTo>
                    <a:pt x="30670" y="14157"/>
                  </a:moveTo>
                  <a:lnTo>
                    <a:pt x="30670" y="15673"/>
                  </a:lnTo>
                  <a:lnTo>
                    <a:pt x="29155" y="15673"/>
                  </a:lnTo>
                  <a:lnTo>
                    <a:pt x="29155" y="14157"/>
                  </a:lnTo>
                  <a:close/>
                  <a:moveTo>
                    <a:pt x="2265" y="15853"/>
                  </a:moveTo>
                  <a:lnTo>
                    <a:pt x="2265" y="17367"/>
                  </a:lnTo>
                  <a:lnTo>
                    <a:pt x="750" y="17367"/>
                  </a:lnTo>
                  <a:lnTo>
                    <a:pt x="750" y="15853"/>
                  </a:lnTo>
                  <a:close/>
                  <a:moveTo>
                    <a:pt x="3959" y="15853"/>
                  </a:moveTo>
                  <a:lnTo>
                    <a:pt x="3959" y="17367"/>
                  </a:lnTo>
                  <a:lnTo>
                    <a:pt x="2445" y="17367"/>
                  </a:lnTo>
                  <a:lnTo>
                    <a:pt x="2445" y="15853"/>
                  </a:lnTo>
                  <a:close/>
                  <a:moveTo>
                    <a:pt x="5655" y="15853"/>
                  </a:moveTo>
                  <a:lnTo>
                    <a:pt x="5655" y="17367"/>
                  </a:lnTo>
                  <a:lnTo>
                    <a:pt x="4139" y="17367"/>
                  </a:lnTo>
                  <a:lnTo>
                    <a:pt x="4139" y="15853"/>
                  </a:lnTo>
                  <a:close/>
                  <a:moveTo>
                    <a:pt x="7349" y="15853"/>
                  </a:moveTo>
                  <a:lnTo>
                    <a:pt x="7349" y="17367"/>
                  </a:lnTo>
                  <a:lnTo>
                    <a:pt x="5835" y="17367"/>
                  </a:lnTo>
                  <a:lnTo>
                    <a:pt x="5835" y="15853"/>
                  </a:lnTo>
                  <a:close/>
                  <a:moveTo>
                    <a:pt x="9044" y="15853"/>
                  </a:moveTo>
                  <a:lnTo>
                    <a:pt x="9044" y="17367"/>
                  </a:lnTo>
                  <a:lnTo>
                    <a:pt x="7529" y="17367"/>
                  </a:lnTo>
                  <a:lnTo>
                    <a:pt x="7529" y="15853"/>
                  </a:lnTo>
                  <a:close/>
                  <a:moveTo>
                    <a:pt x="10738" y="15853"/>
                  </a:moveTo>
                  <a:lnTo>
                    <a:pt x="10738" y="17367"/>
                  </a:lnTo>
                  <a:lnTo>
                    <a:pt x="9224" y="17367"/>
                  </a:lnTo>
                  <a:lnTo>
                    <a:pt x="9224" y="15853"/>
                  </a:lnTo>
                  <a:close/>
                  <a:moveTo>
                    <a:pt x="12448" y="15853"/>
                  </a:moveTo>
                  <a:lnTo>
                    <a:pt x="12448" y="17367"/>
                  </a:lnTo>
                  <a:lnTo>
                    <a:pt x="10918" y="17367"/>
                  </a:lnTo>
                  <a:lnTo>
                    <a:pt x="10918" y="15853"/>
                  </a:lnTo>
                  <a:close/>
                  <a:moveTo>
                    <a:pt x="14143" y="15853"/>
                  </a:moveTo>
                  <a:lnTo>
                    <a:pt x="14143" y="17367"/>
                  </a:lnTo>
                  <a:lnTo>
                    <a:pt x="12613" y="17367"/>
                  </a:lnTo>
                  <a:lnTo>
                    <a:pt x="12613" y="15853"/>
                  </a:lnTo>
                  <a:close/>
                  <a:moveTo>
                    <a:pt x="15837" y="15853"/>
                  </a:moveTo>
                  <a:lnTo>
                    <a:pt x="15837" y="17367"/>
                  </a:lnTo>
                  <a:lnTo>
                    <a:pt x="14307" y="17367"/>
                  </a:lnTo>
                  <a:lnTo>
                    <a:pt x="14307" y="15853"/>
                  </a:lnTo>
                  <a:close/>
                  <a:moveTo>
                    <a:pt x="17532" y="15853"/>
                  </a:moveTo>
                  <a:lnTo>
                    <a:pt x="17532" y="17367"/>
                  </a:lnTo>
                  <a:lnTo>
                    <a:pt x="16003" y="17367"/>
                  </a:lnTo>
                  <a:lnTo>
                    <a:pt x="16003" y="15853"/>
                  </a:lnTo>
                  <a:close/>
                  <a:moveTo>
                    <a:pt x="19227" y="15853"/>
                  </a:moveTo>
                  <a:lnTo>
                    <a:pt x="19227" y="17367"/>
                  </a:lnTo>
                  <a:lnTo>
                    <a:pt x="17697" y="17367"/>
                  </a:lnTo>
                  <a:lnTo>
                    <a:pt x="17697" y="15853"/>
                  </a:lnTo>
                  <a:close/>
                  <a:moveTo>
                    <a:pt x="20922" y="15853"/>
                  </a:moveTo>
                  <a:lnTo>
                    <a:pt x="20922" y="17367"/>
                  </a:lnTo>
                  <a:lnTo>
                    <a:pt x="19392" y="17367"/>
                  </a:lnTo>
                  <a:lnTo>
                    <a:pt x="19392" y="15853"/>
                  </a:lnTo>
                  <a:close/>
                  <a:moveTo>
                    <a:pt x="22406" y="15853"/>
                  </a:moveTo>
                  <a:lnTo>
                    <a:pt x="22406" y="17367"/>
                  </a:lnTo>
                  <a:lnTo>
                    <a:pt x="21086" y="17367"/>
                  </a:lnTo>
                  <a:lnTo>
                    <a:pt x="21086" y="15853"/>
                  </a:lnTo>
                  <a:close/>
                  <a:moveTo>
                    <a:pt x="24101" y="15853"/>
                  </a:moveTo>
                  <a:lnTo>
                    <a:pt x="24101" y="17367"/>
                  </a:lnTo>
                  <a:lnTo>
                    <a:pt x="22586" y="17367"/>
                  </a:lnTo>
                  <a:lnTo>
                    <a:pt x="22586" y="15853"/>
                  </a:lnTo>
                  <a:close/>
                  <a:moveTo>
                    <a:pt x="25795" y="15853"/>
                  </a:moveTo>
                  <a:lnTo>
                    <a:pt x="25795" y="17367"/>
                  </a:lnTo>
                  <a:lnTo>
                    <a:pt x="24281" y="17367"/>
                  </a:lnTo>
                  <a:lnTo>
                    <a:pt x="24281" y="15853"/>
                  </a:lnTo>
                  <a:close/>
                  <a:moveTo>
                    <a:pt x="27281" y="15853"/>
                  </a:moveTo>
                  <a:lnTo>
                    <a:pt x="27281" y="17367"/>
                  </a:lnTo>
                  <a:lnTo>
                    <a:pt x="25975" y="17367"/>
                  </a:lnTo>
                  <a:lnTo>
                    <a:pt x="25975" y="15853"/>
                  </a:lnTo>
                  <a:close/>
                  <a:moveTo>
                    <a:pt x="28990" y="15853"/>
                  </a:moveTo>
                  <a:lnTo>
                    <a:pt x="28990" y="17367"/>
                  </a:lnTo>
                  <a:lnTo>
                    <a:pt x="27461" y="17367"/>
                  </a:lnTo>
                  <a:lnTo>
                    <a:pt x="27461" y="15853"/>
                  </a:lnTo>
                  <a:close/>
                  <a:moveTo>
                    <a:pt x="30670" y="15853"/>
                  </a:moveTo>
                  <a:lnTo>
                    <a:pt x="30670" y="17367"/>
                  </a:lnTo>
                  <a:lnTo>
                    <a:pt x="29155" y="17367"/>
                  </a:lnTo>
                  <a:lnTo>
                    <a:pt x="29155" y="15853"/>
                  </a:lnTo>
                  <a:close/>
                  <a:moveTo>
                    <a:pt x="2265" y="17547"/>
                  </a:moveTo>
                  <a:lnTo>
                    <a:pt x="2265" y="19062"/>
                  </a:lnTo>
                  <a:lnTo>
                    <a:pt x="750" y="19062"/>
                  </a:lnTo>
                  <a:lnTo>
                    <a:pt x="750" y="17547"/>
                  </a:lnTo>
                  <a:close/>
                  <a:moveTo>
                    <a:pt x="3959" y="17547"/>
                  </a:moveTo>
                  <a:lnTo>
                    <a:pt x="3959" y="19062"/>
                  </a:lnTo>
                  <a:lnTo>
                    <a:pt x="2445" y="19062"/>
                  </a:lnTo>
                  <a:lnTo>
                    <a:pt x="2445" y="17547"/>
                  </a:lnTo>
                  <a:close/>
                  <a:moveTo>
                    <a:pt x="5655" y="17547"/>
                  </a:moveTo>
                  <a:lnTo>
                    <a:pt x="5655" y="19062"/>
                  </a:lnTo>
                  <a:lnTo>
                    <a:pt x="4139" y="19062"/>
                  </a:lnTo>
                  <a:lnTo>
                    <a:pt x="4139" y="17547"/>
                  </a:lnTo>
                  <a:close/>
                  <a:moveTo>
                    <a:pt x="7349" y="17547"/>
                  </a:moveTo>
                  <a:lnTo>
                    <a:pt x="7349" y="19062"/>
                  </a:lnTo>
                  <a:lnTo>
                    <a:pt x="5835" y="19062"/>
                  </a:lnTo>
                  <a:lnTo>
                    <a:pt x="5835" y="17547"/>
                  </a:lnTo>
                  <a:close/>
                  <a:moveTo>
                    <a:pt x="9044" y="17547"/>
                  </a:moveTo>
                  <a:lnTo>
                    <a:pt x="9044" y="19062"/>
                  </a:lnTo>
                  <a:lnTo>
                    <a:pt x="7529" y="19062"/>
                  </a:lnTo>
                  <a:lnTo>
                    <a:pt x="7529" y="17547"/>
                  </a:lnTo>
                  <a:close/>
                  <a:moveTo>
                    <a:pt x="10738" y="17547"/>
                  </a:moveTo>
                  <a:lnTo>
                    <a:pt x="10738" y="19062"/>
                  </a:lnTo>
                  <a:lnTo>
                    <a:pt x="9224" y="19062"/>
                  </a:lnTo>
                  <a:lnTo>
                    <a:pt x="9224" y="17547"/>
                  </a:lnTo>
                  <a:close/>
                  <a:moveTo>
                    <a:pt x="12448" y="17547"/>
                  </a:moveTo>
                  <a:lnTo>
                    <a:pt x="12448" y="19062"/>
                  </a:lnTo>
                  <a:lnTo>
                    <a:pt x="10918" y="19062"/>
                  </a:lnTo>
                  <a:lnTo>
                    <a:pt x="10918" y="17547"/>
                  </a:lnTo>
                  <a:close/>
                  <a:moveTo>
                    <a:pt x="14143" y="17547"/>
                  </a:moveTo>
                  <a:lnTo>
                    <a:pt x="14143" y="19062"/>
                  </a:lnTo>
                  <a:lnTo>
                    <a:pt x="12613" y="19062"/>
                  </a:lnTo>
                  <a:lnTo>
                    <a:pt x="12613" y="17547"/>
                  </a:lnTo>
                  <a:close/>
                  <a:moveTo>
                    <a:pt x="15837" y="17547"/>
                  </a:moveTo>
                  <a:lnTo>
                    <a:pt x="15837" y="19062"/>
                  </a:lnTo>
                  <a:lnTo>
                    <a:pt x="14307" y="19062"/>
                  </a:lnTo>
                  <a:lnTo>
                    <a:pt x="14307" y="17547"/>
                  </a:lnTo>
                  <a:close/>
                  <a:moveTo>
                    <a:pt x="17532" y="17547"/>
                  </a:moveTo>
                  <a:lnTo>
                    <a:pt x="17532" y="19062"/>
                  </a:lnTo>
                  <a:lnTo>
                    <a:pt x="16003" y="19062"/>
                  </a:lnTo>
                  <a:lnTo>
                    <a:pt x="16003" y="17547"/>
                  </a:lnTo>
                  <a:close/>
                  <a:moveTo>
                    <a:pt x="19227" y="17547"/>
                  </a:moveTo>
                  <a:lnTo>
                    <a:pt x="19227" y="19062"/>
                  </a:lnTo>
                  <a:lnTo>
                    <a:pt x="17697" y="19062"/>
                  </a:lnTo>
                  <a:lnTo>
                    <a:pt x="17697" y="17547"/>
                  </a:lnTo>
                  <a:close/>
                  <a:moveTo>
                    <a:pt x="20922" y="17547"/>
                  </a:moveTo>
                  <a:lnTo>
                    <a:pt x="20922" y="19062"/>
                  </a:lnTo>
                  <a:lnTo>
                    <a:pt x="19392" y="19062"/>
                  </a:lnTo>
                  <a:lnTo>
                    <a:pt x="19392" y="17547"/>
                  </a:lnTo>
                  <a:close/>
                  <a:moveTo>
                    <a:pt x="22406" y="17547"/>
                  </a:moveTo>
                  <a:lnTo>
                    <a:pt x="22406" y="19062"/>
                  </a:lnTo>
                  <a:lnTo>
                    <a:pt x="21086" y="19062"/>
                  </a:lnTo>
                  <a:lnTo>
                    <a:pt x="21086" y="17547"/>
                  </a:lnTo>
                  <a:close/>
                  <a:moveTo>
                    <a:pt x="24101" y="17547"/>
                  </a:moveTo>
                  <a:lnTo>
                    <a:pt x="24101" y="19062"/>
                  </a:lnTo>
                  <a:lnTo>
                    <a:pt x="22586" y="19062"/>
                  </a:lnTo>
                  <a:lnTo>
                    <a:pt x="22586" y="17547"/>
                  </a:lnTo>
                  <a:close/>
                  <a:moveTo>
                    <a:pt x="25795" y="17547"/>
                  </a:moveTo>
                  <a:lnTo>
                    <a:pt x="25795" y="19062"/>
                  </a:lnTo>
                  <a:lnTo>
                    <a:pt x="24281" y="19062"/>
                  </a:lnTo>
                  <a:lnTo>
                    <a:pt x="24281" y="17547"/>
                  </a:lnTo>
                  <a:close/>
                  <a:moveTo>
                    <a:pt x="27281" y="17547"/>
                  </a:moveTo>
                  <a:lnTo>
                    <a:pt x="27281" y="19062"/>
                  </a:lnTo>
                  <a:lnTo>
                    <a:pt x="25975" y="19062"/>
                  </a:lnTo>
                  <a:lnTo>
                    <a:pt x="25975" y="17547"/>
                  </a:lnTo>
                  <a:close/>
                  <a:moveTo>
                    <a:pt x="28990" y="17547"/>
                  </a:moveTo>
                  <a:lnTo>
                    <a:pt x="28990" y="19062"/>
                  </a:lnTo>
                  <a:lnTo>
                    <a:pt x="27461" y="19062"/>
                  </a:lnTo>
                  <a:lnTo>
                    <a:pt x="27461" y="17547"/>
                  </a:lnTo>
                  <a:close/>
                  <a:moveTo>
                    <a:pt x="30670" y="17547"/>
                  </a:moveTo>
                  <a:lnTo>
                    <a:pt x="30670" y="19062"/>
                  </a:lnTo>
                  <a:lnTo>
                    <a:pt x="29155" y="19062"/>
                  </a:lnTo>
                  <a:lnTo>
                    <a:pt x="29155" y="17547"/>
                  </a:lnTo>
                  <a:close/>
                  <a:moveTo>
                    <a:pt x="3959" y="19242"/>
                  </a:moveTo>
                  <a:lnTo>
                    <a:pt x="3959" y="20756"/>
                  </a:lnTo>
                  <a:lnTo>
                    <a:pt x="2445" y="20756"/>
                  </a:lnTo>
                  <a:lnTo>
                    <a:pt x="2445" y="19242"/>
                  </a:lnTo>
                  <a:close/>
                  <a:moveTo>
                    <a:pt x="5655" y="19242"/>
                  </a:moveTo>
                  <a:lnTo>
                    <a:pt x="5655" y="20756"/>
                  </a:lnTo>
                  <a:lnTo>
                    <a:pt x="4139" y="20756"/>
                  </a:lnTo>
                  <a:lnTo>
                    <a:pt x="4139" y="19242"/>
                  </a:lnTo>
                  <a:close/>
                  <a:moveTo>
                    <a:pt x="7349" y="19242"/>
                  </a:moveTo>
                  <a:lnTo>
                    <a:pt x="7349" y="20756"/>
                  </a:lnTo>
                  <a:lnTo>
                    <a:pt x="5835" y="20756"/>
                  </a:lnTo>
                  <a:lnTo>
                    <a:pt x="5835" y="19242"/>
                  </a:lnTo>
                  <a:close/>
                  <a:moveTo>
                    <a:pt x="9044" y="19242"/>
                  </a:moveTo>
                  <a:lnTo>
                    <a:pt x="9044" y="20756"/>
                  </a:lnTo>
                  <a:lnTo>
                    <a:pt x="7529" y="20756"/>
                  </a:lnTo>
                  <a:lnTo>
                    <a:pt x="7529" y="19242"/>
                  </a:lnTo>
                  <a:close/>
                  <a:moveTo>
                    <a:pt x="10738" y="19242"/>
                  </a:moveTo>
                  <a:lnTo>
                    <a:pt x="10738" y="20756"/>
                  </a:lnTo>
                  <a:lnTo>
                    <a:pt x="9224" y="20756"/>
                  </a:lnTo>
                  <a:lnTo>
                    <a:pt x="9224" y="19242"/>
                  </a:lnTo>
                  <a:close/>
                  <a:moveTo>
                    <a:pt x="12448" y="19242"/>
                  </a:moveTo>
                  <a:lnTo>
                    <a:pt x="12448" y="20756"/>
                  </a:lnTo>
                  <a:lnTo>
                    <a:pt x="10918" y="20756"/>
                  </a:lnTo>
                  <a:lnTo>
                    <a:pt x="10918" y="19242"/>
                  </a:lnTo>
                  <a:close/>
                  <a:moveTo>
                    <a:pt x="14143" y="19242"/>
                  </a:moveTo>
                  <a:lnTo>
                    <a:pt x="14143" y="20756"/>
                  </a:lnTo>
                  <a:lnTo>
                    <a:pt x="12613" y="20756"/>
                  </a:lnTo>
                  <a:lnTo>
                    <a:pt x="12613" y="19242"/>
                  </a:lnTo>
                  <a:close/>
                  <a:moveTo>
                    <a:pt x="15837" y="19242"/>
                  </a:moveTo>
                  <a:lnTo>
                    <a:pt x="15837" y="20756"/>
                  </a:lnTo>
                  <a:lnTo>
                    <a:pt x="14307" y="20756"/>
                  </a:lnTo>
                  <a:lnTo>
                    <a:pt x="14307" y="19242"/>
                  </a:lnTo>
                  <a:close/>
                  <a:moveTo>
                    <a:pt x="17532" y="19242"/>
                  </a:moveTo>
                  <a:lnTo>
                    <a:pt x="17532" y="20756"/>
                  </a:lnTo>
                  <a:lnTo>
                    <a:pt x="16003" y="20756"/>
                  </a:lnTo>
                  <a:lnTo>
                    <a:pt x="16003" y="19242"/>
                  </a:lnTo>
                  <a:close/>
                  <a:moveTo>
                    <a:pt x="19227" y="19242"/>
                  </a:moveTo>
                  <a:lnTo>
                    <a:pt x="19227" y="20756"/>
                  </a:lnTo>
                  <a:lnTo>
                    <a:pt x="17697" y="20756"/>
                  </a:lnTo>
                  <a:lnTo>
                    <a:pt x="17697" y="19242"/>
                  </a:lnTo>
                  <a:close/>
                  <a:moveTo>
                    <a:pt x="20922" y="19242"/>
                  </a:moveTo>
                  <a:lnTo>
                    <a:pt x="20922" y="20756"/>
                  </a:lnTo>
                  <a:lnTo>
                    <a:pt x="19392" y="20756"/>
                  </a:lnTo>
                  <a:lnTo>
                    <a:pt x="19392" y="19242"/>
                  </a:lnTo>
                  <a:close/>
                  <a:moveTo>
                    <a:pt x="22406" y="19242"/>
                  </a:moveTo>
                  <a:lnTo>
                    <a:pt x="22406" y="20756"/>
                  </a:lnTo>
                  <a:lnTo>
                    <a:pt x="21086" y="20756"/>
                  </a:lnTo>
                  <a:lnTo>
                    <a:pt x="21086" y="19242"/>
                  </a:lnTo>
                  <a:close/>
                  <a:moveTo>
                    <a:pt x="24101" y="19242"/>
                  </a:moveTo>
                  <a:lnTo>
                    <a:pt x="24101" y="20756"/>
                  </a:lnTo>
                  <a:lnTo>
                    <a:pt x="22586" y="20756"/>
                  </a:lnTo>
                  <a:lnTo>
                    <a:pt x="22586" y="19242"/>
                  </a:lnTo>
                  <a:close/>
                  <a:moveTo>
                    <a:pt x="25795" y="19242"/>
                  </a:moveTo>
                  <a:lnTo>
                    <a:pt x="25795" y="20756"/>
                  </a:lnTo>
                  <a:lnTo>
                    <a:pt x="24281" y="20756"/>
                  </a:lnTo>
                  <a:lnTo>
                    <a:pt x="24281" y="19242"/>
                  </a:lnTo>
                  <a:close/>
                  <a:moveTo>
                    <a:pt x="27281" y="19242"/>
                  </a:moveTo>
                  <a:lnTo>
                    <a:pt x="27281" y="20756"/>
                  </a:lnTo>
                  <a:lnTo>
                    <a:pt x="25975" y="20756"/>
                  </a:lnTo>
                  <a:lnTo>
                    <a:pt x="25975" y="19242"/>
                  </a:lnTo>
                  <a:close/>
                  <a:moveTo>
                    <a:pt x="28990" y="19242"/>
                  </a:moveTo>
                  <a:lnTo>
                    <a:pt x="28990" y="20756"/>
                  </a:lnTo>
                  <a:lnTo>
                    <a:pt x="27461" y="20756"/>
                  </a:lnTo>
                  <a:lnTo>
                    <a:pt x="27461" y="19242"/>
                  </a:lnTo>
                  <a:close/>
                  <a:moveTo>
                    <a:pt x="30670" y="19242"/>
                  </a:moveTo>
                  <a:lnTo>
                    <a:pt x="30670" y="20756"/>
                  </a:lnTo>
                  <a:lnTo>
                    <a:pt x="29155" y="20756"/>
                  </a:lnTo>
                  <a:lnTo>
                    <a:pt x="29155" y="19242"/>
                  </a:lnTo>
                  <a:close/>
                  <a:moveTo>
                    <a:pt x="3959" y="20936"/>
                  </a:moveTo>
                  <a:lnTo>
                    <a:pt x="3959" y="22451"/>
                  </a:lnTo>
                  <a:lnTo>
                    <a:pt x="2445" y="22451"/>
                  </a:lnTo>
                  <a:lnTo>
                    <a:pt x="2445" y="20936"/>
                  </a:lnTo>
                  <a:close/>
                  <a:moveTo>
                    <a:pt x="5655" y="20936"/>
                  </a:moveTo>
                  <a:lnTo>
                    <a:pt x="5655" y="22451"/>
                  </a:lnTo>
                  <a:lnTo>
                    <a:pt x="4139" y="22451"/>
                  </a:lnTo>
                  <a:lnTo>
                    <a:pt x="4139" y="20936"/>
                  </a:lnTo>
                  <a:close/>
                  <a:moveTo>
                    <a:pt x="7349" y="20936"/>
                  </a:moveTo>
                  <a:lnTo>
                    <a:pt x="7349" y="22451"/>
                  </a:lnTo>
                  <a:lnTo>
                    <a:pt x="5835" y="22451"/>
                  </a:lnTo>
                  <a:lnTo>
                    <a:pt x="5835" y="20936"/>
                  </a:lnTo>
                  <a:close/>
                  <a:moveTo>
                    <a:pt x="9044" y="20936"/>
                  </a:moveTo>
                  <a:lnTo>
                    <a:pt x="9044" y="22451"/>
                  </a:lnTo>
                  <a:lnTo>
                    <a:pt x="7529" y="22451"/>
                  </a:lnTo>
                  <a:lnTo>
                    <a:pt x="7529" y="20936"/>
                  </a:lnTo>
                  <a:close/>
                  <a:moveTo>
                    <a:pt x="10738" y="20936"/>
                  </a:moveTo>
                  <a:lnTo>
                    <a:pt x="10738" y="22451"/>
                  </a:lnTo>
                  <a:lnTo>
                    <a:pt x="9224" y="22451"/>
                  </a:lnTo>
                  <a:lnTo>
                    <a:pt x="9224" y="20936"/>
                  </a:lnTo>
                  <a:close/>
                  <a:moveTo>
                    <a:pt x="12448" y="20936"/>
                  </a:moveTo>
                  <a:lnTo>
                    <a:pt x="12448" y="22451"/>
                  </a:lnTo>
                  <a:lnTo>
                    <a:pt x="10918" y="22451"/>
                  </a:lnTo>
                  <a:lnTo>
                    <a:pt x="10918" y="20936"/>
                  </a:lnTo>
                  <a:close/>
                  <a:moveTo>
                    <a:pt x="14143" y="20936"/>
                  </a:moveTo>
                  <a:lnTo>
                    <a:pt x="14143" y="22451"/>
                  </a:lnTo>
                  <a:lnTo>
                    <a:pt x="12613" y="22451"/>
                  </a:lnTo>
                  <a:lnTo>
                    <a:pt x="12613" y="20936"/>
                  </a:lnTo>
                  <a:close/>
                  <a:moveTo>
                    <a:pt x="15837" y="20936"/>
                  </a:moveTo>
                  <a:lnTo>
                    <a:pt x="15837" y="22451"/>
                  </a:lnTo>
                  <a:lnTo>
                    <a:pt x="14307" y="22451"/>
                  </a:lnTo>
                  <a:lnTo>
                    <a:pt x="14307" y="20936"/>
                  </a:lnTo>
                  <a:close/>
                  <a:moveTo>
                    <a:pt x="17532" y="20936"/>
                  </a:moveTo>
                  <a:lnTo>
                    <a:pt x="17532" y="22451"/>
                  </a:lnTo>
                  <a:lnTo>
                    <a:pt x="16003" y="22451"/>
                  </a:lnTo>
                  <a:lnTo>
                    <a:pt x="16003" y="20936"/>
                  </a:lnTo>
                  <a:close/>
                  <a:moveTo>
                    <a:pt x="19227" y="20936"/>
                  </a:moveTo>
                  <a:lnTo>
                    <a:pt x="19227" y="22451"/>
                  </a:lnTo>
                  <a:lnTo>
                    <a:pt x="17697" y="22451"/>
                  </a:lnTo>
                  <a:lnTo>
                    <a:pt x="17697" y="20936"/>
                  </a:lnTo>
                  <a:close/>
                  <a:moveTo>
                    <a:pt x="20922" y="20936"/>
                  </a:moveTo>
                  <a:lnTo>
                    <a:pt x="20922" y="22451"/>
                  </a:lnTo>
                  <a:lnTo>
                    <a:pt x="19392" y="22451"/>
                  </a:lnTo>
                  <a:lnTo>
                    <a:pt x="19392" y="20936"/>
                  </a:lnTo>
                  <a:close/>
                  <a:moveTo>
                    <a:pt x="22406" y="20936"/>
                  </a:moveTo>
                  <a:lnTo>
                    <a:pt x="22406" y="22451"/>
                  </a:lnTo>
                  <a:lnTo>
                    <a:pt x="21086" y="22451"/>
                  </a:lnTo>
                  <a:lnTo>
                    <a:pt x="21086" y="20936"/>
                  </a:lnTo>
                  <a:close/>
                  <a:moveTo>
                    <a:pt x="24101" y="20936"/>
                  </a:moveTo>
                  <a:lnTo>
                    <a:pt x="24101" y="22451"/>
                  </a:lnTo>
                  <a:lnTo>
                    <a:pt x="22586" y="22451"/>
                  </a:lnTo>
                  <a:lnTo>
                    <a:pt x="22586" y="20936"/>
                  </a:lnTo>
                  <a:close/>
                  <a:moveTo>
                    <a:pt x="25795" y="20936"/>
                  </a:moveTo>
                  <a:lnTo>
                    <a:pt x="25795" y="22451"/>
                  </a:lnTo>
                  <a:lnTo>
                    <a:pt x="24281" y="22451"/>
                  </a:lnTo>
                  <a:lnTo>
                    <a:pt x="24281" y="20936"/>
                  </a:lnTo>
                  <a:close/>
                  <a:moveTo>
                    <a:pt x="27281" y="20936"/>
                  </a:moveTo>
                  <a:lnTo>
                    <a:pt x="27281" y="22451"/>
                  </a:lnTo>
                  <a:lnTo>
                    <a:pt x="25975" y="22451"/>
                  </a:lnTo>
                  <a:lnTo>
                    <a:pt x="25975" y="20936"/>
                  </a:lnTo>
                  <a:close/>
                  <a:moveTo>
                    <a:pt x="28990" y="20936"/>
                  </a:moveTo>
                  <a:lnTo>
                    <a:pt x="28990" y="22451"/>
                  </a:lnTo>
                  <a:lnTo>
                    <a:pt x="27461" y="22451"/>
                  </a:lnTo>
                  <a:lnTo>
                    <a:pt x="27461" y="20936"/>
                  </a:lnTo>
                  <a:close/>
                  <a:moveTo>
                    <a:pt x="30670" y="20936"/>
                  </a:moveTo>
                  <a:lnTo>
                    <a:pt x="30670" y="22451"/>
                  </a:lnTo>
                  <a:lnTo>
                    <a:pt x="29155" y="22451"/>
                  </a:lnTo>
                  <a:lnTo>
                    <a:pt x="29155" y="20936"/>
                  </a:lnTo>
                  <a:close/>
                  <a:moveTo>
                    <a:pt x="3959" y="22631"/>
                  </a:moveTo>
                  <a:lnTo>
                    <a:pt x="3959" y="24145"/>
                  </a:lnTo>
                  <a:lnTo>
                    <a:pt x="2445" y="24145"/>
                  </a:lnTo>
                  <a:lnTo>
                    <a:pt x="2445" y="22631"/>
                  </a:lnTo>
                  <a:close/>
                  <a:moveTo>
                    <a:pt x="5655" y="22631"/>
                  </a:moveTo>
                  <a:lnTo>
                    <a:pt x="5655" y="24145"/>
                  </a:lnTo>
                  <a:lnTo>
                    <a:pt x="4139" y="24145"/>
                  </a:lnTo>
                  <a:lnTo>
                    <a:pt x="4139" y="22631"/>
                  </a:lnTo>
                  <a:close/>
                  <a:moveTo>
                    <a:pt x="7349" y="22631"/>
                  </a:moveTo>
                  <a:lnTo>
                    <a:pt x="7349" y="24145"/>
                  </a:lnTo>
                  <a:lnTo>
                    <a:pt x="5835" y="24145"/>
                  </a:lnTo>
                  <a:lnTo>
                    <a:pt x="5835" y="22631"/>
                  </a:lnTo>
                  <a:close/>
                  <a:moveTo>
                    <a:pt x="9044" y="22631"/>
                  </a:moveTo>
                  <a:lnTo>
                    <a:pt x="9044" y="24145"/>
                  </a:lnTo>
                  <a:lnTo>
                    <a:pt x="7529" y="24145"/>
                  </a:lnTo>
                  <a:lnTo>
                    <a:pt x="7529" y="22631"/>
                  </a:lnTo>
                  <a:close/>
                  <a:moveTo>
                    <a:pt x="10738" y="22631"/>
                  </a:moveTo>
                  <a:lnTo>
                    <a:pt x="10738" y="24145"/>
                  </a:lnTo>
                  <a:lnTo>
                    <a:pt x="9224" y="24145"/>
                  </a:lnTo>
                  <a:lnTo>
                    <a:pt x="9224" y="22631"/>
                  </a:lnTo>
                  <a:close/>
                  <a:moveTo>
                    <a:pt x="12448" y="22631"/>
                  </a:moveTo>
                  <a:lnTo>
                    <a:pt x="12448" y="24145"/>
                  </a:lnTo>
                  <a:lnTo>
                    <a:pt x="10918" y="24145"/>
                  </a:lnTo>
                  <a:lnTo>
                    <a:pt x="10918" y="22631"/>
                  </a:lnTo>
                  <a:close/>
                  <a:moveTo>
                    <a:pt x="14143" y="22631"/>
                  </a:moveTo>
                  <a:lnTo>
                    <a:pt x="14143" y="24145"/>
                  </a:lnTo>
                  <a:lnTo>
                    <a:pt x="12613" y="24145"/>
                  </a:lnTo>
                  <a:lnTo>
                    <a:pt x="12613" y="22631"/>
                  </a:lnTo>
                  <a:close/>
                  <a:moveTo>
                    <a:pt x="15837" y="22631"/>
                  </a:moveTo>
                  <a:lnTo>
                    <a:pt x="15837" y="24145"/>
                  </a:lnTo>
                  <a:lnTo>
                    <a:pt x="14307" y="24145"/>
                  </a:lnTo>
                  <a:lnTo>
                    <a:pt x="14307" y="22631"/>
                  </a:lnTo>
                  <a:close/>
                  <a:moveTo>
                    <a:pt x="17532" y="22631"/>
                  </a:moveTo>
                  <a:lnTo>
                    <a:pt x="17532" y="24145"/>
                  </a:lnTo>
                  <a:lnTo>
                    <a:pt x="16003" y="24145"/>
                  </a:lnTo>
                  <a:lnTo>
                    <a:pt x="16003" y="22631"/>
                  </a:lnTo>
                  <a:close/>
                  <a:moveTo>
                    <a:pt x="19227" y="22631"/>
                  </a:moveTo>
                  <a:lnTo>
                    <a:pt x="19227" y="24145"/>
                  </a:lnTo>
                  <a:lnTo>
                    <a:pt x="17697" y="24145"/>
                  </a:lnTo>
                  <a:lnTo>
                    <a:pt x="17697" y="22631"/>
                  </a:lnTo>
                  <a:close/>
                  <a:moveTo>
                    <a:pt x="20922" y="22631"/>
                  </a:moveTo>
                  <a:lnTo>
                    <a:pt x="20922" y="24145"/>
                  </a:lnTo>
                  <a:lnTo>
                    <a:pt x="19392" y="24145"/>
                  </a:lnTo>
                  <a:lnTo>
                    <a:pt x="19392" y="22631"/>
                  </a:lnTo>
                  <a:close/>
                  <a:moveTo>
                    <a:pt x="22406" y="22631"/>
                  </a:moveTo>
                  <a:lnTo>
                    <a:pt x="22406" y="24145"/>
                  </a:lnTo>
                  <a:lnTo>
                    <a:pt x="21086" y="24145"/>
                  </a:lnTo>
                  <a:lnTo>
                    <a:pt x="21086" y="22631"/>
                  </a:lnTo>
                  <a:close/>
                  <a:moveTo>
                    <a:pt x="24101" y="22631"/>
                  </a:moveTo>
                  <a:lnTo>
                    <a:pt x="24101" y="24145"/>
                  </a:lnTo>
                  <a:lnTo>
                    <a:pt x="22586" y="24145"/>
                  </a:lnTo>
                  <a:lnTo>
                    <a:pt x="22586" y="22631"/>
                  </a:lnTo>
                  <a:close/>
                  <a:moveTo>
                    <a:pt x="25795" y="22631"/>
                  </a:moveTo>
                  <a:lnTo>
                    <a:pt x="25795" y="24145"/>
                  </a:lnTo>
                  <a:lnTo>
                    <a:pt x="24281" y="24145"/>
                  </a:lnTo>
                  <a:lnTo>
                    <a:pt x="24281" y="22631"/>
                  </a:lnTo>
                  <a:close/>
                  <a:moveTo>
                    <a:pt x="27281" y="22631"/>
                  </a:moveTo>
                  <a:lnTo>
                    <a:pt x="27281" y="24145"/>
                  </a:lnTo>
                  <a:lnTo>
                    <a:pt x="25975" y="24145"/>
                  </a:lnTo>
                  <a:lnTo>
                    <a:pt x="25975" y="22631"/>
                  </a:lnTo>
                  <a:close/>
                  <a:moveTo>
                    <a:pt x="28990" y="22631"/>
                  </a:moveTo>
                  <a:lnTo>
                    <a:pt x="28990" y="24145"/>
                  </a:lnTo>
                  <a:lnTo>
                    <a:pt x="27461" y="24145"/>
                  </a:lnTo>
                  <a:lnTo>
                    <a:pt x="27461" y="22631"/>
                  </a:lnTo>
                  <a:close/>
                  <a:moveTo>
                    <a:pt x="30670" y="22631"/>
                  </a:moveTo>
                  <a:lnTo>
                    <a:pt x="30670" y="24145"/>
                  </a:lnTo>
                  <a:lnTo>
                    <a:pt x="29155" y="24145"/>
                  </a:lnTo>
                  <a:lnTo>
                    <a:pt x="29155" y="22631"/>
                  </a:lnTo>
                  <a:close/>
                  <a:moveTo>
                    <a:pt x="3959" y="24325"/>
                  </a:moveTo>
                  <a:lnTo>
                    <a:pt x="3959" y="25841"/>
                  </a:lnTo>
                  <a:lnTo>
                    <a:pt x="2445" y="25841"/>
                  </a:lnTo>
                  <a:lnTo>
                    <a:pt x="2445" y="24325"/>
                  </a:lnTo>
                  <a:close/>
                  <a:moveTo>
                    <a:pt x="5655" y="24325"/>
                  </a:moveTo>
                  <a:lnTo>
                    <a:pt x="5655" y="25841"/>
                  </a:lnTo>
                  <a:lnTo>
                    <a:pt x="4139" y="25841"/>
                  </a:lnTo>
                  <a:lnTo>
                    <a:pt x="4139" y="24325"/>
                  </a:lnTo>
                  <a:close/>
                  <a:moveTo>
                    <a:pt x="7349" y="24325"/>
                  </a:moveTo>
                  <a:lnTo>
                    <a:pt x="7349" y="25841"/>
                  </a:lnTo>
                  <a:lnTo>
                    <a:pt x="5835" y="25841"/>
                  </a:lnTo>
                  <a:lnTo>
                    <a:pt x="5835" y="24325"/>
                  </a:lnTo>
                  <a:close/>
                  <a:moveTo>
                    <a:pt x="9044" y="24325"/>
                  </a:moveTo>
                  <a:lnTo>
                    <a:pt x="9044" y="25841"/>
                  </a:lnTo>
                  <a:lnTo>
                    <a:pt x="7529" y="25841"/>
                  </a:lnTo>
                  <a:lnTo>
                    <a:pt x="7529" y="24325"/>
                  </a:lnTo>
                  <a:close/>
                  <a:moveTo>
                    <a:pt x="10738" y="24325"/>
                  </a:moveTo>
                  <a:lnTo>
                    <a:pt x="10738" y="25841"/>
                  </a:lnTo>
                  <a:lnTo>
                    <a:pt x="9224" y="25841"/>
                  </a:lnTo>
                  <a:lnTo>
                    <a:pt x="9224" y="24325"/>
                  </a:lnTo>
                  <a:close/>
                  <a:moveTo>
                    <a:pt x="12448" y="24325"/>
                  </a:moveTo>
                  <a:lnTo>
                    <a:pt x="12448" y="25841"/>
                  </a:lnTo>
                  <a:lnTo>
                    <a:pt x="10918" y="25841"/>
                  </a:lnTo>
                  <a:lnTo>
                    <a:pt x="10918" y="24325"/>
                  </a:lnTo>
                  <a:close/>
                  <a:moveTo>
                    <a:pt x="14143" y="24325"/>
                  </a:moveTo>
                  <a:lnTo>
                    <a:pt x="14143" y="25841"/>
                  </a:lnTo>
                  <a:lnTo>
                    <a:pt x="12613" y="25841"/>
                  </a:lnTo>
                  <a:lnTo>
                    <a:pt x="12613" y="24325"/>
                  </a:lnTo>
                  <a:close/>
                  <a:moveTo>
                    <a:pt x="15837" y="24325"/>
                  </a:moveTo>
                  <a:lnTo>
                    <a:pt x="15837" y="25841"/>
                  </a:lnTo>
                  <a:lnTo>
                    <a:pt x="14307" y="25841"/>
                  </a:lnTo>
                  <a:lnTo>
                    <a:pt x="14307" y="24325"/>
                  </a:lnTo>
                  <a:close/>
                  <a:moveTo>
                    <a:pt x="17532" y="24325"/>
                  </a:moveTo>
                  <a:lnTo>
                    <a:pt x="17532" y="25841"/>
                  </a:lnTo>
                  <a:lnTo>
                    <a:pt x="16003" y="25841"/>
                  </a:lnTo>
                  <a:lnTo>
                    <a:pt x="16003" y="24325"/>
                  </a:lnTo>
                  <a:close/>
                  <a:moveTo>
                    <a:pt x="19227" y="24325"/>
                  </a:moveTo>
                  <a:lnTo>
                    <a:pt x="19227" y="25841"/>
                  </a:lnTo>
                  <a:lnTo>
                    <a:pt x="17697" y="25841"/>
                  </a:lnTo>
                  <a:lnTo>
                    <a:pt x="17697" y="24325"/>
                  </a:lnTo>
                  <a:close/>
                  <a:moveTo>
                    <a:pt x="20922" y="24325"/>
                  </a:moveTo>
                  <a:lnTo>
                    <a:pt x="20922" y="25841"/>
                  </a:lnTo>
                  <a:lnTo>
                    <a:pt x="19392" y="25841"/>
                  </a:lnTo>
                  <a:lnTo>
                    <a:pt x="19392" y="24325"/>
                  </a:lnTo>
                  <a:close/>
                  <a:moveTo>
                    <a:pt x="22406" y="24325"/>
                  </a:moveTo>
                  <a:lnTo>
                    <a:pt x="22406" y="25841"/>
                  </a:lnTo>
                  <a:lnTo>
                    <a:pt x="21086" y="25841"/>
                  </a:lnTo>
                  <a:lnTo>
                    <a:pt x="21086" y="24325"/>
                  </a:lnTo>
                  <a:close/>
                  <a:moveTo>
                    <a:pt x="24101" y="24325"/>
                  </a:moveTo>
                  <a:lnTo>
                    <a:pt x="24101" y="25841"/>
                  </a:lnTo>
                  <a:lnTo>
                    <a:pt x="22586" y="25841"/>
                  </a:lnTo>
                  <a:lnTo>
                    <a:pt x="22586" y="24325"/>
                  </a:lnTo>
                  <a:close/>
                  <a:moveTo>
                    <a:pt x="25795" y="24325"/>
                  </a:moveTo>
                  <a:lnTo>
                    <a:pt x="25795" y="25841"/>
                  </a:lnTo>
                  <a:lnTo>
                    <a:pt x="24281" y="25841"/>
                  </a:lnTo>
                  <a:lnTo>
                    <a:pt x="24281" y="24325"/>
                  </a:lnTo>
                  <a:close/>
                  <a:moveTo>
                    <a:pt x="27281" y="24325"/>
                  </a:moveTo>
                  <a:lnTo>
                    <a:pt x="27281" y="25841"/>
                  </a:lnTo>
                  <a:lnTo>
                    <a:pt x="25975" y="25841"/>
                  </a:lnTo>
                  <a:lnTo>
                    <a:pt x="25975" y="24325"/>
                  </a:lnTo>
                  <a:close/>
                  <a:moveTo>
                    <a:pt x="28990" y="24325"/>
                  </a:moveTo>
                  <a:lnTo>
                    <a:pt x="28990" y="25841"/>
                  </a:lnTo>
                  <a:lnTo>
                    <a:pt x="27461" y="25841"/>
                  </a:lnTo>
                  <a:lnTo>
                    <a:pt x="27461" y="24325"/>
                  </a:lnTo>
                  <a:close/>
                  <a:moveTo>
                    <a:pt x="30670" y="24325"/>
                  </a:moveTo>
                  <a:lnTo>
                    <a:pt x="30670" y="25841"/>
                  </a:lnTo>
                  <a:lnTo>
                    <a:pt x="29155" y="25841"/>
                  </a:lnTo>
                  <a:lnTo>
                    <a:pt x="29155" y="24325"/>
                  </a:lnTo>
                  <a:close/>
                  <a:moveTo>
                    <a:pt x="3959" y="26021"/>
                  </a:moveTo>
                  <a:lnTo>
                    <a:pt x="3959" y="27580"/>
                  </a:lnTo>
                  <a:lnTo>
                    <a:pt x="2445" y="27580"/>
                  </a:lnTo>
                  <a:lnTo>
                    <a:pt x="2445" y="26021"/>
                  </a:lnTo>
                  <a:close/>
                  <a:moveTo>
                    <a:pt x="5655" y="26021"/>
                  </a:moveTo>
                  <a:lnTo>
                    <a:pt x="5655" y="27580"/>
                  </a:lnTo>
                  <a:lnTo>
                    <a:pt x="4139" y="27580"/>
                  </a:lnTo>
                  <a:lnTo>
                    <a:pt x="4139" y="26021"/>
                  </a:lnTo>
                  <a:close/>
                  <a:moveTo>
                    <a:pt x="7349" y="26021"/>
                  </a:moveTo>
                  <a:lnTo>
                    <a:pt x="7349" y="27580"/>
                  </a:lnTo>
                  <a:lnTo>
                    <a:pt x="5835" y="27580"/>
                  </a:lnTo>
                  <a:lnTo>
                    <a:pt x="5835" y="26021"/>
                  </a:lnTo>
                  <a:close/>
                  <a:moveTo>
                    <a:pt x="9044" y="26021"/>
                  </a:moveTo>
                  <a:lnTo>
                    <a:pt x="9044" y="27580"/>
                  </a:lnTo>
                  <a:lnTo>
                    <a:pt x="7529" y="27580"/>
                  </a:lnTo>
                  <a:lnTo>
                    <a:pt x="7529" y="26021"/>
                  </a:lnTo>
                  <a:close/>
                  <a:moveTo>
                    <a:pt x="10738" y="26021"/>
                  </a:moveTo>
                  <a:lnTo>
                    <a:pt x="10738" y="27580"/>
                  </a:lnTo>
                  <a:lnTo>
                    <a:pt x="9224" y="27580"/>
                  </a:lnTo>
                  <a:lnTo>
                    <a:pt x="9224" y="26021"/>
                  </a:lnTo>
                  <a:close/>
                  <a:moveTo>
                    <a:pt x="12448" y="26021"/>
                  </a:moveTo>
                  <a:lnTo>
                    <a:pt x="12448" y="27580"/>
                  </a:lnTo>
                  <a:lnTo>
                    <a:pt x="10918" y="27580"/>
                  </a:lnTo>
                  <a:lnTo>
                    <a:pt x="10918" y="26021"/>
                  </a:lnTo>
                  <a:close/>
                  <a:moveTo>
                    <a:pt x="14143" y="26021"/>
                  </a:moveTo>
                  <a:lnTo>
                    <a:pt x="14143" y="27580"/>
                  </a:lnTo>
                  <a:lnTo>
                    <a:pt x="12613" y="27580"/>
                  </a:lnTo>
                  <a:lnTo>
                    <a:pt x="12613" y="26021"/>
                  </a:lnTo>
                  <a:close/>
                  <a:moveTo>
                    <a:pt x="15837" y="26021"/>
                  </a:moveTo>
                  <a:lnTo>
                    <a:pt x="15837" y="27580"/>
                  </a:lnTo>
                  <a:lnTo>
                    <a:pt x="14307" y="27580"/>
                  </a:lnTo>
                  <a:lnTo>
                    <a:pt x="14307" y="26021"/>
                  </a:lnTo>
                  <a:close/>
                  <a:moveTo>
                    <a:pt x="17532" y="26021"/>
                  </a:moveTo>
                  <a:lnTo>
                    <a:pt x="17532" y="27580"/>
                  </a:lnTo>
                  <a:lnTo>
                    <a:pt x="16003" y="27580"/>
                  </a:lnTo>
                  <a:lnTo>
                    <a:pt x="16003" y="26021"/>
                  </a:lnTo>
                  <a:close/>
                  <a:moveTo>
                    <a:pt x="19227" y="26021"/>
                  </a:moveTo>
                  <a:lnTo>
                    <a:pt x="19227" y="27580"/>
                  </a:lnTo>
                  <a:lnTo>
                    <a:pt x="17697" y="27580"/>
                  </a:lnTo>
                  <a:lnTo>
                    <a:pt x="17697" y="26021"/>
                  </a:lnTo>
                  <a:close/>
                  <a:moveTo>
                    <a:pt x="20922" y="26021"/>
                  </a:moveTo>
                  <a:lnTo>
                    <a:pt x="20922" y="27580"/>
                  </a:lnTo>
                  <a:lnTo>
                    <a:pt x="19392" y="27580"/>
                  </a:lnTo>
                  <a:lnTo>
                    <a:pt x="19392" y="26021"/>
                  </a:lnTo>
                  <a:close/>
                  <a:moveTo>
                    <a:pt x="22406" y="26021"/>
                  </a:moveTo>
                  <a:lnTo>
                    <a:pt x="22406" y="27580"/>
                  </a:lnTo>
                  <a:lnTo>
                    <a:pt x="21086" y="27580"/>
                  </a:lnTo>
                  <a:lnTo>
                    <a:pt x="21086" y="26021"/>
                  </a:lnTo>
                  <a:close/>
                  <a:moveTo>
                    <a:pt x="24101" y="26021"/>
                  </a:moveTo>
                  <a:lnTo>
                    <a:pt x="24101" y="27580"/>
                  </a:lnTo>
                  <a:lnTo>
                    <a:pt x="22586" y="27580"/>
                  </a:lnTo>
                  <a:lnTo>
                    <a:pt x="22586" y="26021"/>
                  </a:lnTo>
                  <a:close/>
                  <a:moveTo>
                    <a:pt x="25795" y="26021"/>
                  </a:moveTo>
                  <a:lnTo>
                    <a:pt x="25795" y="27580"/>
                  </a:lnTo>
                  <a:lnTo>
                    <a:pt x="24281" y="27580"/>
                  </a:lnTo>
                  <a:lnTo>
                    <a:pt x="24281" y="26021"/>
                  </a:lnTo>
                  <a:close/>
                  <a:moveTo>
                    <a:pt x="27281" y="26021"/>
                  </a:moveTo>
                  <a:lnTo>
                    <a:pt x="27281" y="27580"/>
                  </a:lnTo>
                  <a:lnTo>
                    <a:pt x="25975" y="27580"/>
                  </a:lnTo>
                  <a:lnTo>
                    <a:pt x="25975" y="26021"/>
                  </a:lnTo>
                  <a:close/>
                  <a:moveTo>
                    <a:pt x="28990" y="26021"/>
                  </a:moveTo>
                  <a:lnTo>
                    <a:pt x="28990" y="27580"/>
                  </a:lnTo>
                  <a:lnTo>
                    <a:pt x="27461" y="27580"/>
                  </a:lnTo>
                  <a:lnTo>
                    <a:pt x="27461" y="26021"/>
                  </a:lnTo>
                  <a:close/>
                  <a:moveTo>
                    <a:pt x="30670" y="26021"/>
                  </a:moveTo>
                  <a:lnTo>
                    <a:pt x="30670" y="26545"/>
                  </a:lnTo>
                  <a:cubicBezTo>
                    <a:pt x="30670" y="27115"/>
                    <a:pt x="30204" y="27580"/>
                    <a:pt x="29634" y="27580"/>
                  </a:cubicBezTo>
                  <a:lnTo>
                    <a:pt x="29155" y="27580"/>
                  </a:lnTo>
                  <a:lnTo>
                    <a:pt x="29155" y="26021"/>
                  </a:lnTo>
                  <a:close/>
                  <a:moveTo>
                    <a:pt x="12448" y="0"/>
                  </a:moveTo>
                  <a:lnTo>
                    <a:pt x="12448" y="420"/>
                  </a:lnTo>
                  <a:lnTo>
                    <a:pt x="10964" y="420"/>
                  </a:lnTo>
                  <a:cubicBezTo>
                    <a:pt x="10784" y="480"/>
                    <a:pt x="10604" y="540"/>
                    <a:pt x="10424" y="586"/>
                  </a:cubicBezTo>
                  <a:lnTo>
                    <a:pt x="10738" y="586"/>
                  </a:lnTo>
                  <a:lnTo>
                    <a:pt x="10738" y="2115"/>
                  </a:lnTo>
                  <a:lnTo>
                    <a:pt x="9224" y="2115"/>
                  </a:lnTo>
                  <a:lnTo>
                    <a:pt x="9224" y="1036"/>
                  </a:lnTo>
                  <a:cubicBezTo>
                    <a:pt x="9178" y="1066"/>
                    <a:pt x="9148" y="1096"/>
                    <a:pt x="9088" y="1140"/>
                  </a:cubicBezTo>
                  <a:cubicBezTo>
                    <a:pt x="9074" y="1156"/>
                    <a:pt x="9058" y="1156"/>
                    <a:pt x="9044" y="1170"/>
                  </a:cubicBezTo>
                  <a:lnTo>
                    <a:pt x="9044" y="2115"/>
                  </a:lnTo>
                  <a:lnTo>
                    <a:pt x="7529" y="2115"/>
                  </a:lnTo>
                  <a:lnTo>
                    <a:pt x="7529" y="1605"/>
                  </a:lnTo>
                  <a:lnTo>
                    <a:pt x="7349" y="1695"/>
                  </a:lnTo>
                  <a:lnTo>
                    <a:pt x="7349" y="2115"/>
                  </a:lnTo>
                  <a:lnTo>
                    <a:pt x="7019" y="2115"/>
                  </a:lnTo>
                  <a:cubicBezTo>
                    <a:pt x="6989" y="2175"/>
                    <a:pt x="6959" y="2235"/>
                    <a:pt x="6929" y="2280"/>
                  </a:cubicBezTo>
                  <a:lnTo>
                    <a:pt x="7349" y="2280"/>
                  </a:lnTo>
                  <a:lnTo>
                    <a:pt x="7349" y="3809"/>
                  </a:lnTo>
                  <a:lnTo>
                    <a:pt x="5835" y="3809"/>
                  </a:lnTo>
                  <a:lnTo>
                    <a:pt x="5835" y="2775"/>
                  </a:lnTo>
                  <a:lnTo>
                    <a:pt x="5655" y="2820"/>
                  </a:lnTo>
                  <a:lnTo>
                    <a:pt x="5655" y="3809"/>
                  </a:lnTo>
                  <a:lnTo>
                    <a:pt x="4739" y="3809"/>
                  </a:lnTo>
                  <a:lnTo>
                    <a:pt x="4739" y="3929"/>
                  </a:lnTo>
                  <a:cubicBezTo>
                    <a:pt x="4739" y="3945"/>
                    <a:pt x="4725" y="3959"/>
                    <a:pt x="4725" y="3975"/>
                  </a:cubicBezTo>
                  <a:lnTo>
                    <a:pt x="5655" y="3975"/>
                  </a:lnTo>
                  <a:lnTo>
                    <a:pt x="5655" y="5505"/>
                  </a:lnTo>
                  <a:lnTo>
                    <a:pt x="4139" y="5505"/>
                  </a:lnTo>
                  <a:lnTo>
                    <a:pt x="4139" y="4455"/>
                  </a:lnTo>
                  <a:cubicBezTo>
                    <a:pt x="4125" y="4455"/>
                    <a:pt x="4125" y="4455"/>
                    <a:pt x="4109" y="4469"/>
                  </a:cubicBezTo>
                  <a:cubicBezTo>
                    <a:pt x="4065" y="4485"/>
                    <a:pt x="4019" y="4515"/>
                    <a:pt x="3959" y="4545"/>
                  </a:cubicBezTo>
                  <a:lnTo>
                    <a:pt x="3959" y="5505"/>
                  </a:lnTo>
                  <a:lnTo>
                    <a:pt x="2715" y="5505"/>
                  </a:lnTo>
                  <a:cubicBezTo>
                    <a:pt x="2565" y="5579"/>
                    <a:pt x="2415" y="5639"/>
                    <a:pt x="2265" y="5699"/>
                  </a:cubicBezTo>
                  <a:lnTo>
                    <a:pt x="2265" y="7199"/>
                  </a:lnTo>
                  <a:lnTo>
                    <a:pt x="1216" y="7199"/>
                  </a:lnTo>
                  <a:cubicBezTo>
                    <a:pt x="1186" y="7259"/>
                    <a:pt x="1140" y="7319"/>
                    <a:pt x="1110" y="7364"/>
                  </a:cubicBezTo>
                  <a:lnTo>
                    <a:pt x="2265" y="7364"/>
                  </a:lnTo>
                  <a:lnTo>
                    <a:pt x="2265" y="8894"/>
                  </a:lnTo>
                  <a:lnTo>
                    <a:pt x="750" y="8894"/>
                  </a:lnTo>
                  <a:lnTo>
                    <a:pt x="750" y="7829"/>
                  </a:lnTo>
                  <a:cubicBezTo>
                    <a:pt x="720" y="7859"/>
                    <a:pt x="690" y="7889"/>
                    <a:pt x="660" y="7934"/>
                  </a:cubicBezTo>
                  <a:lnTo>
                    <a:pt x="570" y="8069"/>
                  </a:lnTo>
                  <a:lnTo>
                    <a:pt x="570" y="8894"/>
                  </a:lnTo>
                  <a:lnTo>
                    <a:pt x="286" y="8894"/>
                  </a:lnTo>
                  <a:lnTo>
                    <a:pt x="286" y="9058"/>
                  </a:lnTo>
                  <a:lnTo>
                    <a:pt x="570" y="9058"/>
                  </a:lnTo>
                  <a:lnTo>
                    <a:pt x="570" y="10588"/>
                  </a:lnTo>
                  <a:lnTo>
                    <a:pt x="16" y="10588"/>
                  </a:lnTo>
                  <a:cubicBezTo>
                    <a:pt x="16" y="10648"/>
                    <a:pt x="16" y="10708"/>
                    <a:pt x="0" y="10768"/>
                  </a:cubicBezTo>
                  <a:lnTo>
                    <a:pt x="570" y="10768"/>
                  </a:lnTo>
                  <a:lnTo>
                    <a:pt x="570" y="12283"/>
                  </a:lnTo>
                  <a:lnTo>
                    <a:pt x="136" y="12283"/>
                  </a:lnTo>
                  <a:lnTo>
                    <a:pt x="136" y="12448"/>
                  </a:lnTo>
                  <a:lnTo>
                    <a:pt x="136" y="12463"/>
                  </a:lnTo>
                  <a:lnTo>
                    <a:pt x="570" y="12463"/>
                  </a:lnTo>
                  <a:lnTo>
                    <a:pt x="570" y="13977"/>
                  </a:lnTo>
                  <a:lnTo>
                    <a:pt x="286" y="13977"/>
                  </a:lnTo>
                  <a:cubicBezTo>
                    <a:pt x="286" y="14037"/>
                    <a:pt x="300" y="14097"/>
                    <a:pt x="316" y="14157"/>
                  </a:cubicBezTo>
                  <a:lnTo>
                    <a:pt x="570" y="14157"/>
                  </a:lnTo>
                  <a:lnTo>
                    <a:pt x="570" y="15673"/>
                  </a:lnTo>
                  <a:lnTo>
                    <a:pt x="270" y="15673"/>
                  </a:lnTo>
                  <a:cubicBezTo>
                    <a:pt x="270" y="15733"/>
                    <a:pt x="286" y="15793"/>
                    <a:pt x="286" y="15853"/>
                  </a:cubicBezTo>
                  <a:lnTo>
                    <a:pt x="570" y="15853"/>
                  </a:lnTo>
                  <a:lnTo>
                    <a:pt x="570" y="17367"/>
                  </a:lnTo>
                  <a:lnTo>
                    <a:pt x="196" y="17367"/>
                  </a:lnTo>
                  <a:lnTo>
                    <a:pt x="240" y="17547"/>
                  </a:lnTo>
                  <a:lnTo>
                    <a:pt x="570" y="17547"/>
                  </a:lnTo>
                  <a:lnTo>
                    <a:pt x="570" y="18492"/>
                  </a:lnTo>
                  <a:cubicBezTo>
                    <a:pt x="586" y="18522"/>
                    <a:pt x="600" y="18552"/>
                    <a:pt x="600" y="18597"/>
                  </a:cubicBezTo>
                  <a:cubicBezTo>
                    <a:pt x="660" y="18807"/>
                    <a:pt x="706" y="19032"/>
                    <a:pt x="750" y="19242"/>
                  </a:cubicBezTo>
                  <a:lnTo>
                    <a:pt x="2265" y="19242"/>
                  </a:lnTo>
                  <a:lnTo>
                    <a:pt x="2265" y="20756"/>
                  </a:lnTo>
                  <a:lnTo>
                    <a:pt x="856" y="20756"/>
                  </a:lnTo>
                  <a:cubicBezTo>
                    <a:pt x="870" y="20816"/>
                    <a:pt x="870" y="20876"/>
                    <a:pt x="870" y="20936"/>
                  </a:cubicBezTo>
                  <a:lnTo>
                    <a:pt x="2265" y="20936"/>
                  </a:lnTo>
                  <a:lnTo>
                    <a:pt x="2265" y="22451"/>
                  </a:lnTo>
                  <a:lnTo>
                    <a:pt x="750" y="22451"/>
                  </a:lnTo>
                  <a:lnTo>
                    <a:pt x="750" y="22136"/>
                  </a:lnTo>
                  <a:cubicBezTo>
                    <a:pt x="690" y="22556"/>
                    <a:pt x="646" y="22961"/>
                    <a:pt x="750" y="23366"/>
                  </a:cubicBezTo>
                  <a:lnTo>
                    <a:pt x="750" y="22631"/>
                  </a:lnTo>
                  <a:lnTo>
                    <a:pt x="2265" y="22631"/>
                  </a:lnTo>
                  <a:lnTo>
                    <a:pt x="2265" y="24145"/>
                  </a:lnTo>
                  <a:lnTo>
                    <a:pt x="990" y="24145"/>
                  </a:lnTo>
                  <a:cubicBezTo>
                    <a:pt x="1006" y="24205"/>
                    <a:pt x="1020" y="24265"/>
                    <a:pt x="1020" y="24325"/>
                  </a:cubicBezTo>
                  <a:lnTo>
                    <a:pt x="2265" y="24325"/>
                  </a:lnTo>
                  <a:lnTo>
                    <a:pt x="2265" y="25841"/>
                  </a:lnTo>
                  <a:lnTo>
                    <a:pt x="750" y="25841"/>
                  </a:lnTo>
                  <a:lnTo>
                    <a:pt x="750" y="25811"/>
                  </a:lnTo>
                  <a:cubicBezTo>
                    <a:pt x="720" y="25901"/>
                    <a:pt x="706" y="25991"/>
                    <a:pt x="706" y="26081"/>
                  </a:cubicBezTo>
                  <a:cubicBezTo>
                    <a:pt x="720" y="26171"/>
                    <a:pt x="720" y="26275"/>
                    <a:pt x="750" y="26365"/>
                  </a:cubicBezTo>
                  <a:lnTo>
                    <a:pt x="750" y="26021"/>
                  </a:lnTo>
                  <a:lnTo>
                    <a:pt x="2265" y="26021"/>
                  </a:lnTo>
                  <a:lnTo>
                    <a:pt x="2265" y="27580"/>
                  </a:lnTo>
                  <a:lnTo>
                    <a:pt x="856" y="27580"/>
                  </a:lnTo>
                  <a:cubicBezTo>
                    <a:pt x="840" y="27640"/>
                    <a:pt x="840" y="27715"/>
                    <a:pt x="826" y="27775"/>
                  </a:cubicBezTo>
                  <a:lnTo>
                    <a:pt x="29634" y="27775"/>
                  </a:lnTo>
                  <a:cubicBezTo>
                    <a:pt x="30310" y="27775"/>
                    <a:pt x="30864" y="27220"/>
                    <a:pt x="30864" y="26545"/>
                  </a:cubicBezTo>
                  <a:lnTo>
                    <a:pt x="30864" y="2490"/>
                  </a:lnTo>
                  <a:cubicBezTo>
                    <a:pt x="30804" y="2475"/>
                    <a:pt x="30730" y="2460"/>
                    <a:pt x="30670" y="2460"/>
                  </a:cubicBezTo>
                  <a:lnTo>
                    <a:pt x="30670" y="3809"/>
                  </a:lnTo>
                  <a:lnTo>
                    <a:pt x="29155" y="3809"/>
                  </a:lnTo>
                  <a:lnTo>
                    <a:pt x="29155" y="2280"/>
                  </a:lnTo>
                  <a:lnTo>
                    <a:pt x="30144" y="2280"/>
                  </a:lnTo>
                  <a:cubicBezTo>
                    <a:pt x="30130" y="2250"/>
                    <a:pt x="30100" y="2220"/>
                    <a:pt x="30084" y="2175"/>
                  </a:cubicBezTo>
                  <a:cubicBezTo>
                    <a:pt x="30070" y="2160"/>
                    <a:pt x="30054" y="2130"/>
                    <a:pt x="30040" y="2115"/>
                  </a:cubicBezTo>
                  <a:lnTo>
                    <a:pt x="29155" y="2115"/>
                  </a:lnTo>
                  <a:lnTo>
                    <a:pt x="29155" y="1680"/>
                  </a:lnTo>
                  <a:cubicBezTo>
                    <a:pt x="29095" y="1680"/>
                    <a:pt x="29035" y="1665"/>
                    <a:pt x="28990" y="1635"/>
                  </a:cubicBezTo>
                  <a:lnTo>
                    <a:pt x="28990" y="2115"/>
                  </a:lnTo>
                  <a:lnTo>
                    <a:pt x="27461" y="2115"/>
                  </a:lnTo>
                  <a:lnTo>
                    <a:pt x="27461" y="870"/>
                  </a:lnTo>
                  <a:cubicBezTo>
                    <a:pt x="27401" y="840"/>
                    <a:pt x="27341" y="826"/>
                    <a:pt x="27281" y="810"/>
                  </a:cubicBezTo>
                  <a:lnTo>
                    <a:pt x="27281" y="2115"/>
                  </a:lnTo>
                  <a:lnTo>
                    <a:pt x="25975" y="2115"/>
                  </a:lnTo>
                  <a:lnTo>
                    <a:pt x="25975" y="616"/>
                  </a:lnTo>
                  <a:cubicBezTo>
                    <a:pt x="25945" y="616"/>
                    <a:pt x="25901" y="630"/>
                    <a:pt x="25871" y="630"/>
                  </a:cubicBezTo>
                  <a:cubicBezTo>
                    <a:pt x="25841" y="646"/>
                    <a:pt x="25825" y="646"/>
                    <a:pt x="25795" y="660"/>
                  </a:cubicBezTo>
                  <a:lnTo>
                    <a:pt x="25795" y="2115"/>
                  </a:lnTo>
                  <a:lnTo>
                    <a:pt x="24281" y="2115"/>
                  </a:lnTo>
                  <a:lnTo>
                    <a:pt x="24281" y="706"/>
                  </a:lnTo>
                  <a:lnTo>
                    <a:pt x="24266" y="706"/>
                  </a:lnTo>
                  <a:cubicBezTo>
                    <a:pt x="24236" y="720"/>
                    <a:pt x="24161" y="750"/>
                    <a:pt x="24101" y="766"/>
                  </a:cubicBezTo>
                  <a:lnTo>
                    <a:pt x="24101" y="2115"/>
                  </a:lnTo>
                  <a:lnTo>
                    <a:pt x="22586" y="2115"/>
                  </a:lnTo>
                  <a:lnTo>
                    <a:pt x="22586" y="1770"/>
                  </a:lnTo>
                  <a:cubicBezTo>
                    <a:pt x="22556" y="1785"/>
                    <a:pt x="22541" y="1800"/>
                    <a:pt x="22526" y="1800"/>
                  </a:cubicBezTo>
                  <a:cubicBezTo>
                    <a:pt x="22481" y="1815"/>
                    <a:pt x="22451" y="1830"/>
                    <a:pt x="22406" y="1830"/>
                  </a:cubicBezTo>
                  <a:lnTo>
                    <a:pt x="22406" y="2115"/>
                  </a:lnTo>
                  <a:lnTo>
                    <a:pt x="21086" y="2115"/>
                  </a:lnTo>
                  <a:lnTo>
                    <a:pt x="21086" y="1560"/>
                  </a:lnTo>
                  <a:cubicBezTo>
                    <a:pt x="21026" y="1560"/>
                    <a:pt x="20966" y="1575"/>
                    <a:pt x="20922" y="1590"/>
                  </a:cubicBezTo>
                  <a:lnTo>
                    <a:pt x="20922" y="2115"/>
                  </a:lnTo>
                  <a:lnTo>
                    <a:pt x="19392" y="2115"/>
                  </a:lnTo>
                  <a:lnTo>
                    <a:pt x="19392" y="1516"/>
                  </a:lnTo>
                  <a:cubicBezTo>
                    <a:pt x="19332" y="1500"/>
                    <a:pt x="19286" y="1486"/>
                    <a:pt x="19227" y="1470"/>
                  </a:cubicBezTo>
                  <a:lnTo>
                    <a:pt x="19227" y="2115"/>
                  </a:lnTo>
                  <a:lnTo>
                    <a:pt x="17697" y="2115"/>
                  </a:lnTo>
                  <a:lnTo>
                    <a:pt x="17697" y="990"/>
                  </a:lnTo>
                  <a:cubicBezTo>
                    <a:pt x="17637" y="976"/>
                    <a:pt x="17577" y="960"/>
                    <a:pt x="17532" y="946"/>
                  </a:cubicBezTo>
                  <a:lnTo>
                    <a:pt x="17532" y="2115"/>
                  </a:lnTo>
                  <a:lnTo>
                    <a:pt x="16003" y="2115"/>
                  </a:lnTo>
                  <a:lnTo>
                    <a:pt x="16003" y="1036"/>
                  </a:lnTo>
                  <a:cubicBezTo>
                    <a:pt x="15943" y="1036"/>
                    <a:pt x="15883" y="1050"/>
                    <a:pt x="15837" y="1066"/>
                  </a:cubicBezTo>
                  <a:lnTo>
                    <a:pt x="15837" y="2115"/>
                  </a:lnTo>
                  <a:lnTo>
                    <a:pt x="14307" y="2115"/>
                  </a:lnTo>
                  <a:lnTo>
                    <a:pt x="14307" y="586"/>
                  </a:lnTo>
                  <a:lnTo>
                    <a:pt x="14593" y="586"/>
                  </a:lnTo>
                  <a:cubicBezTo>
                    <a:pt x="14443" y="510"/>
                    <a:pt x="14293" y="436"/>
                    <a:pt x="14143" y="376"/>
                  </a:cubicBezTo>
                  <a:lnTo>
                    <a:pt x="14143" y="420"/>
                  </a:lnTo>
                  <a:lnTo>
                    <a:pt x="12613" y="420"/>
                  </a:lnTo>
                  <a:lnTo>
                    <a:pt x="126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2751125" y="4707725"/>
              <a:ext cx="818100" cy="744900"/>
            </a:xfrm>
            <a:custGeom>
              <a:avLst/>
              <a:gdLst/>
              <a:ahLst/>
              <a:cxnLst/>
              <a:rect l="l" t="t" r="r" b="b"/>
              <a:pathLst>
                <a:path w="32724" h="29796" extrusionOk="0">
                  <a:moveTo>
                    <a:pt x="12486" y="1"/>
                  </a:moveTo>
                  <a:cubicBezTo>
                    <a:pt x="12381" y="1"/>
                    <a:pt x="12278" y="4"/>
                    <a:pt x="12178" y="11"/>
                  </a:cubicBezTo>
                  <a:cubicBezTo>
                    <a:pt x="11908" y="27"/>
                    <a:pt x="11714" y="117"/>
                    <a:pt x="11488" y="237"/>
                  </a:cubicBezTo>
                  <a:cubicBezTo>
                    <a:pt x="10904" y="521"/>
                    <a:pt x="10228" y="657"/>
                    <a:pt x="9598" y="867"/>
                  </a:cubicBezTo>
                  <a:cubicBezTo>
                    <a:pt x="9388" y="941"/>
                    <a:pt x="9328" y="1017"/>
                    <a:pt x="9148" y="1151"/>
                  </a:cubicBezTo>
                  <a:cubicBezTo>
                    <a:pt x="8579" y="1616"/>
                    <a:pt x="7694" y="1287"/>
                    <a:pt x="7214" y="1916"/>
                  </a:cubicBezTo>
                  <a:cubicBezTo>
                    <a:pt x="7034" y="2126"/>
                    <a:pt x="6975" y="2441"/>
                    <a:pt x="6705" y="2576"/>
                  </a:cubicBezTo>
                  <a:cubicBezTo>
                    <a:pt x="6389" y="2756"/>
                    <a:pt x="5969" y="2741"/>
                    <a:pt x="5625" y="2861"/>
                  </a:cubicBezTo>
                  <a:cubicBezTo>
                    <a:pt x="5415" y="2936"/>
                    <a:pt x="5279" y="3026"/>
                    <a:pt x="5099" y="3131"/>
                  </a:cubicBezTo>
                  <a:cubicBezTo>
                    <a:pt x="5025" y="3191"/>
                    <a:pt x="4919" y="3206"/>
                    <a:pt x="4859" y="3266"/>
                  </a:cubicBezTo>
                  <a:cubicBezTo>
                    <a:pt x="4755" y="3356"/>
                    <a:pt x="4785" y="3491"/>
                    <a:pt x="4785" y="3610"/>
                  </a:cubicBezTo>
                  <a:cubicBezTo>
                    <a:pt x="4799" y="3716"/>
                    <a:pt x="4815" y="3850"/>
                    <a:pt x="4799" y="3940"/>
                  </a:cubicBezTo>
                  <a:cubicBezTo>
                    <a:pt x="4739" y="4210"/>
                    <a:pt x="4409" y="4360"/>
                    <a:pt x="4169" y="4480"/>
                  </a:cubicBezTo>
                  <a:cubicBezTo>
                    <a:pt x="4019" y="4540"/>
                    <a:pt x="3870" y="4646"/>
                    <a:pt x="3705" y="4720"/>
                  </a:cubicBezTo>
                  <a:cubicBezTo>
                    <a:pt x="3675" y="4720"/>
                    <a:pt x="3585" y="4750"/>
                    <a:pt x="3570" y="4766"/>
                  </a:cubicBezTo>
                  <a:cubicBezTo>
                    <a:pt x="3525" y="4810"/>
                    <a:pt x="3465" y="4900"/>
                    <a:pt x="3420" y="4960"/>
                  </a:cubicBezTo>
                  <a:cubicBezTo>
                    <a:pt x="3345" y="5096"/>
                    <a:pt x="3285" y="5170"/>
                    <a:pt x="3150" y="5276"/>
                  </a:cubicBezTo>
                  <a:cubicBezTo>
                    <a:pt x="2805" y="5560"/>
                    <a:pt x="2430" y="5650"/>
                    <a:pt x="2010" y="5846"/>
                  </a:cubicBezTo>
                  <a:cubicBezTo>
                    <a:pt x="1786" y="5950"/>
                    <a:pt x="1906" y="6070"/>
                    <a:pt x="1860" y="6250"/>
                  </a:cubicBezTo>
                  <a:cubicBezTo>
                    <a:pt x="1770" y="6626"/>
                    <a:pt x="1470" y="6850"/>
                    <a:pt x="1290" y="7180"/>
                  </a:cubicBezTo>
                  <a:cubicBezTo>
                    <a:pt x="1140" y="7465"/>
                    <a:pt x="916" y="7690"/>
                    <a:pt x="720" y="7945"/>
                  </a:cubicBezTo>
                  <a:cubicBezTo>
                    <a:pt x="540" y="8185"/>
                    <a:pt x="420" y="8470"/>
                    <a:pt x="360" y="8755"/>
                  </a:cubicBezTo>
                  <a:cubicBezTo>
                    <a:pt x="330" y="8875"/>
                    <a:pt x="360" y="8979"/>
                    <a:pt x="346" y="9085"/>
                  </a:cubicBezTo>
                  <a:cubicBezTo>
                    <a:pt x="346" y="9235"/>
                    <a:pt x="270" y="9355"/>
                    <a:pt x="210" y="9489"/>
                  </a:cubicBezTo>
                  <a:cubicBezTo>
                    <a:pt x="150" y="9639"/>
                    <a:pt x="90" y="9819"/>
                    <a:pt x="46" y="9985"/>
                  </a:cubicBezTo>
                  <a:cubicBezTo>
                    <a:pt x="0" y="10165"/>
                    <a:pt x="16" y="10209"/>
                    <a:pt x="60" y="10389"/>
                  </a:cubicBezTo>
                  <a:cubicBezTo>
                    <a:pt x="120" y="10645"/>
                    <a:pt x="16" y="10945"/>
                    <a:pt x="46" y="11199"/>
                  </a:cubicBezTo>
                  <a:cubicBezTo>
                    <a:pt x="60" y="11305"/>
                    <a:pt x="106" y="11365"/>
                    <a:pt x="136" y="11469"/>
                  </a:cubicBezTo>
                  <a:cubicBezTo>
                    <a:pt x="136" y="11529"/>
                    <a:pt x="106" y="11589"/>
                    <a:pt x="120" y="11665"/>
                  </a:cubicBezTo>
                  <a:cubicBezTo>
                    <a:pt x="136" y="11785"/>
                    <a:pt x="196" y="11889"/>
                    <a:pt x="196" y="12009"/>
                  </a:cubicBezTo>
                  <a:cubicBezTo>
                    <a:pt x="210" y="12144"/>
                    <a:pt x="196" y="12309"/>
                    <a:pt x="196" y="12459"/>
                  </a:cubicBezTo>
                  <a:cubicBezTo>
                    <a:pt x="196" y="12789"/>
                    <a:pt x="180" y="13104"/>
                    <a:pt x="256" y="13419"/>
                  </a:cubicBezTo>
                  <a:cubicBezTo>
                    <a:pt x="330" y="13764"/>
                    <a:pt x="346" y="14108"/>
                    <a:pt x="436" y="14438"/>
                  </a:cubicBezTo>
                  <a:cubicBezTo>
                    <a:pt x="526" y="14754"/>
                    <a:pt x="406" y="14934"/>
                    <a:pt x="360" y="15248"/>
                  </a:cubicBezTo>
                  <a:cubicBezTo>
                    <a:pt x="316" y="15488"/>
                    <a:pt x="346" y="15758"/>
                    <a:pt x="346" y="15998"/>
                  </a:cubicBezTo>
                  <a:cubicBezTo>
                    <a:pt x="346" y="16224"/>
                    <a:pt x="316" y="16404"/>
                    <a:pt x="256" y="16628"/>
                  </a:cubicBezTo>
                  <a:cubicBezTo>
                    <a:pt x="76" y="17288"/>
                    <a:pt x="480" y="17963"/>
                    <a:pt x="660" y="18608"/>
                  </a:cubicBezTo>
                  <a:cubicBezTo>
                    <a:pt x="886" y="19373"/>
                    <a:pt x="916" y="20213"/>
                    <a:pt x="930" y="21007"/>
                  </a:cubicBezTo>
                  <a:cubicBezTo>
                    <a:pt x="930" y="21833"/>
                    <a:pt x="586" y="22702"/>
                    <a:pt x="840" y="23527"/>
                  </a:cubicBezTo>
                  <a:cubicBezTo>
                    <a:pt x="930" y="23797"/>
                    <a:pt x="1066" y="24052"/>
                    <a:pt x="1080" y="24352"/>
                  </a:cubicBezTo>
                  <a:cubicBezTo>
                    <a:pt x="1110" y="24712"/>
                    <a:pt x="1020" y="25072"/>
                    <a:pt x="930" y="25416"/>
                  </a:cubicBezTo>
                  <a:cubicBezTo>
                    <a:pt x="870" y="25642"/>
                    <a:pt x="766" y="25866"/>
                    <a:pt x="766" y="26092"/>
                  </a:cubicBezTo>
                  <a:cubicBezTo>
                    <a:pt x="780" y="26346"/>
                    <a:pt x="870" y="26602"/>
                    <a:pt x="916" y="26856"/>
                  </a:cubicBezTo>
                  <a:cubicBezTo>
                    <a:pt x="990" y="27366"/>
                    <a:pt x="856" y="27846"/>
                    <a:pt x="856" y="28341"/>
                  </a:cubicBezTo>
                  <a:lnTo>
                    <a:pt x="856" y="28806"/>
                  </a:lnTo>
                  <a:cubicBezTo>
                    <a:pt x="856" y="28986"/>
                    <a:pt x="796" y="29061"/>
                    <a:pt x="706" y="29211"/>
                  </a:cubicBezTo>
                  <a:cubicBezTo>
                    <a:pt x="600" y="29405"/>
                    <a:pt x="646" y="29601"/>
                    <a:pt x="646" y="29795"/>
                  </a:cubicBezTo>
                  <a:cubicBezTo>
                    <a:pt x="750" y="29735"/>
                    <a:pt x="870" y="29675"/>
                    <a:pt x="976" y="29615"/>
                  </a:cubicBezTo>
                  <a:cubicBezTo>
                    <a:pt x="1170" y="29511"/>
                    <a:pt x="1306" y="29435"/>
                    <a:pt x="1396" y="29226"/>
                  </a:cubicBezTo>
                  <a:cubicBezTo>
                    <a:pt x="1546" y="28941"/>
                    <a:pt x="1560" y="28671"/>
                    <a:pt x="1576" y="28371"/>
                  </a:cubicBezTo>
                  <a:cubicBezTo>
                    <a:pt x="1590" y="28026"/>
                    <a:pt x="1726" y="27696"/>
                    <a:pt x="1726" y="27351"/>
                  </a:cubicBezTo>
                  <a:cubicBezTo>
                    <a:pt x="1740" y="27096"/>
                    <a:pt x="1786" y="26886"/>
                    <a:pt x="1816" y="26632"/>
                  </a:cubicBezTo>
                  <a:cubicBezTo>
                    <a:pt x="1846" y="26422"/>
                    <a:pt x="1816" y="26166"/>
                    <a:pt x="1816" y="25942"/>
                  </a:cubicBezTo>
                  <a:cubicBezTo>
                    <a:pt x="1816" y="25642"/>
                    <a:pt x="1816" y="25356"/>
                    <a:pt x="1756" y="25056"/>
                  </a:cubicBezTo>
                  <a:cubicBezTo>
                    <a:pt x="1680" y="24772"/>
                    <a:pt x="1606" y="24516"/>
                    <a:pt x="1576" y="24216"/>
                  </a:cubicBezTo>
                  <a:cubicBezTo>
                    <a:pt x="1576" y="24186"/>
                    <a:pt x="1516" y="24067"/>
                    <a:pt x="1516" y="24052"/>
                  </a:cubicBezTo>
                  <a:cubicBezTo>
                    <a:pt x="1516" y="23962"/>
                    <a:pt x="1546" y="23962"/>
                    <a:pt x="1560" y="23887"/>
                  </a:cubicBezTo>
                  <a:cubicBezTo>
                    <a:pt x="1590" y="23737"/>
                    <a:pt x="1620" y="23602"/>
                    <a:pt x="1650" y="23452"/>
                  </a:cubicBezTo>
                  <a:cubicBezTo>
                    <a:pt x="1726" y="23092"/>
                    <a:pt x="1380" y="22747"/>
                    <a:pt x="1426" y="22417"/>
                  </a:cubicBezTo>
                  <a:cubicBezTo>
                    <a:pt x="1470" y="22207"/>
                    <a:pt x="1576" y="22102"/>
                    <a:pt x="1576" y="21893"/>
                  </a:cubicBezTo>
                  <a:lnTo>
                    <a:pt x="1576" y="21337"/>
                  </a:lnTo>
                  <a:cubicBezTo>
                    <a:pt x="1576" y="21157"/>
                    <a:pt x="1560" y="20963"/>
                    <a:pt x="1590" y="20783"/>
                  </a:cubicBezTo>
                  <a:cubicBezTo>
                    <a:pt x="1636" y="20557"/>
                    <a:pt x="1680" y="20333"/>
                    <a:pt x="1650" y="20093"/>
                  </a:cubicBezTo>
                  <a:cubicBezTo>
                    <a:pt x="1620" y="19837"/>
                    <a:pt x="1456" y="19627"/>
                    <a:pt x="1410" y="19373"/>
                  </a:cubicBezTo>
                  <a:cubicBezTo>
                    <a:pt x="1380" y="19163"/>
                    <a:pt x="1336" y="18983"/>
                    <a:pt x="1290" y="18773"/>
                  </a:cubicBezTo>
                  <a:cubicBezTo>
                    <a:pt x="1156" y="18233"/>
                    <a:pt x="856" y="17858"/>
                    <a:pt x="1006" y="17288"/>
                  </a:cubicBezTo>
                  <a:cubicBezTo>
                    <a:pt x="1066" y="17063"/>
                    <a:pt x="1216" y="16824"/>
                    <a:pt x="1126" y="16584"/>
                  </a:cubicBezTo>
                  <a:cubicBezTo>
                    <a:pt x="1080" y="16478"/>
                    <a:pt x="960" y="16328"/>
                    <a:pt x="946" y="16208"/>
                  </a:cubicBezTo>
                  <a:cubicBezTo>
                    <a:pt x="900" y="15984"/>
                    <a:pt x="1200" y="15564"/>
                    <a:pt x="1410" y="15504"/>
                  </a:cubicBezTo>
                  <a:cubicBezTo>
                    <a:pt x="1590" y="15444"/>
                    <a:pt x="1726" y="15474"/>
                    <a:pt x="1816" y="15278"/>
                  </a:cubicBezTo>
                  <a:cubicBezTo>
                    <a:pt x="1935" y="14994"/>
                    <a:pt x="1846" y="14648"/>
                    <a:pt x="1906" y="14348"/>
                  </a:cubicBezTo>
                  <a:cubicBezTo>
                    <a:pt x="2010" y="13884"/>
                    <a:pt x="1965" y="13389"/>
                    <a:pt x="1965" y="12924"/>
                  </a:cubicBezTo>
                  <a:cubicBezTo>
                    <a:pt x="1980" y="12264"/>
                    <a:pt x="1740" y="11709"/>
                    <a:pt x="1590" y="11079"/>
                  </a:cubicBezTo>
                  <a:cubicBezTo>
                    <a:pt x="1516" y="10765"/>
                    <a:pt x="1396" y="10569"/>
                    <a:pt x="1186" y="10299"/>
                  </a:cubicBezTo>
                  <a:cubicBezTo>
                    <a:pt x="990" y="10059"/>
                    <a:pt x="840" y="9939"/>
                    <a:pt x="886" y="9609"/>
                  </a:cubicBezTo>
                  <a:cubicBezTo>
                    <a:pt x="916" y="9459"/>
                    <a:pt x="946" y="9355"/>
                    <a:pt x="960" y="9205"/>
                  </a:cubicBezTo>
                  <a:cubicBezTo>
                    <a:pt x="960" y="9115"/>
                    <a:pt x="930" y="8995"/>
                    <a:pt x="946" y="8905"/>
                  </a:cubicBezTo>
                  <a:cubicBezTo>
                    <a:pt x="976" y="8665"/>
                    <a:pt x="1126" y="8515"/>
                    <a:pt x="1260" y="8335"/>
                  </a:cubicBezTo>
                  <a:cubicBezTo>
                    <a:pt x="1366" y="8200"/>
                    <a:pt x="1456" y="8035"/>
                    <a:pt x="1516" y="7870"/>
                  </a:cubicBezTo>
                  <a:cubicBezTo>
                    <a:pt x="1590" y="7705"/>
                    <a:pt x="1560" y="7570"/>
                    <a:pt x="1590" y="7405"/>
                  </a:cubicBezTo>
                  <a:cubicBezTo>
                    <a:pt x="1620" y="7255"/>
                    <a:pt x="1636" y="7030"/>
                    <a:pt x="1726" y="6910"/>
                  </a:cubicBezTo>
                  <a:cubicBezTo>
                    <a:pt x="1830" y="6775"/>
                    <a:pt x="2055" y="6580"/>
                    <a:pt x="2190" y="6490"/>
                  </a:cubicBezTo>
                  <a:cubicBezTo>
                    <a:pt x="2385" y="6370"/>
                    <a:pt x="2610" y="6250"/>
                    <a:pt x="2820" y="6160"/>
                  </a:cubicBezTo>
                  <a:cubicBezTo>
                    <a:pt x="2985" y="6086"/>
                    <a:pt x="3060" y="6010"/>
                    <a:pt x="3195" y="5906"/>
                  </a:cubicBezTo>
                  <a:cubicBezTo>
                    <a:pt x="3400" y="5727"/>
                    <a:pt x="3810" y="5526"/>
                    <a:pt x="4141" y="5526"/>
                  </a:cubicBezTo>
                  <a:cubicBezTo>
                    <a:pt x="4199" y="5526"/>
                    <a:pt x="4254" y="5532"/>
                    <a:pt x="4305" y="5546"/>
                  </a:cubicBezTo>
                  <a:cubicBezTo>
                    <a:pt x="4395" y="5576"/>
                    <a:pt x="4485" y="5650"/>
                    <a:pt x="4589" y="5680"/>
                  </a:cubicBezTo>
                  <a:cubicBezTo>
                    <a:pt x="4659" y="5695"/>
                    <a:pt x="4724" y="5699"/>
                    <a:pt x="4789" y="5699"/>
                  </a:cubicBezTo>
                  <a:cubicBezTo>
                    <a:pt x="4851" y="5699"/>
                    <a:pt x="4913" y="5696"/>
                    <a:pt x="4979" y="5696"/>
                  </a:cubicBezTo>
                  <a:cubicBezTo>
                    <a:pt x="5235" y="5696"/>
                    <a:pt x="5385" y="5650"/>
                    <a:pt x="5625" y="5546"/>
                  </a:cubicBezTo>
                  <a:cubicBezTo>
                    <a:pt x="5925" y="5396"/>
                    <a:pt x="6165" y="5230"/>
                    <a:pt x="6405" y="4990"/>
                  </a:cubicBezTo>
                  <a:cubicBezTo>
                    <a:pt x="6555" y="4840"/>
                    <a:pt x="6705" y="4706"/>
                    <a:pt x="6795" y="4526"/>
                  </a:cubicBezTo>
                  <a:cubicBezTo>
                    <a:pt x="6885" y="4376"/>
                    <a:pt x="6899" y="4166"/>
                    <a:pt x="7005" y="4030"/>
                  </a:cubicBezTo>
                  <a:cubicBezTo>
                    <a:pt x="7049" y="3970"/>
                    <a:pt x="7169" y="3926"/>
                    <a:pt x="7214" y="3896"/>
                  </a:cubicBezTo>
                  <a:cubicBezTo>
                    <a:pt x="7379" y="3776"/>
                    <a:pt x="7544" y="3640"/>
                    <a:pt x="7709" y="3506"/>
                  </a:cubicBezTo>
                  <a:cubicBezTo>
                    <a:pt x="8039" y="3266"/>
                    <a:pt x="8309" y="2981"/>
                    <a:pt x="8669" y="2786"/>
                  </a:cubicBezTo>
                  <a:cubicBezTo>
                    <a:pt x="8894" y="2666"/>
                    <a:pt x="9208" y="2561"/>
                    <a:pt x="9344" y="2336"/>
                  </a:cubicBezTo>
                  <a:cubicBezTo>
                    <a:pt x="9404" y="2261"/>
                    <a:pt x="9374" y="2186"/>
                    <a:pt x="9448" y="2096"/>
                  </a:cubicBezTo>
                  <a:cubicBezTo>
                    <a:pt x="9598" y="1886"/>
                    <a:pt x="9854" y="1676"/>
                    <a:pt x="10048" y="1497"/>
                  </a:cubicBezTo>
                  <a:cubicBezTo>
                    <a:pt x="10228" y="1331"/>
                    <a:pt x="10468" y="1241"/>
                    <a:pt x="10664" y="1077"/>
                  </a:cubicBezTo>
                  <a:cubicBezTo>
                    <a:pt x="10856" y="906"/>
                    <a:pt x="11058" y="804"/>
                    <a:pt x="11295" y="804"/>
                  </a:cubicBezTo>
                  <a:cubicBezTo>
                    <a:pt x="11370" y="804"/>
                    <a:pt x="11450" y="815"/>
                    <a:pt x="11534" y="837"/>
                  </a:cubicBezTo>
                  <a:cubicBezTo>
                    <a:pt x="11684" y="881"/>
                    <a:pt x="11788" y="941"/>
                    <a:pt x="11954" y="941"/>
                  </a:cubicBezTo>
                  <a:cubicBezTo>
                    <a:pt x="11973" y="944"/>
                    <a:pt x="11994" y="946"/>
                    <a:pt x="12016" y="946"/>
                  </a:cubicBezTo>
                  <a:cubicBezTo>
                    <a:pt x="12074" y="946"/>
                    <a:pt x="12137" y="937"/>
                    <a:pt x="12195" y="937"/>
                  </a:cubicBezTo>
                  <a:cubicBezTo>
                    <a:pt x="12215" y="937"/>
                    <a:pt x="12235" y="938"/>
                    <a:pt x="12253" y="941"/>
                  </a:cubicBezTo>
                  <a:cubicBezTo>
                    <a:pt x="12448" y="971"/>
                    <a:pt x="12613" y="1137"/>
                    <a:pt x="12778" y="1241"/>
                  </a:cubicBezTo>
                  <a:cubicBezTo>
                    <a:pt x="12883" y="1317"/>
                    <a:pt x="13018" y="1437"/>
                    <a:pt x="13123" y="1481"/>
                  </a:cubicBezTo>
                  <a:cubicBezTo>
                    <a:pt x="13241" y="1551"/>
                    <a:pt x="13349" y="1576"/>
                    <a:pt x="13469" y="1576"/>
                  </a:cubicBezTo>
                  <a:cubicBezTo>
                    <a:pt x="13503" y="1576"/>
                    <a:pt x="13537" y="1574"/>
                    <a:pt x="13573" y="1571"/>
                  </a:cubicBezTo>
                  <a:cubicBezTo>
                    <a:pt x="13664" y="1561"/>
                    <a:pt x="13715" y="1530"/>
                    <a:pt x="13775" y="1530"/>
                  </a:cubicBezTo>
                  <a:cubicBezTo>
                    <a:pt x="13804" y="1530"/>
                    <a:pt x="13835" y="1537"/>
                    <a:pt x="13873" y="1556"/>
                  </a:cubicBezTo>
                  <a:cubicBezTo>
                    <a:pt x="14023" y="1616"/>
                    <a:pt x="14098" y="1841"/>
                    <a:pt x="14188" y="1961"/>
                  </a:cubicBezTo>
                  <a:cubicBezTo>
                    <a:pt x="14323" y="2126"/>
                    <a:pt x="14563" y="2216"/>
                    <a:pt x="14757" y="2321"/>
                  </a:cubicBezTo>
                  <a:cubicBezTo>
                    <a:pt x="14861" y="2382"/>
                    <a:pt x="14955" y="2407"/>
                    <a:pt x="15043" y="2407"/>
                  </a:cubicBezTo>
                  <a:cubicBezTo>
                    <a:pt x="15451" y="2407"/>
                    <a:pt x="15717" y="1858"/>
                    <a:pt x="16137" y="1796"/>
                  </a:cubicBezTo>
                  <a:cubicBezTo>
                    <a:pt x="16191" y="1786"/>
                    <a:pt x="16244" y="1782"/>
                    <a:pt x="16298" y="1782"/>
                  </a:cubicBezTo>
                  <a:cubicBezTo>
                    <a:pt x="16530" y="1782"/>
                    <a:pt x="16762" y="1860"/>
                    <a:pt x="16995" y="1860"/>
                  </a:cubicBezTo>
                  <a:cubicBezTo>
                    <a:pt x="17024" y="1860"/>
                    <a:pt x="17053" y="1859"/>
                    <a:pt x="17083" y="1856"/>
                  </a:cubicBezTo>
                  <a:cubicBezTo>
                    <a:pt x="17222" y="1847"/>
                    <a:pt x="17292" y="1826"/>
                    <a:pt x="17369" y="1826"/>
                  </a:cubicBezTo>
                  <a:cubicBezTo>
                    <a:pt x="17415" y="1826"/>
                    <a:pt x="17464" y="1834"/>
                    <a:pt x="17532" y="1856"/>
                  </a:cubicBezTo>
                  <a:cubicBezTo>
                    <a:pt x="17697" y="1901"/>
                    <a:pt x="17922" y="1946"/>
                    <a:pt x="18072" y="2036"/>
                  </a:cubicBezTo>
                  <a:cubicBezTo>
                    <a:pt x="18222" y="2111"/>
                    <a:pt x="18237" y="2201"/>
                    <a:pt x="18417" y="2276"/>
                  </a:cubicBezTo>
                  <a:cubicBezTo>
                    <a:pt x="18642" y="2351"/>
                    <a:pt x="18987" y="2261"/>
                    <a:pt x="19167" y="2411"/>
                  </a:cubicBezTo>
                  <a:cubicBezTo>
                    <a:pt x="19257" y="2486"/>
                    <a:pt x="19287" y="2621"/>
                    <a:pt x="19406" y="2711"/>
                  </a:cubicBezTo>
                  <a:cubicBezTo>
                    <a:pt x="19542" y="2831"/>
                    <a:pt x="19646" y="2891"/>
                    <a:pt x="19752" y="3041"/>
                  </a:cubicBezTo>
                  <a:cubicBezTo>
                    <a:pt x="19826" y="3146"/>
                    <a:pt x="19886" y="3266"/>
                    <a:pt x="19962" y="3371"/>
                  </a:cubicBezTo>
                  <a:cubicBezTo>
                    <a:pt x="20103" y="3609"/>
                    <a:pt x="20267" y="3683"/>
                    <a:pt x="20478" y="3683"/>
                  </a:cubicBezTo>
                  <a:cubicBezTo>
                    <a:pt x="20559" y="3683"/>
                    <a:pt x="20646" y="3673"/>
                    <a:pt x="20742" y="3656"/>
                  </a:cubicBezTo>
                  <a:cubicBezTo>
                    <a:pt x="21026" y="3610"/>
                    <a:pt x="21192" y="3491"/>
                    <a:pt x="21446" y="3386"/>
                  </a:cubicBezTo>
                  <a:cubicBezTo>
                    <a:pt x="21582" y="3326"/>
                    <a:pt x="21626" y="3341"/>
                    <a:pt x="21732" y="3266"/>
                  </a:cubicBezTo>
                  <a:cubicBezTo>
                    <a:pt x="21866" y="3176"/>
                    <a:pt x="21912" y="3101"/>
                    <a:pt x="22062" y="3056"/>
                  </a:cubicBezTo>
                  <a:cubicBezTo>
                    <a:pt x="22256" y="3011"/>
                    <a:pt x="22496" y="3026"/>
                    <a:pt x="22676" y="2951"/>
                  </a:cubicBezTo>
                  <a:cubicBezTo>
                    <a:pt x="22781" y="2906"/>
                    <a:pt x="22856" y="2831"/>
                    <a:pt x="22976" y="2801"/>
                  </a:cubicBezTo>
                  <a:cubicBezTo>
                    <a:pt x="23171" y="2726"/>
                    <a:pt x="23411" y="2681"/>
                    <a:pt x="23591" y="2576"/>
                  </a:cubicBezTo>
                  <a:cubicBezTo>
                    <a:pt x="23711" y="2501"/>
                    <a:pt x="23711" y="2441"/>
                    <a:pt x="23801" y="2336"/>
                  </a:cubicBezTo>
                  <a:cubicBezTo>
                    <a:pt x="23906" y="2216"/>
                    <a:pt x="24086" y="2081"/>
                    <a:pt x="24221" y="1961"/>
                  </a:cubicBezTo>
                  <a:cubicBezTo>
                    <a:pt x="24446" y="1766"/>
                    <a:pt x="24775" y="1721"/>
                    <a:pt x="25075" y="1721"/>
                  </a:cubicBezTo>
                  <a:cubicBezTo>
                    <a:pt x="25226" y="1721"/>
                    <a:pt x="25389" y="1754"/>
                    <a:pt x="25539" y="1754"/>
                  </a:cubicBezTo>
                  <a:cubicBezTo>
                    <a:pt x="25614" y="1754"/>
                    <a:pt x="25686" y="1746"/>
                    <a:pt x="25751" y="1721"/>
                  </a:cubicBezTo>
                  <a:cubicBezTo>
                    <a:pt x="25885" y="1661"/>
                    <a:pt x="26021" y="1541"/>
                    <a:pt x="26155" y="1481"/>
                  </a:cubicBezTo>
                  <a:cubicBezTo>
                    <a:pt x="26266" y="1425"/>
                    <a:pt x="26607" y="1268"/>
                    <a:pt x="26777" y="1268"/>
                  </a:cubicBezTo>
                  <a:cubicBezTo>
                    <a:pt x="26791" y="1268"/>
                    <a:pt x="26804" y="1269"/>
                    <a:pt x="26815" y="1271"/>
                  </a:cubicBezTo>
                  <a:cubicBezTo>
                    <a:pt x="26921" y="1317"/>
                    <a:pt x="27025" y="1481"/>
                    <a:pt x="27115" y="1556"/>
                  </a:cubicBezTo>
                  <a:cubicBezTo>
                    <a:pt x="27281" y="1676"/>
                    <a:pt x="27445" y="1751"/>
                    <a:pt x="27595" y="1901"/>
                  </a:cubicBezTo>
                  <a:cubicBezTo>
                    <a:pt x="27685" y="1976"/>
                    <a:pt x="27805" y="2021"/>
                    <a:pt x="27880" y="2111"/>
                  </a:cubicBezTo>
                  <a:cubicBezTo>
                    <a:pt x="27985" y="2261"/>
                    <a:pt x="27955" y="2366"/>
                    <a:pt x="28135" y="2486"/>
                  </a:cubicBezTo>
                  <a:cubicBezTo>
                    <a:pt x="28450" y="2681"/>
                    <a:pt x="28795" y="2711"/>
                    <a:pt x="29140" y="2816"/>
                  </a:cubicBezTo>
                  <a:cubicBezTo>
                    <a:pt x="29290" y="2861"/>
                    <a:pt x="29275" y="2861"/>
                    <a:pt x="29290" y="3041"/>
                  </a:cubicBezTo>
                  <a:cubicBezTo>
                    <a:pt x="29320" y="3236"/>
                    <a:pt x="29320" y="3446"/>
                    <a:pt x="29455" y="3610"/>
                  </a:cubicBezTo>
                  <a:cubicBezTo>
                    <a:pt x="29590" y="3776"/>
                    <a:pt x="29800" y="3820"/>
                    <a:pt x="29964" y="3910"/>
                  </a:cubicBezTo>
                  <a:cubicBezTo>
                    <a:pt x="30190" y="4000"/>
                    <a:pt x="30084" y="3970"/>
                    <a:pt x="30144" y="4136"/>
                  </a:cubicBezTo>
                  <a:cubicBezTo>
                    <a:pt x="30194" y="4253"/>
                    <a:pt x="30250" y="4286"/>
                    <a:pt x="30318" y="4286"/>
                  </a:cubicBezTo>
                  <a:cubicBezTo>
                    <a:pt x="30409" y="4286"/>
                    <a:pt x="30519" y="4225"/>
                    <a:pt x="30657" y="4225"/>
                  </a:cubicBezTo>
                  <a:cubicBezTo>
                    <a:pt x="30666" y="4225"/>
                    <a:pt x="30675" y="4225"/>
                    <a:pt x="30684" y="4226"/>
                  </a:cubicBezTo>
                  <a:cubicBezTo>
                    <a:pt x="30730" y="4390"/>
                    <a:pt x="30984" y="4540"/>
                    <a:pt x="31150" y="4616"/>
                  </a:cubicBezTo>
                  <a:cubicBezTo>
                    <a:pt x="31228" y="4651"/>
                    <a:pt x="31292" y="4666"/>
                    <a:pt x="31356" y="4666"/>
                  </a:cubicBezTo>
                  <a:cubicBezTo>
                    <a:pt x="31427" y="4666"/>
                    <a:pt x="31498" y="4647"/>
                    <a:pt x="31584" y="4616"/>
                  </a:cubicBezTo>
                  <a:cubicBezTo>
                    <a:pt x="31780" y="4540"/>
                    <a:pt x="31900" y="4376"/>
                    <a:pt x="32080" y="4300"/>
                  </a:cubicBezTo>
                  <a:cubicBezTo>
                    <a:pt x="32274" y="4226"/>
                    <a:pt x="32500" y="4196"/>
                    <a:pt x="32724" y="4180"/>
                  </a:cubicBezTo>
                  <a:lnTo>
                    <a:pt x="32724" y="3341"/>
                  </a:lnTo>
                  <a:cubicBezTo>
                    <a:pt x="32674" y="3341"/>
                    <a:pt x="32624" y="3334"/>
                    <a:pt x="32570" y="3334"/>
                  </a:cubicBezTo>
                  <a:cubicBezTo>
                    <a:pt x="32542" y="3334"/>
                    <a:pt x="32514" y="3336"/>
                    <a:pt x="32484" y="3341"/>
                  </a:cubicBezTo>
                  <a:cubicBezTo>
                    <a:pt x="32363" y="3341"/>
                    <a:pt x="32193" y="3358"/>
                    <a:pt x="32028" y="3358"/>
                  </a:cubicBezTo>
                  <a:cubicBezTo>
                    <a:pt x="31847" y="3358"/>
                    <a:pt x="31671" y="3337"/>
                    <a:pt x="31570" y="3251"/>
                  </a:cubicBezTo>
                  <a:cubicBezTo>
                    <a:pt x="31420" y="3146"/>
                    <a:pt x="31330" y="2996"/>
                    <a:pt x="31240" y="2846"/>
                  </a:cubicBezTo>
                  <a:cubicBezTo>
                    <a:pt x="31150" y="2711"/>
                    <a:pt x="31120" y="2591"/>
                    <a:pt x="30970" y="2531"/>
                  </a:cubicBezTo>
                  <a:cubicBezTo>
                    <a:pt x="30820" y="2456"/>
                    <a:pt x="30684" y="2456"/>
                    <a:pt x="30520" y="2456"/>
                  </a:cubicBezTo>
                  <a:cubicBezTo>
                    <a:pt x="30324" y="2456"/>
                    <a:pt x="30234" y="2351"/>
                    <a:pt x="30144" y="2186"/>
                  </a:cubicBezTo>
                  <a:cubicBezTo>
                    <a:pt x="30054" y="2036"/>
                    <a:pt x="29964" y="1886"/>
                    <a:pt x="29784" y="1796"/>
                  </a:cubicBezTo>
                  <a:cubicBezTo>
                    <a:pt x="29545" y="1676"/>
                    <a:pt x="29245" y="1751"/>
                    <a:pt x="29005" y="1631"/>
                  </a:cubicBezTo>
                  <a:cubicBezTo>
                    <a:pt x="28810" y="1527"/>
                    <a:pt x="28660" y="1347"/>
                    <a:pt x="28465" y="1241"/>
                  </a:cubicBezTo>
                  <a:cubicBezTo>
                    <a:pt x="28210" y="1091"/>
                    <a:pt x="27880" y="1047"/>
                    <a:pt x="27595" y="911"/>
                  </a:cubicBezTo>
                  <a:cubicBezTo>
                    <a:pt x="27235" y="747"/>
                    <a:pt x="26891" y="731"/>
                    <a:pt x="26501" y="701"/>
                  </a:cubicBezTo>
                  <a:cubicBezTo>
                    <a:pt x="26337" y="678"/>
                    <a:pt x="26210" y="627"/>
                    <a:pt x="26062" y="627"/>
                  </a:cubicBezTo>
                  <a:cubicBezTo>
                    <a:pt x="26020" y="627"/>
                    <a:pt x="25977" y="631"/>
                    <a:pt x="25931" y="641"/>
                  </a:cubicBezTo>
                  <a:cubicBezTo>
                    <a:pt x="25781" y="671"/>
                    <a:pt x="25645" y="777"/>
                    <a:pt x="25495" y="821"/>
                  </a:cubicBezTo>
                  <a:cubicBezTo>
                    <a:pt x="25434" y="836"/>
                    <a:pt x="25373" y="840"/>
                    <a:pt x="25312" y="840"/>
                  </a:cubicBezTo>
                  <a:cubicBezTo>
                    <a:pt x="25253" y="840"/>
                    <a:pt x="25194" y="837"/>
                    <a:pt x="25135" y="837"/>
                  </a:cubicBezTo>
                  <a:cubicBezTo>
                    <a:pt x="24925" y="837"/>
                    <a:pt x="24925" y="761"/>
                    <a:pt x="24775" y="671"/>
                  </a:cubicBezTo>
                  <a:cubicBezTo>
                    <a:pt x="24717" y="639"/>
                    <a:pt x="24664" y="626"/>
                    <a:pt x="24612" y="626"/>
                  </a:cubicBezTo>
                  <a:cubicBezTo>
                    <a:pt x="24520" y="626"/>
                    <a:pt x="24432" y="668"/>
                    <a:pt x="24326" y="717"/>
                  </a:cubicBezTo>
                  <a:cubicBezTo>
                    <a:pt x="24251" y="747"/>
                    <a:pt x="24086" y="791"/>
                    <a:pt x="24026" y="851"/>
                  </a:cubicBezTo>
                  <a:cubicBezTo>
                    <a:pt x="23966" y="897"/>
                    <a:pt x="23951" y="971"/>
                    <a:pt x="23891" y="1017"/>
                  </a:cubicBezTo>
                  <a:cubicBezTo>
                    <a:pt x="23711" y="1181"/>
                    <a:pt x="23426" y="1241"/>
                    <a:pt x="23216" y="1377"/>
                  </a:cubicBezTo>
                  <a:cubicBezTo>
                    <a:pt x="23081" y="1467"/>
                    <a:pt x="22961" y="1527"/>
                    <a:pt x="22856" y="1631"/>
                  </a:cubicBezTo>
                  <a:cubicBezTo>
                    <a:pt x="22781" y="1691"/>
                    <a:pt x="22676" y="1781"/>
                    <a:pt x="22586" y="1811"/>
                  </a:cubicBezTo>
                  <a:cubicBezTo>
                    <a:pt x="22510" y="1840"/>
                    <a:pt x="22434" y="1850"/>
                    <a:pt x="22359" y="1850"/>
                  </a:cubicBezTo>
                  <a:cubicBezTo>
                    <a:pt x="22314" y="1850"/>
                    <a:pt x="22270" y="1847"/>
                    <a:pt x="22226" y="1841"/>
                  </a:cubicBezTo>
                  <a:cubicBezTo>
                    <a:pt x="22076" y="1811"/>
                    <a:pt x="21926" y="1721"/>
                    <a:pt x="21776" y="1691"/>
                  </a:cubicBezTo>
                  <a:cubicBezTo>
                    <a:pt x="21582" y="1646"/>
                    <a:pt x="21402" y="1586"/>
                    <a:pt x="21206" y="1571"/>
                  </a:cubicBezTo>
                  <a:cubicBezTo>
                    <a:pt x="21197" y="1570"/>
                    <a:pt x="21187" y="1570"/>
                    <a:pt x="21178" y="1570"/>
                  </a:cubicBezTo>
                  <a:cubicBezTo>
                    <a:pt x="20909" y="1570"/>
                    <a:pt x="20718" y="1767"/>
                    <a:pt x="20472" y="1781"/>
                  </a:cubicBezTo>
                  <a:cubicBezTo>
                    <a:pt x="20449" y="1784"/>
                    <a:pt x="20426" y="1785"/>
                    <a:pt x="20402" y="1785"/>
                  </a:cubicBezTo>
                  <a:cubicBezTo>
                    <a:pt x="20158" y="1785"/>
                    <a:pt x="19866" y="1654"/>
                    <a:pt x="19662" y="1586"/>
                  </a:cubicBezTo>
                  <a:cubicBezTo>
                    <a:pt x="19362" y="1511"/>
                    <a:pt x="19077" y="1407"/>
                    <a:pt x="18792" y="1317"/>
                  </a:cubicBezTo>
                  <a:cubicBezTo>
                    <a:pt x="18477" y="1227"/>
                    <a:pt x="18147" y="1151"/>
                    <a:pt x="17832" y="1031"/>
                  </a:cubicBezTo>
                  <a:cubicBezTo>
                    <a:pt x="17592" y="941"/>
                    <a:pt x="17397" y="897"/>
                    <a:pt x="17143" y="897"/>
                  </a:cubicBezTo>
                  <a:cubicBezTo>
                    <a:pt x="16633" y="897"/>
                    <a:pt x="16153" y="1031"/>
                    <a:pt x="15657" y="1121"/>
                  </a:cubicBezTo>
                  <a:cubicBezTo>
                    <a:pt x="15564" y="1133"/>
                    <a:pt x="15462" y="1181"/>
                    <a:pt x="15366" y="1181"/>
                  </a:cubicBezTo>
                  <a:cubicBezTo>
                    <a:pt x="15337" y="1181"/>
                    <a:pt x="15310" y="1177"/>
                    <a:pt x="15283" y="1167"/>
                  </a:cubicBezTo>
                  <a:cubicBezTo>
                    <a:pt x="15147" y="1107"/>
                    <a:pt x="15073" y="927"/>
                    <a:pt x="14983" y="851"/>
                  </a:cubicBezTo>
                  <a:cubicBezTo>
                    <a:pt x="14577" y="477"/>
                    <a:pt x="14038" y="327"/>
                    <a:pt x="13528" y="147"/>
                  </a:cubicBezTo>
                  <a:cubicBezTo>
                    <a:pt x="13204" y="42"/>
                    <a:pt x="12837" y="1"/>
                    <a:pt x="1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8"/>
          <p:cNvGrpSpPr/>
          <p:nvPr/>
        </p:nvGrpSpPr>
        <p:grpSpPr>
          <a:xfrm rot="-241014">
            <a:off x="713340" y="562395"/>
            <a:ext cx="7717212" cy="4046306"/>
            <a:chOff x="181824" y="352651"/>
            <a:chExt cx="8719282" cy="4421445"/>
          </a:xfrm>
        </p:grpSpPr>
        <p:sp>
          <p:nvSpPr>
            <p:cNvPr id="54" name="Google Shape;54;p8"/>
            <p:cNvSpPr/>
            <p:nvPr/>
          </p:nvSpPr>
          <p:spPr>
            <a:xfrm>
              <a:off x="181824" y="352651"/>
              <a:ext cx="5142632" cy="4421445"/>
            </a:xfrm>
            <a:custGeom>
              <a:avLst/>
              <a:gdLst/>
              <a:ahLst/>
              <a:cxnLst/>
              <a:rect l="l" t="t" r="r" b="b"/>
              <a:pathLst>
                <a:path w="30641" h="26344" extrusionOk="0">
                  <a:moveTo>
                    <a:pt x="1586" y="3984"/>
                  </a:moveTo>
                  <a:cubicBezTo>
                    <a:pt x="1629" y="3984"/>
                    <a:pt x="1670" y="3986"/>
                    <a:pt x="1710" y="3991"/>
                  </a:cubicBezTo>
                  <a:cubicBezTo>
                    <a:pt x="1756" y="3991"/>
                    <a:pt x="1786" y="4006"/>
                    <a:pt x="1830" y="4021"/>
                  </a:cubicBezTo>
                  <a:cubicBezTo>
                    <a:pt x="1920" y="4036"/>
                    <a:pt x="1996" y="4021"/>
                    <a:pt x="2070" y="4081"/>
                  </a:cubicBezTo>
                  <a:cubicBezTo>
                    <a:pt x="2130" y="4111"/>
                    <a:pt x="2130" y="4171"/>
                    <a:pt x="2176" y="4216"/>
                  </a:cubicBezTo>
                  <a:cubicBezTo>
                    <a:pt x="2236" y="4276"/>
                    <a:pt x="2356" y="4306"/>
                    <a:pt x="2430" y="4336"/>
                  </a:cubicBezTo>
                  <a:cubicBezTo>
                    <a:pt x="2356" y="4336"/>
                    <a:pt x="2280" y="4320"/>
                    <a:pt x="2190" y="4320"/>
                  </a:cubicBezTo>
                  <a:cubicBezTo>
                    <a:pt x="2180" y="4317"/>
                    <a:pt x="2167" y="4316"/>
                    <a:pt x="2152" y="4316"/>
                  </a:cubicBezTo>
                  <a:cubicBezTo>
                    <a:pt x="2123" y="4316"/>
                    <a:pt x="2086" y="4320"/>
                    <a:pt x="2053" y="4320"/>
                  </a:cubicBezTo>
                  <a:cubicBezTo>
                    <a:pt x="2024" y="4320"/>
                    <a:pt x="1997" y="4317"/>
                    <a:pt x="1980" y="4306"/>
                  </a:cubicBezTo>
                  <a:cubicBezTo>
                    <a:pt x="1950" y="4290"/>
                    <a:pt x="1920" y="4246"/>
                    <a:pt x="1890" y="4231"/>
                  </a:cubicBezTo>
                  <a:cubicBezTo>
                    <a:pt x="1860" y="4201"/>
                    <a:pt x="1816" y="4156"/>
                    <a:pt x="1770" y="4126"/>
                  </a:cubicBezTo>
                  <a:cubicBezTo>
                    <a:pt x="1636" y="4036"/>
                    <a:pt x="1486" y="4021"/>
                    <a:pt x="1336" y="4021"/>
                  </a:cubicBezTo>
                  <a:lnTo>
                    <a:pt x="1053" y="4021"/>
                  </a:lnTo>
                  <a:cubicBezTo>
                    <a:pt x="1150" y="4014"/>
                    <a:pt x="1243" y="3991"/>
                    <a:pt x="1336" y="3991"/>
                  </a:cubicBezTo>
                  <a:cubicBezTo>
                    <a:pt x="1416" y="3991"/>
                    <a:pt x="1502" y="3984"/>
                    <a:pt x="1586" y="3984"/>
                  </a:cubicBezTo>
                  <a:close/>
                  <a:moveTo>
                    <a:pt x="1070" y="1"/>
                  </a:moveTo>
                  <a:cubicBezTo>
                    <a:pt x="1063" y="1"/>
                    <a:pt x="1057" y="1"/>
                    <a:pt x="1050" y="1"/>
                  </a:cubicBezTo>
                  <a:cubicBezTo>
                    <a:pt x="870" y="17"/>
                    <a:pt x="706" y="151"/>
                    <a:pt x="510" y="151"/>
                  </a:cubicBezTo>
                  <a:cubicBezTo>
                    <a:pt x="480" y="156"/>
                    <a:pt x="447" y="158"/>
                    <a:pt x="413" y="158"/>
                  </a:cubicBezTo>
                  <a:cubicBezTo>
                    <a:pt x="344" y="158"/>
                    <a:pt x="270" y="151"/>
                    <a:pt x="210" y="151"/>
                  </a:cubicBezTo>
                  <a:cubicBezTo>
                    <a:pt x="210" y="211"/>
                    <a:pt x="226" y="391"/>
                    <a:pt x="240" y="451"/>
                  </a:cubicBezTo>
                  <a:cubicBezTo>
                    <a:pt x="256" y="481"/>
                    <a:pt x="270" y="511"/>
                    <a:pt x="286" y="557"/>
                  </a:cubicBezTo>
                  <a:cubicBezTo>
                    <a:pt x="316" y="647"/>
                    <a:pt x="330" y="767"/>
                    <a:pt x="330" y="871"/>
                  </a:cubicBezTo>
                  <a:cubicBezTo>
                    <a:pt x="316" y="1007"/>
                    <a:pt x="360" y="1127"/>
                    <a:pt x="346" y="1247"/>
                  </a:cubicBezTo>
                  <a:cubicBezTo>
                    <a:pt x="346" y="1381"/>
                    <a:pt x="300" y="1501"/>
                    <a:pt x="300" y="1637"/>
                  </a:cubicBezTo>
                  <a:cubicBezTo>
                    <a:pt x="286" y="1741"/>
                    <a:pt x="256" y="1817"/>
                    <a:pt x="286" y="1907"/>
                  </a:cubicBezTo>
                  <a:cubicBezTo>
                    <a:pt x="300" y="1997"/>
                    <a:pt x="286" y="2071"/>
                    <a:pt x="300" y="2147"/>
                  </a:cubicBezTo>
                  <a:cubicBezTo>
                    <a:pt x="316" y="2221"/>
                    <a:pt x="346" y="2281"/>
                    <a:pt x="346" y="2356"/>
                  </a:cubicBezTo>
                  <a:cubicBezTo>
                    <a:pt x="360" y="2446"/>
                    <a:pt x="346" y="2521"/>
                    <a:pt x="346" y="2596"/>
                  </a:cubicBezTo>
                  <a:cubicBezTo>
                    <a:pt x="360" y="2686"/>
                    <a:pt x="390" y="2776"/>
                    <a:pt x="406" y="2866"/>
                  </a:cubicBezTo>
                  <a:cubicBezTo>
                    <a:pt x="436" y="3031"/>
                    <a:pt x="376" y="3136"/>
                    <a:pt x="300" y="3286"/>
                  </a:cubicBezTo>
                  <a:cubicBezTo>
                    <a:pt x="256" y="3376"/>
                    <a:pt x="256" y="3376"/>
                    <a:pt x="316" y="3466"/>
                  </a:cubicBezTo>
                  <a:cubicBezTo>
                    <a:pt x="406" y="3571"/>
                    <a:pt x="466" y="3676"/>
                    <a:pt x="540" y="3796"/>
                  </a:cubicBezTo>
                  <a:cubicBezTo>
                    <a:pt x="586" y="3841"/>
                    <a:pt x="616" y="3886"/>
                    <a:pt x="676" y="3916"/>
                  </a:cubicBezTo>
                  <a:cubicBezTo>
                    <a:pt x="736" y="3946"/>
                    <a:pt x="810" y="3976"/>
                    <a:pt x="870" y="4006"/>
                  </a:cubicBezTo>
                  <a:cubicBezTo>
                    <a:pt x="898" y="4014"/>
                    <a:pt x="926" y="4018"/>
                    <a:pt x="953" y="4021"/>
                  </a:cubicBezTo>
                  <a:lnTo>
                    <a:pt x="496" y="4021"/>
                  </a:lnTo>
                  <a:cubicBezTo>
                    <a:pt x="456" y="4021"/>
                    <a:pt x="396" y="4007"/>
                    <a:pt x="342" y="4007"/>
                  </a:cubicBezTo>
                  <a:cubicBezTo>
                    <a:pt x="315" y="4007"/>
                    <a:pt x="290" y="4011"/>
                    <a:pt x="270" y="4021"/>
                  </a:cubicBezTo>
                  <a:cubicBezTo>
                    <a:pt x="210" y="4066"/>
                    <a:pt x="226" y="4320"/>
                    <a:pt x="240" y="4380"/>
                  </a:cubicBezTo>
                  <a:cubicBezTo>
                    <a:pt x="256" y="4440"/>
                    <a:pt x="286" y="4500"/>
                    <a:pt x="286" y="4560"/>
                  </a:cubicBezTo>
                  <a:cubicBezTo>
                    <a:pt x="300" y="4636"/>
                    <a:pt x="270" y="4666"/>
                    <a:pt x="240" y="4740"/>
                  </a:cubicBezTo>
                  <a:cubicBezTo>
                    <a:pt x="196" y="4816"/>
                    <a:pt x="226" y="4860"/>
                    <a:pt x="226" y="4950"/>
                  </a:cubicBezTo>
                  <a:cubicBezTo>
                    <a:pt x="270" y="5236"/>
                    <a:pt x="240" y="5536"/>
                    <a:pt x="210" y="5806"/>
                  </a:cubicBezTo>
                  <a:cubicBezTo>
                    <a:pt x="196" y="5896"/>
                    <a:pt x="226" y="5986"/>
                    <a:pt x="240" y="6060"/>
                  </a:cubicBezTo>
                  <a:cubicBezTo>
                    <a:pt x="240" y="6136"/>
                    <a:pt x="256" y="6120"/>
                    <a:pt x="300" y="6180"/>
                  </a:cubicBezTo>
                  <a:cubicBezTo>
                    <a:pt x="360" y="6256"/>
                    <a:pt x="360" y="6300"/>
                    <a:pt x="346" y="6390"/>
                  </a:cubicBezTo>
                  <a:cubicBezTo>
                    <a:pt x="330" y="6496"/>
                    <a:pt x="316" y="6600"/>
                    <a:pt x="330" y="6720"/>
                  </a:cubicBezTo>
                  <a:cubicBezTo>
                    <a:pt x="330" y="6810"/>
                    <a:pt x="316" y="6900"/>
                    <a:pt x="330" y="6990"/>
                  </a:cubicBezTo>
                  <a:cubicBezTo>
                    <a:pt x="330" y="7126"/>
                    <a:pt x="300" y="7260"/>
                    <a:pt x="300" y="7395"/>
                  </a:cubicBezTo>
                  <a:cubicBezTo>
                    <a:pt x="286" y="7470"/>
                    <a:pt x="270" y="7530"/>
                    <a:pt x="270" y="7620"/>
                  </a:cubicBezTo>
                  <a:cubicBezTo>
                    <a:pt x="256" y="7800"/>
                    <a:pt x="210" y="7965"/>
                    <a:pt x="240" y="8145"/>
                  </a:cubicBezTo>
                  <a:cubicBezTo>
                    <a:pt x="240" y="8235"/>
                    <a:pt x="210" y="8310"/>
                    <a:pt x="210" y="8385"/>
                  </a:cubicBezTo>
                  <a:cubicBezTo>
                    <a:pt x="210" y="8445"/>
                    <a:pt x="226" y="8490"/>
                    <a:pt x="226" y="8535"/>
                  </a:cubicBezTo>
                  <a:cubicBezTo>
                    <a:pt x="240" y="8655"/>
                    <a:pt x="240" y="8760"/>
                    <a:pt x="240" y="8880"/>
                  </a:cubicBezTo>
                  <a:cubicBezTo>
                    <a:pt x="226" y="9000"/>
                    <a:pt x="256" y="9120"/>
                    <a:pt x="286" y="9240"/>
                  </a:cubicBezTo>
                  <a:cubicBezTo>
                    <a:pt x="316" y="9389"/>
                    <a:pt x="210" y="9555"/>
                    <a:pt x="150" y="9689"/>
                  </a:cubicBezTo>
                  <a:cubicBezTo>
                    <a:pt x="120" y="9749"/>
                    <a:pt x="90" y="9825"/>
                    <a:pt x="76" y="9885"/>
                  </a:cubicBezTo>
                  <a:cubicBezTo>
                    <a:pt x="60" y="9929"/>
                    <a:pt x="0" y="10019"/>
                    <a:pt x="16" y="10065"/>
                  </a:cubicBezTo>
                  <a:cubicBezTo>
                    <a:pt x="120" y="10035"/>
                    <a:pt x="180" y="9959"/>
                    <a:pt x="286" y="9915"/>
                  </a:cubicBezTo>
                  <a:cubicBezTo>
                    <a:pt x="346" y="9885"/>
                    <a:pt x="406" y="9855"/>
                    <a:pt x="480" y="9825"/>
                  </a:cubicBezTo>
                  <a:cubicBezTo>
                    <a:pt x="526" y="9795"/>
                    <a:pt x="600" y="9749"/>
                    <a:pt x="616" y="9689"/>
                  </a:cubicBezTo>
                  <a:cubicBezTo>
                    <a:pt x="630" y="9645"/>
                    <a:pt x="586" y="9555"/>
                    <a:pt x="586" y="9509"/>
                  </a:cubicBezTo>
                  <a:lnTo>
                    <a:pt x="586" y="9300"/>
                  </a:lnTo>
                  <a:cubicBezTo>
                    <a:pt x="586" y="9270"/>
                    <a:pt x="570" y="9225"/>
                    <a:pt x="586" y="9195"/>
                  </a:cubicBezTo>
                  <a:cubicBezTo>
                    <a:pt x="600" y="9150"/>
                    <a:pt x="706" y="9120"/>
                    <a:pt x="750" y="9090"/>
                  </a:cubicBezTo>
                  <a:cubicBezTo>
                    <a:pt x="810" y="9060"/>
                    <a:pt x="870" y="9000"/>
                    <a:pt x="916" y="8940"/>
                  </a:cubicBezTo>
                  <a:cubicBezTo>
                    <a:pt x="960" y="8895"/>
                    <a:pt x="990" y="8865"/>
                    <a:pt x="1050" y="8820"/>
                  </a:cubicBezTo>
                  <a:cubicBezTo>
                    <a:pt x="1126" y="8745"/>
                    <a:pt x="1200" y="8745"/>
                    <a:pt x="1306" y="8715"/>
                  </a:cubicBezTo>
                  <a:cubicBezTo>
                    <a:pt x="1380" y="8685"/>
                    <a:pt x="1456" y="8595"/>
                    <a:pt x="1546" y="8580"/>
                  </a:cubicBezTo>
                  <a:lnTo>
                    <a:pt x="1546" y="8580"/>
                  </a:lnTo>
                  <a:cubicBezTo>
                    <a:pt x="1516" y="8685"/>
                    <a:pt x="1410" y="8835"/>
                    <a:pt x="1336" y="8895"/>
                  </a:cubicBezTo>
                  <a:cubicBezTo>
                    <a:pt x="1246" y="8955"/>
                    <a:pt x="1200" y="9000"/>
                    <a:pt x="1096" y="9030"/>
                  </a:cubicBezTo>
                  <a:cubicBezTo>
                    <a:pt x="930" y="9060"/>
                    <a:pt x="930" y="9105"/>
                    <a:pt x="900" y="9270"/>
                  </a:cubicBezTo>
                  <a:cubicBezTo>
                    <a:pt x="856" y="9449"/>
                    <a:pt x="766" y="9615"/>
                    <a:pt x="736" y="9795"/>
                  </a:cubicBezTo>
                  <a:cubicBezTo>
                    <a:pt x="720" y="9825"/>
                    <a:pt x="720" y="9899"/>
                    <a:pt x="720" y="9945"/>
                  </a:cubicBezTo>
                  <a:cubicBezTo>
                    <a:pt x="736" y="9975"/>
                    <a:pt x="750" y="10005"/>
                    <a:pt x="750" y="10035"/>
                  </a:cubicBezTo>
                  <a:cubicBezTo>
                    <a:pt x="750" y="10109"/>
                    <a:pt x="630" y="10185"/>
                    <a:pt x="586" y="10229"/>
                  </a:cubicBezTo>
                  <a:cubicBezTo>
                    <a:pt x="556" y="10259"/>
                    <a:pt x="436" y="10305"/>
                    <a:pt x="406" y="10349"/>
                  </a:cubicBezTo>
                  <a:cubicBezTo>
                    <a:pt x="390" y="10379"/>
                    <a:pt x="406" y="10439"/>
                    <a:pt x="406" y="10469"/>
                  </a:cubicBezTo>
                  <a:cubicBezTo>
                    <a:pt x="406" y="10499"/>
                    <a:pt x="420" y="10545"/>
                    <a:pt x="406" y="10575"/>
                  </a:cubicBezTo>
                  <a:cubicBezTo>
                    <a:pt x="390" y="10635"/>
                    <a:pt x="300" y="10739"/>
                    <a:pt x="256" y="10785"/>
                  </a:cubicBezTo>
                  <a:cubicBezTo>
                    <a:pt x="270" y="10815"/>
                    <a:pt x="300" y="10845"/>
                    <a:pt x="316" y="10875"/>
                  </a:cubicBezTo>
                  <a:cubicBezTo>
                    <a:pt x="330" y="10889"/>
                    <a:pt x="330" y="10905"/>
                    <a:pt x="330" y="10919"/>
                  </a:cubicBezTo>
                  <a:cubicBezTo>
                    <a:pt x="346" y="10995"/>
                    <a:pt x="360" y="11055"/>
                    <a:pt x="390" y="11129"/>
                  </a:cubicBezTo>
                  <a:cubicBezTo>
                    <a:pt x="390" y="11159"/>
                    <a:pt x="420" y="11189"/>
                    <a:pt x="406" y="11235"/>
                  </a:cubicBezTo>
                  <a:cubicBezTo>
                    <a:pt x="390" y="11309"/>
                    <a:pt x="330" y="11339"/>
                    <a:pt x="346" y="11429"/>
                  </a:cubicBezTo>
                  <a:cubicBezTo>
                    <a:pt x="346" y="11475"/>
                    <a:pt x="360" y="11535"/>
                    <a:pt x="360" y="11595"/>
                  </a:cubicBezTo>
                  <a:cubicBezTo>
                    <a:pt x="376" y="11639"/>
                    <a:pt x="360" y="11685"/>
                    <a:pt x="376" y="11715"/>
                  </a:cubicBezTo>
                  <a:cubicBezTo>
                    <a:pt x="390" y="11759"/>
                    <a:pt x="436" y="11775"/>
                    <a:pt x="436" y="11819"/>
                  </a:cubicBezTo>
                  <a:cubicBezTo>
                    <a:pt x="450" y="11849"/>
                    <a:pt x="436" y="11895"/>
                    <a:pt x="436" y="11925"/>
                  </a:cubicBezTo>
                  <a:cubicBezTo>
                    <a:pt x="436" y="11969"/>
                    <a:pt x="450" y="12015"/>
                    <a:pt x="450" y="12075"/>
                  </a:cubicBezTo>
                  <a:cubicBezTo>
                    <a:pt x="466" y="12225"/>
                    <a:pt x="466" y="12419"/>
                    <a:pt x="436" y="12569"/>
                  </a:cubicBezTo>
                  <a:cubicBezTo>
                    <a:pt x="420" y="12644"/>
                    <a:pt x="390" y="12704"/>
                    <a:pt x="390" y="12779"/>
                  </a:cubicBezTo>
                  <a:cubicBezTo>
                    <a:pt x="406" y="12869"/>
                    <a:pt x="376" y="12944"/>
                    <a:pt x="360" y="13034"/>
                  </a:cubicBezTo>
                  <a:cubicBezTo>
                    <a:pt x="316" y="13169"/>
                    <a:pt x="256" y="13289"/>
                    <a:pt x="226" y="13424"/>
                  </a:cubicBezTo>
                  <a:cubicBezTo>
                    <a:pt x="196" y="13529"/>
                    <a:pt x="226" y="13649"/>
                    <a:pt x="256" y="13754"/>
                  </a:cubicBezTo>
                  <a:cubicBezTo>
                    <a:pt x="270" y="13814"/>
                    <a:pt x="300" y="13874"/>
                    <a:pt x="300" y="13934"/>
                  </a:cubicBezTo>
                  <a:cubicBezTo>
                    <a:pt x="300" y="13964"/>
                    <a:pt x="286" y="14009"/>
                    <a:pt x="286" y="14054"/>
                  </a:cubicBezTo>
                  <a:cubicBezTo>
                    <a:pt x="300" y="14099"/>
                    <a:pt x="360" y="14129"/>
                    <a:pt x="390" y="14159"/>
                  </a:cubicBezTo>
                  <a:cubicBezTo>
                    <a:pt x="466" y="14159"/>
                    <a:pt x="526" y="14129"/>
                    <a:pt x="600" y="14114"/>
                  </a:cubicBezTo>
                  <a:cubicBezTo>
                    <a:pt x="660" y="14099"/>
                    <a:pt x="720" y="14084"/>
                    <a:pt x="796" y="14054"/>
                  </a:cubicBezTo>
                  <a:cubicBezTo>
                    <a:pt x="916" y="14009"/>
                    <a:pt x="1066" y="13964"/>
                    <a:pt x="1186" y="13904"/>
                  </a:cubicBezTo>
                  <a:cubicBezTo>
                    <a:pt x="1230" y="13889"/>
                    <a:pt x="1260" y="13874"/>
                    <a:pt x="1290" y="13844"/>
                  </a:cubicBezTo>
                  <a:cubicBezTo>
                    <a:pt x="1320" y="13829"/>
                    <a:pt x="1336" y="13814"/>
                    <a:pt x="1366" y="13799"/>
                  </a:cubicBezTo>
                  <a:cubicBezTo>
                    <a:pt x="1410" y="13784"/>
                    <a:pt x="1440" y="13769"/>
                    <a:pt x="1486" y="13754"/>
                  </a:cubicBezTo>
                  <a:cubicBezTo>
                    <a:pt x="1510" y="13754"/>
                    <a:pt x="1563" y="13735"/>
                    <a:pt x="1607" y="13735"/>
                  </a:cubicBezTo>
                  <a:cubicBezTo>
                    <a:pt x="1617" y="13735"/>
                    <a:pt x="1627" y="13736"/>
                    <a:pt x="1636" y="13739"/>
                  </a:cubicBezTo>
                  <a:cubicBezTo>
                    <a:pt x="1620" y="13769"/>
                    <a:pt x="1590" y="13784"/>
                    <a:pt x="1560" y="13799"/>
                  </a:cubicBezTo>
                  <a:cubicBezTo>
                    <a:pt x="1530" y="13829"/>
                    <a:pt x="1486" y="13859"/>
                    <a:pt x="1440" y="13889"/>
                  </a:cubicBezTo>
                  <a:cubicBezTo>
                    <a:pt x="1380" y="13904"/>
                    <a:pt x="1336" y="13919"/>
                    <a:pt x="1290" y="13949"/>
                  </a:cubicBezTo>
                  <a:cubicBezTo>
                    <a:pt x="1246" y="13964"/>
                    <a:pt x="1200" y="13949"/>
                    <a:pt x="1170" y="13979"/>
                  </a:cubicBezTo>
                  <a:cubicBezTo>
                    <a:pt x="1126" y="13994"/>
                    <a:pt x="1096" y="14024"/>
                    <a:pt x="1066" y="14039"/>
                  </a:cubicBezTo>
                  <a:cubicBezTo>
                    <a:pt x="976" y="14084"/>
                    <a:pt x="886" y="14099"/>
                    <a:pt x="796" y="14114"/>
                  </a:cubicBezTo>
                  <a:cubicBezTo>
                    <a:pt x="600" y="14189"/>
                    <a:pt x="450" y="14384"/>
                    <a:pt x="316" y="14519"/>
                  </a:cubicBezTo>
                  <a:cubicBezTo>
                    <a:pt x="300" y="14578"/>
                    <a:pt x="286" y="14624"/>
                    <a:pt x="286" y="14668"/>
                  </a:cubicBezTo>
                  <a:cubicBezTo>
                    <a:pt x="270" y="14744"/>
                    <a:pt x="286" y="14804"/>
                    <a:pt x="286" y="14864"/>
                  </a:cubicBezTo>
                  <a:cubicBezTo>
                    <a:pt x="300" y="14924"/>
                    <a:pt x="286" y="14968"/>
                    <a:pt x="300" y="15028"/>
                  </a:cubicBezTo>
                  <a:cubicBezTo>
                    <a:pt x="300" y="15058"/>
                    <a:pt x="300" y="15088"/>
                    <a:pt x="316" y="15134"/>
                  </a:cubicBezTo>
                  <a:cubicBezTo>
                    <a:pt x="316" y="15194"/>
                    <a:pt x="346" y="15268"/>
                    <a:pt x="346" y="15328"/>
                  </a:cubicBezTo>
                  <a:cubicBezTo>
                    <a:pt x="360" y="15404"/>
                    <a:pt x="360" y="15464"/>
                    <a:pt x="376" y="15538"/>
                  </a:cubicBezTo>
                  <a:cubicBezTo>
                    <a:pt x="376" y="15584"/>
                    <a:pt x="390" y="15598"/>
                    <a:pt x="420" y="15628"/>
                  </a:cubicBezTo>
                  <a:lnTo>
                    <a:pt x="510" y="15718"/>
                  </a:lnTo>
                  <a:cubicBezTo>
                    <a:pt x="540" y="15734"/>
                    <a:pt x="556" y="15748"/>
                    <a:pt x="570" y="15764"/>
                  </a:cubicBezTo>
                  <a:cubicBezTo>
                    <a:pt x="526" y="15808"/>
                    <a:pt x="390" y="15854"/>
                    <a:pt x="376" y="15928"/>
                  </a:cubicBezTo>
                  <a:lnTo>
                    <a:pt x="376" y="16034"/>
                  </a:lnTo>
                  <a:cubicBezTo>
                    <a:pt x="376" y="16078"/>
                    <a:pt x="390" y="16124"/>
                    <a:pt x="390" y="16168"/>
                  </a:cubicBezTo>
                  <a:cubicBezTo>
                    <a:pt x="406" y="16214"/>
                    <a:pt x="420" y="16274"/>
                    <a:pt x="420" y="16318"/>
                  </a:cubicBezTo>
                  <a:cubicBezTo>
                    <a:pt x="420" y="16378"/>
                    <a:pt x="420" y="16438"/>
                    <a:pt x="406" y="16498"/>
                  </a:cubicBezTo>
                  <a:cubicBezTo>
                    <a:pt x="390" y="16544"/>
                    <a:pt x="376" y="16588"/>
                    <a:pt x="376" y="16648"/>
                  </a:cubicBezTo>
                  <a:cubicBezTo>
                    <a:pt x="360" y="16678"/>
                    <a:pt x="376" y="16738"/>
                    <a:pt x="390" y="16768"/>
                  </a:cubicBezTo>
                  <a:lnTo>
                    <a:pt x="390" y="16858"/>
                  </a:lnTo>
                  <a:cubicBezTo>
                    <a:pt x="390" y="16904"/>
                    <a:pt x="376" y="16934"/>
                    <a:pt x="376" y="16978"/>
                  </a:cubicBezTo>
                  <a:cubicBezTo>
                    <a:pt x="346" y="17098"/>
                    <a:pt x="286" y="17204"/>
                    <a:pt x="256" y="17324"/>
                  </a:cubicBezTo>
                  <a:cubicBezTo>
                    <a:pt x="240" y="17368"/>
                    <a:pt x="240" y="17398"/>
                    <a:pt x="240" y="17428"/>
                  </a:cubicBezTo>
                  <a:cubicBezTo>
                    <a:pt x="240" y="17458"/>
                    <a:pt x="256" y="17488"/>
                    <a:pt x="256" y="17534"/>
                  </a:cubicBezTo>
                  <a:cubicBezTo>
                    <a:pt x="256" y="17608"/>
                    <a:pt x="240" y="17698"/>
                    <a:pt x="256" y="17788"/>
                  </a:cubicBezTo>
                  <a:cubicBezTo>
                    <a:pt x="256" y="17818"/>
                    <a:pt x="256" y="17848"/>
                    <a:pt x="270" y="17863"/>
                  </a:cubicBezTo>
                  <a:cubicBezTo>
                    <a:pt x="286" y="17938"/>
                    <a:pt x="286" y="18028"/>
                    <a:pt x="286" y="18103"/>
                  </a:cubicBezTo>
                  <a:cubicBezTo>
                    <a:pt x="286" y="18283"/>
                    <a:pt x="300" y="18478"/>
                    <a:pt x="270" y="18643"/>
                  </a:cubicBezTo>
                  <a:cubicBezTo>
                    <a:pt x="240" y="18793"/>
                    <a:pt x="240" y="18943"/>
                    <a:pt x="240" y="19108"/>
                  </a:cubicBezTo>
                  <a:cubicBezTo>
                    <a:pt x="226" y="19243"/>
                    <a:pt x="196" y="19393"/>
                    <a:pt x="196" y="19543"/>
                  </a:cubicBezTo>
                  <a:cubicBezTo>
                    <a:pt x="196" y="19648"/>
                    <a:pt x="196" y="19753"/>
                    <a:pt x="226" y="19843"/>
                  </a:cubicBezTo>
                  <a:cubicBezTo>
                    <a:pt x="226" y="19903"/>
                    <a:pt x="240" y="19947"/>
                    <a:pt x="240" y="19993"/>
                  </a:cubicBezTo>
                  <a:cubicBezTo>
                    <a:pt x="240" y="20023"/>
                    <a:pt x="226" y="20083"/>
                    <a:pt x="240" y="20113"/>
                  </a:cubicBezTo>
                  <a:cubicBezTo>
                    <a:pt x="240" y="20127"/>
                    <a:pt x="300" y="20173"/>
                    <a:pt x="316" y="20187"/>
                  </a:cubicBezTo>
                  <a:cubicBezTo>
                    <a:pt x="316" y="20277"/>
                    <a:pt x="330" y="20353"/>
                    <a:pt x="330" y="20443"/>
                  </a:cubicBezTo>
                  <a:cubicBezTo>
                    <a:pt x="346" y="20473"/>
                    <a:pt x="330" y="20503"/>
                    <a:pt x="346" y="20533"/>
                  </a:cubicBezTo>
                  <a:cubicBezTo>
                    <a:pt x="360" y="20563"/>
                    <a:pt x="376" y="20577"/>
                    <a:pt x="406" y="20577"/>
                  </a:cubicBezTo>
                  <a:cubicBezTo>
                    <a:pt x="436" y="20593"/>
                    <a:pt x="510" y="20593"/>
                    <a:pt x="526" y="20637"/>
                  </a:cubicBezTo>
                  <a:cubicBezTo>
                    <a:pt x="496" y="20653"/>
                    <a:pt x="480" y="20653"/>
                    <a:pt x="450" y="20667"/>
                  </a:cubicBezTo>
                  <a:cubicBezTo>
                    <a:pt x="420" y="20667"/>
                    <a:pt x="406" y="20667"/>
                    <a:pt x="376" y="20683"/>
                  </a:cubicBezTo>
                  <a:cubicBezTo>
                    <a:pt x="356" y="20683"/>
                    <a:pt x="336" y="20676"/>
                    <a:pt x="320" y="20676"/>
                  </a:cubicBezTo>
                  <a:cubicBezTo>
                    <a:pt x="312" y="20676"/>
                    <a:pt x="306" y="20678"/>
                    <a:pt x="300" y="20683"/>
                  </a:cubicBezTo>
                  <a:cubicBezTo>
                    <a:pt x="300" y="20727"/>
                    <a:pt x="286" y="20757"/>
                    <a:pt x="270" y="20803"/>
                  </a:cubicBezTo>
                  <a:cubicBezTo>
                    <a:pt x="256" y="20847"/>
                    <a:pt x="256" y="20907"/>
                    <a:pt x="240" y="20953"/>
                  </a:cubicBezTo>
                  <a:cubicBezTo>
                    <a:pt x="226" y="21013"/>
                    <a:pt x="196" y="21057"/>
                    <a:pt x="210" y="21117"/>
                  </a:cubicBezTo>
                  <a:cubicBezTo>
                    <a:pt x="226" y="21133"/>
                    <a:pt x="226" y="21147"/>
                    <a:pt x="240" y="21163"/>
                  </a:cubicBezTo>
                  <a:cubicBezTo>
                    <a:pt x="240" y="21223"/>
                    <a:pt x="240" y="21297"/>
                    <a:pt x="226" y="21357"/>
                  </a:cubicBezTo>
                  <a:cubicBezTo>
                    <a:pt x="226" y="21417"/>
                    <a:pt x="210" y="21493"/>
                    <a:pt x="210" y="21567"/>
                  </a:cubicBezTo>
                  <a:cubicBezTo>
                    <a:pt x="210" y="21627"/>
                    <a:pt x="226" y="21673"/>
                    <a:pt x="226" y="21733"/>
                  </a:cubicBezTo>
                  <a:cubicBezTo>
                    <a:pt x="240" y="21867"/>
                    <a:pt x="286" y="21987"/>
                    <a:pt x="256" y="22123"/>
                  </a:cubicBezTo>
                  <a:cubicBezTo>
                    <a:pt x="240" y="22197"/>
                    <a:pt x="226" y="22287"/>
                    <a:pt x="240" y="22377"/>
                  </a:cubicBezTo>
                  <a:cubicBezTo>
                    <a:pt x="240" y="22407"/>
                    <a:pt x="256" y="22453"/>
                    <a:pt x="256" y="22497"/>
                  </a:cubicBezTo>
                  <a:cubicBezTo>
                    <a:pt x="270" y="22557"/>
                    <a:pt x="270" y="22617"/>
                    <a:pt x="270" y="22677"/>
                  </a:cubicBezTo>
                  <a:cubicBezTo>
                    <a:pt x="286" y="22723"/>
                    <a:pt x="270" y="22752"/>
                    <a:pt x="270" y="22797"/>
                  </a:cubicBezTo>
                  <a:cubicBezTo>
                    <a:pt x="270" y="22812"/>
                    <a:pt x="286" y="22827"/>
                    <a:pt x="286" y="22827"/>
                  </a:cubicBezTo>
                  <a:cubicBezTo>
                    <a:pt x="316" y="22887"/>
                    <a:pt x="330" y="22932"/>
                    <a:pt x="346" y="22992"/>
                  </a:cubicBezTo>
                  <a:cubicBezTo>
                    <a:pt x="376" y="23067"/>
                    <a:pt x="360" y="23097"/>
                    <a:pt x="360" y="23172"/>
                  </a:cubicBezTo>
                  <a:cubicBezTo>
                    <a:pt x="346" y="23232"/>
                    <a:pt x="360" y="23292"/>
                    <a:pt x="360" y="23352"/>
                  </a:cubicBezTo>
                  <a:cubicBezTo>
                    <a:pt x="376" y="23397"/>
                    <a:pt x="406" y="23412"/>
                    <a:pt x="450" y="23427"/>
                  </a:cubicBezTo>
                  <a:cubicBezTo>
                    <a:pt x="518" y="23450"/>
                    <a:pt x="593" y="23457"/>
                    <a:pt x="670" y="23457"/>
                  </a:cubicBezTo>
                  <a:cubicBezTo>
                    <a:pt x="747" y="23457"/>
                    <a:pt x="825" y="23450"/>
                    <a:pt x="900" y="23442"/>
                  </a:cubicBezTo>
                  <a:cubicBezTo>
                    <a:pt x="1036" y="23427"/>
                    <a:pt x="1156" y="23427"/>
                    <a:pt x="1290" y="23427"/>
                  </a:cubicBezTo>
                  <a:lnTo>
                    <a:pt x="1440" y="23427"/>
                  </a:lnTo>
                  <a:cubicBezTo>
                    <a:pt x="1456" y="23412"/>
                    <a:pt x="1470" y="23412"/>
                    <a:pt x="1486" y="23397"/>
                  </a:cubicBezTo>
                  <a:lnTo>
                    <a:pt x="1710" y="23397"/>
                  </a:lnTo>
                  <a:cubicBezTo>
                    <a:pt x="1770" y="23397"/>
                    <a:pt x="1846" y="23412"/>
                    <a:pt x="1906" y="23427"/>
                  </a:cubicBezTo>
                  <a:cubicBezTo>
                    <a:pt x="1936" y="23427"/>
                    <a:pt x="2010" y="23442"/>
                    <a:pt x="2026" y="23457"/>
                  </a:cubicBezTo>
                  <a:cubicBezTo>
                    <a:pt x="1898" y="23474"/>
                    <a:pt x="1773" y="23478"/>
                    <a:pt x="1648" y="23478"/>
                  </a:cubicBezTo>
                  <a:cubicBezTo>
                    <a:pt x="1544" y="23478"/>
                    <a:pt x="1441" y="23476"/>
                    <a:pt x="1338" y="23476"/>
                  </a:cubicBezTo>
                  <a:cubicBezTo>
                    <a:pt x="1243" y="23476"/>
                    <a:pt x="1147" y="23478"/>
                    <a:pt x="1050" y="23487"/>
                  </a:cubicBezTo>
                  <a:cubicBezTo>
                    <a:pt x="946" y="23502"/>
                    <a:pt x="856" y="23532"/>
                    <a:pt x="750" y="23547"/>
                  </a:cubicBezTo>
                  <a:cubicBezTo>
                    <a:pt x="660" y="23562"/>
                    <a:pt x="570" y="23562"/>
                    <a:pt x="480" y="23577"/>
                  </a:cubicBezTo>
                  <a:cubicBezTo>
                    <a:pt x="390" y="23592"/>
                    <a:pt x="316" y="23607"/>
                    <a:pt x="270" y="23697"/>
                  </a:cubicBezTo>
                  <a:cubicBezTo>
                    <a:pt x="270" y="23727"/>
                    <a:pt x="286" y="23772"/>
                    <a:pt x="286" y="23802"/>
                  </a:cubicBezTo>
                  <a:cubicBezTo>
                    <a:pt x="300" y="23847"/>
                    <a:pt x="300" y="23892"/>
                    <a:pt x="300" y="23937"/>
                  </a:cubicBezTo>
                  <a:cubicBezTo>
                    <a:pt x="300" y="24087"/>
                    <a:pt x="270" y="24222"/>
                    <a:pt x="256" y="24372"/>
                  </a:cubicBezTo>
                  <a:cubicBezTo>
                    <a:pt x="256" y="24447"/>
                    <a:pt x="240" y="24522"/>
                    <a:pt x="226" y="24597"/>
                  </a:cubicBezTo>
                  <a:cubicBezTo>
                    <a:pt x="196" y="24627"/>
                    <a:pt x="196" y="24672"/>
                    <a:pt x="196" y="24717"/>
                  </a:cubicBezTo>
                  <a:cubicBezTo>
                    <a:pt x="196" y="24762"/>
                    <a:pt x="210" y="24822"/>
                    <a:pt x="210" y="24866"/>
                  </a:cubicBezTo>
                  <a:cubicBezTo>
                    <a:pt x="210" y="24926"/>
                    <a:pt x="226" y="24986"/>
                    <a:pt x="240" y="25046"/>
                  </a:cubicBezTo>
                  <a:cubicBezTo>
                    <a:pt x="270" y="25152"/>
                    <a:pt x="286" y="25242"/>
                    <a:pt x="300" y="25346"/>
                  </a:cubicBezTo>
                  <a:cubicBezTo>
                    <a:pt x="300" y="25436"/>
                    <a:pt x="300" y="25526"/>
                    <a:pt x="286" y="25616"/>
                  </a:cubicBezTo>
                  <a:cubicBezTo>
                    <a:pt x="270" y="25646"/>
                    <a:pt x="270" y="25676"/>
                    <a:pt x="270" y="25692"/>
                  </a:cubicBezTo>
                  <a:cubicBezTo>
                    <a:pt x="270" y="25706"/>
                    <a:pt x="270" y="25722"/>
                    <a:pt x="286" y="25736"/>
                  </a:cubicBezTo>
                  <a:cubicBezTo>
                    <a:pt x="300" y="25812"/>
                    <a:pt x="300" y="25886"/>
                    <a:pt x="300" y="25962"/>
                  </a:cubicBezTo>
                  <a:cubicBezTo>
                    <a:pt x="300" y="25992"/>
                    <a:pt x="346" y="26232"/>
                    <a:pt x="300" y="26246"/>
                  </a:cubicBezTo>
                  <a:cubicBezTo>
                    <a:pt x="461" y="26246"/>
                    <a:pt x="634" y="26252"/>
                    <a:pt x="806" y="26252"/>
                  </a:cubicBezTo>
                  <a:cubicBezTo>
                    <a:pt x="1020" y="26252"/>
                    <a:pt x="1234" y="26243"/>
                    <a:pt x="1426" y="26202"/>
                  </a:cubicBezTo>
                  <a:cubicBezTo>
                    <a:pt x="1530" y="26172"/>
                    <a:pt x="1560" y="26142"/>
                    <a:pt x="1650" y="26082"/>
                  </a:cubicBezTo>
                  <a:cubicBezTo>
                    <a:pt x="1710" y="26066"/>
                    <a:pt x="1756" y="26022"/>
                    <a:pt x="1770" y="25976"/>
                  </a:cubicBezTo>
                  <a:cubicBezTo>
                    <a:pt x="1770" y="25946"/>
                    <a:pt x="1786" y="25932"/>
                    <a:pt x="1816" y="25916"/>
                  </a:cubicBezTo>
                  <a:cubicBezTo>
                    <a:pt x="1843" y="25903"/>
                    <a:pt x="1866" y="25898"/>
                    <a:pt x="1887" y="25898"/>
                  </a:cubicBezTo>
                  <a:cubicBezTo>
                    <a:pt x="1935" y="25898"/>
                    <a:pt x="1973" y="25925"/>
                    <a:pt x="2026" y="25946"/>
                  </a:cubicBezTo>
                  <a:cubicBezTo>
                    <a:pt x="2060" y="25951"/>
                    <a:pt x="2102" y="25953"/>
                    <a:pt x="2146" y="25953"/>
                  </a:cubicBezTo>
                  <a:cubicBezTo>
                    <a:pt x="2234" y="25953"/>
                    <a:pt x="2330" y="25946"/>
                    <a:pt x="2400" y="25946"/>
                  </a:cubicBezTo>
                  <a:cubicBezTo>
                    <a:pt x="2476" y="25946"/>
                    <a:pt x="2550" y="25932"/>
                    <a:pt x="2640" y="25902"/>
                  </a:cubicBezTo>
                  <a:cubicBezTo>
                    <a:pt x="2686" y="25886"/>
                    <a:pt x="2716" y="25856"/>
                    <a:pt x="2730" y="25812"/>
                  </a:cubicBezTo>
                  <a:cubicBezTo>
                    <a:pt x="2850" y="25722"/>
                    <a:pt x="3015" y="25662"/>
                    <a:pt x="3165" y="25646"/>
                  </a:cubicBezTo>
                  <a:lnTo>
                    <a:pt x="3165" y="25646"/>
                  </a:lnTo>
                  <a:cubicBezTo>
                    <a:pt x="3165" y="25722"/>
                    <a:pt x="3135" y="25812"/>
                    <a:pt x="3165" y="25886"/>
                  </a:cubicBezTo>
                  <a:cubicBezTo>
                    <a:pt x="3189" y="25968"/>
                    <a:pt x="3212" y="25977"/>
                    <a:pt x="3283" y="25977"/>
                  </a:cubicBezTo>
                  <a:cubicBezTo>
                    <a:pt x="3304" y="25977"/>
                    <a:pt x="3329" y="25976"/>
                    <a:pt x="3360" y="25976"/>
                  </a:cubicBezTo>
                  <a:cubicBezTo>
                    <a:pt x="3455" y="25981"/>
                    <a:pt x="3552" y="25983"/>
                    <a:pt x="3650" y="25983"/>
                  </a:cubicBezTo>
                  <a:cubicBezTo>
                    <a:pt x="3845" y="25983"/>
                    <a:pt x="4045" y="25976"/>
                    <a:pt x="4245" y="25976"/>
                  </a:cubicBezTo>
                  <a:cubicBezTo>
                    <a:pt x="4665" y="25992"/>
                    <a:pt x="5085" y="26052"/>
                    <a:pt x="5505" y="26066"/>
                  </a:cubicBezTo>
                  <a:cubicBezTo>
                    <a:pt x="5605" y="26066"/>
                    <a:pt x="5698" y="26060"/>
                    <a:pt x="5793" y="26060"/>
                  </a:cubicBezTo>
                  <a:cubicBezTo>
                    <a:pt x="5841" y="26060"/>
                    <a:pt x="5889" y="26061"/>
                    <a:pt x="5939" y="26066"/>
                  </a:cubicBezTo>
                  <a:cubicBezTo>
                    <a:pt x="6119" y="26082"/>
                    <a:pt x="6285" y="26126"/>
                    <a:pt x="6465" y="26142"/>
                  </a:cubicBezTo>
                  <a:cubicBezTo>
                    <a:pt x="6989" y="26202"/>
                    <a:pt x="7515" y="26126"/>
                    <a:pt x="8039" y="26246"/>
                  </a:cubicBezTo>
                  <a:cubicBezTo>
                    <a:pt x="8110" y="26263"/>
                    <a:pt x="8180" y="26270"/>
                    <a:pt x="8250" y="26270"/>
                  </a:cubicBezTo>
                  <a:cubicBezTo>
                    <a:pt x="8485" y="26270"/>
                    <a:pt x="8710" y="26188"/>
                    <a:pt x="8954" y="26142"/>
                  </a:cubicBezTo>
                  <a:cubicBezTo>
                    <a:pt x="9221" y="26083"/>
                    <a:pt x="9511" y="26053"/>
                    <a:pt x="9802" y="26053"/>
                  </a:cubicBezTo>
                  <a:cubicBezTo>
                    <a:pt x="10033" y="26053"/>
                    <a:pt x="10264" y="26072"/>
                    <a:pt x="10484" y="26112"/>
                  </a:cubicBezTo>
                  <a:cubicBezTo>
                    <a:pt x="10661" y="26139"/>
                    <a:pt x="10865" y="26204"/>
                    <a:pt x="11059" y="26204"/>
                  </a:cubicBezTo>
                  <a:cubicBezTo>
                    <a:pt x="11077" y="26204"/>
                    <a:pt x="11096" y="26203"/>
                    <a:pt x="11114" y="26202"/>
                  </a:cubicBezTo>
                  <a:cubicBezTo>
                    <a:pt x="11638" y="26142"/>
                    <a:pt x="12148" y="25976"/>
                    <a:pt x="12688" y="25976"/>
                  </a:cubicBezTo>
                  <a:cubicBezTo>
                    <a:pt x="13408" y="25992"/>
                    <a:pt x="14113" y="26232"/>
                    <a:pt x="14818" y="26322"/>
                  </a:cubicBezTo>
                  <a:cubicBezTo>
                    <a:pt x="14931" y="26337"/>
                    <a:pt x="15045" y="26344"/>
                    <a:pt x="15160" y="26344"/>
                  </a:cubicBezTo>
                  <a:cubicBezTo>
                    <a:pt x="15595" y="26344"/>
                    <a:pt x="16040" y="26252"/>
                    <a:pt x="16467" y="26216"/>
                  </a:cubicBezTo>
                  <a:cubicBezTo>
                    <a:pt x="16671" y="26197"/>
                    <a:pt x="16875" y="26192"/>
                    <a:pt x="17080" y="26192"/>
                  </a:cubicBezTo>
                  <a:cubicBezTo>
                    <a:pt x="17355" y="26192"/>
                    <a:pt x="17631" y="26202"/>
                    <a:pt x="17907" y="26202"/>
                  </a:cubicBezTo>
                  <a:cubicBezTo>
                    <a:pt x="18117" y="26202"/>
                    <a:pt x="18312" y="26172"/>
                    <a:pt x="18522" y="26126"/>
                  </a:cubicBezTo>
                  <a:cubicBezTo>
                    <a:pt x="18717" y="26082"/>
                    <a:pt x="18702" y="26022"/>
                    <a:pt x="18882" y="26022"/>
                  </a:cubicBezTo>
                  <a:lnTo>
                    <a:pt x="19962" y="26022"/>
                  </a:lnTo>
                  <a:cubicBezTo>
                    <a:pt x="20232" y="26022"/>
                    <a:pt x="20506" y="26014"/>
                    <a:pt x="20781" y="26014"/>
                  </a:cubicBezTo>
                  <a:cubicBezTo>
                    <a:pt x="21057" y="26014"/>
                    <a:pt x="21334" y="26022"/>
                    <a:pt x="21612" y="26052"/>
                  </a:cubicBezTo>
                  <a:cubicBezTo>
                    <a:pt x="21729" y="26068"/>
                    <a:pt x="21846" y="26072"/>
                    <a:pt x="21963" y="26072"/>
                  </a:cubicBezTo>
                  <a:cubicBezTo>
                    <a:pt x="22126" y="26072"/>
                    <a:pt x="22289" y="26063"/>
                    <a:pt x="22452" y="26063"/>
                  </a:cubicBezTo>
                  <a:cubicBezTo>
                    <a:pt x="22502" y="26063"/>
                    <a:pt x="22552" y="26064"/>
                    <a:pt x="22602" y="26066"/>
                  </a:cubicBezTo>
                  <a:cubicBezTo>
                    <a:pt x="22736" y="26066"/>
                    <a:pt x="22826" y="26156"/>
                    <a:pt x="22976" y="26156"/>
                  </a:cubicBezTo>
                  <a:cubicBezTo>
                    <a:pt x="23142" y="26156"/>
                    <a:pt x="23291" y="26112"/>
                    <a:pt x="23441" y="26112"/>
                  </a:cubicBezTo>
                  <a:cubicBezTo>
                    <a:pt x="23591" y="26096"/>
                    <a:pt x="23726" y="26112"/>
                    <a:pt x="23876" y="26066"/>
                  </a:cubicBezTo>
                  <a:cubicBezTo>
                    <a:pt x="23981" y="26036"/>
                    <a:pt x="24071" y="26022"/>
                    <a:pt x="24176" y="26022"/>
                  </a:cubicBezTo>
                  <a:lnTo>
                    <a:pt x="24776" y="26022"/>
                  </a:lnTo>
                  <a:cubicBezTo>
                    <a:pt x="24941" y="26022"/>
                    <a:pt x="25076" y="26066"/>
                    <a:pt x="25226" y="26112"/>
                  </a:cubicBezTo>
                  <a:cubicBezTo>
                    <a:pt x="25345" y="26149"/>
                    <a:pt x="25465" y="26157"/>
                    <a:pt x="25587" y="26157"/>
                  </a:cubicBezTo>
                  <a:cubicBezTo>
                    <a:pt x="25670" y="26157"/>
                    <a:pt x="25753" y="26153"/>
                    <a:pt x="25838" y="26153"/>
                  </a:cubicBezTo>
                  <a:cubicBezTo>
                    <a:pt x="25878" y="26153"/>
                    <a:pt x="25920" y="26154"/>
                    <a:pt x="25961" y="26156"/>
                  </a:cubicBezTo>
                  <a:cubicBezTo>
                    <a:pt x="26125" y="26172"/>
                    <a:pt x="26291" y="26232"/>
                    <a:pt x="26455" y="26246"/>
                  </a:cubicBezTo>
                  <a:cubicBezTo>
                    <a:pt x="26492" y="26249"/>
                    <a:pt x="26530" y="26251"/>
                    <a:pt x="26567" y="26251"/>
                  </a:cubicBezTo>
                  <a:cubicBezTo>
                    <a:pt x="26710" y="26251"/>
                    <a:pt x="26852" y="26232"/>
                    <a:pt x="26995" y="26232"/>
                  </a:cubicBezTo>
                  <a:cubicBezTo>
                    <a:pt x="27085" y="26246"/>
                    <a:pt x="27145" y="26322"/>
                    <a:pt x="27221" y="26322"/>
                  </a:cubicBezTo>
                  <a:cubicBezTo>
                    <a:pt x="27224" y="26322"/>
                    <a:pt x="27228" y="26323"/>
                    <a:pt x="27232" y="26323"/>
                  </a:cubicBezTo>
                  <a:cubicBezTo>
                    <a:pt x="27332" y="26323"/>
                    <a:pt x="27596" y="26156"/>
                    <a:pt x="27611" y="26142"/>
                  </a:cubicBezTo>
                  <a:cubicBezTo>
                    <a:pt x="27726" y="26084"/>
                    <a:pt x="27939" y="26110"/>
                    <a:pt x="28022" y="26031"/>
                  </a:cubicBezTo>
                  <a:lnTo>
                    <a:pt x="28022" y="26031"/>
                  </a:lnTo>
                  <a:cubicBezTo>
                    <a:pt x="28074" y="26117"/>
                    <a:pt x="28165" y="26220"/>
                    <a:pt x="28255" y="26246"/>
                  </a:cubicBezTo>
                  <a:cubicBezTo>
                    <a:pt x="28285" y="26256"/>
                    <a:pt x="28327" y="26260"/>
                    <a:pt x="28373" y="26260"/>
                  </a:cubicBezTo>
                  <a:cubicBezTo>
                    <a:pt x="28465" y="26260"/>
                    <a:pt x="28575" y="26246"/>
                    <a:pt x="28645" y="26246"/>
                  </a:cubicBezTo>
                  <a:lnTo>
                    <a:pt x="28945" y="26246"/>
                  </a:lnTo>
                  <a:cubicBezTo>
                    <a:pt x="29085" y="26234"/>
                    <a:pt x="29256" y="26146"/>
                    <a:pt x="29397" y="26146"/>
                  </a:cubicBezTo>
                  <a:cubicBezTo>
                    <a:pt x="29422" y="26146"/>
                    <a:pt x="29447" y="26149"/>
                    <a:pt x="29470" y="26156"/>
                  </a:cubicBezTo>
                  <a:cubicBezTo>
                    <a:pt x="29590" y="26202"/>
                    <a:pt x="29680" y="26262"/>
                    <a:pt x="29800" y="26292"/>
                  </a:cubicBezTo>
                  <a:cubicBezTo>
                    <a:pt x="29927" y="26321"/>
                    <a:pt x="30074" y="26344"/>
                    <a:pt x="30210" y="26344"/>
                  </a:cubicBezTo>
                  <a:cubicBezTo>
                    <a:pt x="30282" y="26344"/>
                    <a:pt x="30352" y="26337"/>
                    <a:pt x="30414" y="26322"/>
                  </a:cubicBezTo>
                  <a:cubicBezTo>
                    <a:pt x="30430" y="26246"/>
                    <a:pt x="30325" y="26172"/>
                    <a:pt x="30295" y="26096"/>
                  </a:cubicBezTo>
                  <a:cubicBezTo>
                    <a:pt x="30265" y="26022"/>
                    <a:pt x="30265" y="25946"/>
                    <a:pt x="30250" y="25872"/>
                  </a:cubicBezTo>
                  <a:cubicBezTo>
                    <a:pt x="30220" y="25556"/>
                    <a:pt x="30295" y="25242"/>
                    <a:pt x="30295" y="24942"/>
                  </a:cubicBezTo>
                  <a:cubicBezTo>
                    <a:pt x="30280" y="24762"/>
                    <a:pt x="30310" y="24627"/>
                    <a:pt x="30370" y="24462"/>
                  </a:cubicBezTo>
                  <a:cubicBezTo>
                    <a:pt x="30414" y="24327"/>
                    <a:pt x="30414" y="24267"/>
                    <a:pt x="30400" y="24132"/>
                  </a:cubicBezTo>
                  <a:cubicBezTo>
                    <a:pt x="30340" y="23832"/>
                    <a:pt x="30325" y="23562"/>
                    <a:pt x="30340" y="23262"/>
                  </a:cubicBezTo>
                  <a:cubicBezTo>
                    <a:pt x="30340" y="23037"/>
                    <a:pt x="30310" y="22827"/>
                    <a:pt x="30250" y="22617"/>
                  </a:cubicBezTo>
                  <a:cubicBezTo>
                    <a:pt x="30190" y="22453"/>
                    <a:pt x="30160" y="22303"/>
                    <a:pt x="30160" y="22123"/>
                  </a:cubicBezTo>
                  <a:cubicBezTo>
                    <a:pt x="30160" y="21703"/>
                    <a:pt x="30250" y="21283"/>
                    <a:pt x="30250" y="20863"/>
                  </a:cubicBezTo>
                  <a:cubicBezTo>
                    <a:pt x="30250" y="20713"/>
                    <a:pt x="30265" y="20577"/>
                    <a:pt x="30295" y="20427"/>
                  </a:cubicBezTo>
                  <a:cubicBezTo>
                    <a:pt x="30355" y="20157"/>
                    <a:pt x="30414" y="19873"/>
                    <a:pt x="30414" y="19603"/>
                  </a:cubicBezTo>
                  <a:cubicBezTo>
                    <a:pt x="30414" y="19393"/>
                    <a:pt x="30640" y="19213"/>
                    <a:pt x="30504" y="19048"/>
                  </a:cubicBezTo>
                  <a:cubicBezTo>
                    <a:pt x="30430" y="19033"/>
                    <a:pt x="30385" y="18988"/>
                    <a:pt x="30310" y="18973"/>
                  </a:cubicBezTo>
                  <a:cubicBezTo>
                    <a:pt x="30280" y="18958"/>
                    <a:pt x="30245" y="18954"/>
                    <a:pt x="30208" y="18954"/>
                  </a:cubicBezTo>
                  <a:cubicBezTo>
                    <a:pt x="30173" y="18954"/>
                    <a:pt x="30137" y="18958"/>
                    <a:pt x="30100" y="18958"/>
                  </a:cubicBezTo>
                  <a:cubicBezTo>
                    <a:pt x="29965" y="18958"/>
                    <a:pt x="29890" y="19048"/>
                    <a:pt x="29770" y="19093"/>
                  </a:cubicBezTo>
                  <a:cubicBezTo>
                    <a:pt x="29815" y="19288"/>
                    <a:pt x="29770" y="19573"/>
                    <a:pt x="29635" y="19723"/>
                  </a:cubicBezTo>
                  <a:cubicBezTo>
                    <a:pt x="29582" y="19769"/>
                    <a:pt x="29547" y="19786"/>
                    <a:pt x="29515" y="19786"/>
                  </a:cubicBezTo>
                  <a:cubicBezTo>
                    <a:pt x="29474" y="19786"/>
                    <a:pt x="29439" y="19757"/>
                    <a:pt x="29380" y="19723"/>
                  </a:cubicBezTo>
                  <a:cubicBezTo>
                    <a:pt x="29185" y="19633"/>
                    <a:pt x="28975" y="19528"/>
                    <a:pt x="28780" y="19483"/>
                  </a:cubicBezTo>
                  <a:cubicBezTo>
                    <a:pt x="28660" y="19453"/>
                    <a:pt x="28555" y="19438"/>
                    <a:pt x="28435" y="19438"/>
                  </a:cubicBezTo>
                  <a:cubicBezTo>
                    <a:pt x="28375" y="19438"/>
                    <a:pt x="28295" y="19424"/>
                    <a:pt x="28222" y="19424"/>
                  </a:cubicBezTo>
                  <a:cubicBezTo>
                    <a:pt x="28185" y="19424"/>
                    <a:pt x="28151" y="19428"/>
                    <a:pt x="28121" y="19438"/>
                  </a:cubicBezTo>
                  <a:cubicBezTo>
                    <a:pt x="28075" y="19498"/>
                    <a:pt x="28031" y="19543"/>
                    <a:pt x="27971" y="19588"/>
                  </a:cubicBezTo>
                  <a:cubicBezTo>
                    <a:pt x="27911" y="19633"/>
                    <a:pt x="27835" y="19648"/>
                    <a:pt x="27761" y="19677"/>
                  </a:cubicBezTo>
                  <a:cubicBezTo>
                    <a:pt x="27555" y="19759"/>
                    <a:pt x="27400" y="19830"/>
                    <a:pt x="27181" y="19830"/>
                  </a:cubicBezTo>
                  <a:cubicBezTo>
                    <a:pt x="27160" y="19830"/>
                    <a:pt x="27138" y="19829"/>
                    <a:pt x="27115" y="19827"/>
                  </a:cubicBezTo>
                  <a:cubicBezTo>
                    <a:pt x="27295" y="19783"/>
                    <a:pt x="27461" y="19723"/>
                    <a:pt x="27625" y="19633"/>
                  </a:cubicBezTo>
                  <a:cubicBezTo>
                    <a:pt x="27821" y="19528"/>
                    <a:pt x="28031" y="19468"/>
                    <a:pt x="28241" y="19393"/>
                  </a:cubicBezTo>
                  <a:cubicBezTo>
                    <a:pt x="28420" y="19333"/>
                    <a:pt x="28615" y="19213"/>
                    <a:pt x="28810" y="19213"/>
                  </a:cubicBezTo>
                  <a:cubicBezTo>
                    <a:pt x="28834" y="19212"/>
                    <a:pt x="28857" y="19211"/>
                    <a:pt x="28880" y="19211"/>
                  </a:cubicBezTo>
                  <a:cubicBezTo>
                    <a:pt x="29124" y="19211"/>
                    <a:pt x="29354" y="19286"/>
                    <a:pt x="29560" y="19423"/>
                  </a:cubicBezTo>
                  <a:cubicBezTo>
                    <a:pt x="29560" y="19213"/>
                    <a:pt x="29545" y="19018"/>
                    <a:pt x="29575" y="18823"/>
                  </a:cubicBezTo>
                  <a:cubicBezTo>
                    <a:pt x="29590" y="18673"/>
                    <a:pt x="29590" y="18673"/>
                    <a:pt x="29710" y="18613"/>
                  </a:cubicBezTo>
                  <a:cubicBezTo>
                    <a:pt x="29860" y="18553"/>
                    <a:pt x="30010" y="18493"/>
                    <a:pt x="30145" y="18433"/>
                  </a:cubicBezTo>
                  <a:cubicBezTo>
                    <a:pt x="30190" y="18418"/>
                    <a:pt x="30310" y="18388"/>
                    <a:pt x="30325" y="18373"/>
                  </a:cubicBezTo>
                  <a:cubicBezTo>
                    <a:pt x="30385" y="18298"/>
                    <a:pt x="30280" y="18178"/>
                    <a:pt x="30235" y="18118"/>
                  </a:cubicBezTo>
                  <a:cubicBezTo>
                    <a:pt x="30160" y="17998"/>
                    <a:pt x="30115" y="17923"/>
                    <a:pt x="30115" y="17788"/>
                  </a:cubicBezTo>
                  <a:cubicBezTo>
                    <a:pt x="30115" y="17608"/>
                    <a:pt x="30175" y="17428"/>
                    <a:pt x="30160" y="17248"/>
                  </a:cubicBezTo>
                  <a:cubicBezTo>
                    <a:pt x="30145" y="17038"/>
                    <a:pt x="30130" y="16798"/>
                    <a:pt x="30085" y="16588"/>
                  </a:cubicBezTo>
                  <a:cubicBezTo>
                    <a:pt x="30055" y="16378"/>
                    <a:pt x="29950" y="16094"/>
                    <a:pt x="30085" y="15898"/>
                  </a:cubicBezTo>
                  <a:cubicBezTo>
                    <a:pt x="30175" y="15748"/>
                    <a:pt x="30370" y="15658"/>
                    <a:pt x="30474" y="15524"/>
                  </a:cubicBezTo>
                  <a:cubicBezTo>
                    <a:pt x="30534" y="15434"/>
                    <a:pt x="30490" y="15404"/>
                    <a:pt x="30460" y="15314"/>
                  </a:cubicBezTo>
                  <a:cubicBezTo>
                    <a:pt x="30385" y="15148"/>
                    <a:pt x="30340" y="14968"/>
                    <a:pt x="30295" y="14804"/>
                  </a:cubicBezTo>
                  <a:cubicBezTo>
                    <a:pt x="30265" y="14668"/>
                    <a:pt x="30310" y="14519"/>
                    <a:pt x="30280" y="14384"/>
                  </a:cubicBezTo>
                  <a:cubicBezTo>
                    <a:pt x="30265" y="14294"/>
                    <a:pt x="30235" y="14219"/>
                    <a:pt x="30220" y="14144"/>
                  </a:cubicBezTo>
                  <a:cubicBezTo>
                    <a:pt x="30205" y="14054"/>
                    <a:pt x="30220" y="13949"/>
                    <a:pt x="30175" y="13874"/>
                  </a:cubicBezTo>
                  <a:cubicBezTo>
                    <a:pt x="30145" y="13814"/>
                    <a:pt x="30085" y="13784"/>
                    <a:pt x="30040" y="13724"/>
                  </a:cubicBezTo>
                  <a:cubicBezTo>
                    <a:pt x="29905" y="13484"/>
                    <a:pt x="29995" y="13079"/>
                    <a:pt x="30055" y="12824"/>
                  </a:cubicBezTo>
                  <a:cubicBezTo>
                    <a:pt x="30085" y="12644"/>
                    <a:pt x="30130" y="12449"/>
                    <a:pt x="30160" y="12269"/>
                  </a:cubicBezTo>
                  <a:lnTo>
                    <a:pt x="30160" y="12149"/>
                  </a:lnTo>
                  <a:cubicBezTo>
                    <a:pt x="30130" y="12015"/>
                    <a:pt x="30175" y="12029"/>
                    <a:pt x="30070" y="11939"/>
                  </a:cubicBezTo>
                  <a:cubicBezTo>
                    <a:pt x="30040" y="11745"/>
                    <a:pt x="29860" y="11639"/>
                    <a:pt x="29740" y="11505"/>
                  </a:cubicBezTo>
                  <a:cubicBezTo>
                    <a:pt x="29620" y="11385"/>
                    <a:pt x="29605" y="11249"/>
                    <a:pt x="29590" y="11069"/>
                  </a:cubicBezTo>
                  <a:cubicBezTo>
                    <a:pt x="29590" y="10905"/>
                    <a:pt x="29560" y="10695"/>
                    <a:pt x="29605" y="10529"/>
                  </a:cubicBezTo>
                  <a:cubicBezTo>
                    <a:pt x="29635" y="10409"/>
                    <a:pt x="29710" y="10395"/>
                    <a:pt x="29785" y="10335"/>
                  </a:cubicBezTo>
                  <a:cubicBezTo>
                    <a:pt x="29875" y="10259"/>
                    <a:pt x="29905" y="10005"/>
                    <a:pt x="29935" y="9899"/>
                  </a:cubicBezTo>
                  <a:cubicBezTo>
                    <a:pt x="29980" y="9749"/>
                    <a:pt x="30025" y="9599"/>
                    <a:pt x="30055" y="9449"/>
                  </a:cubicBezTo>
                  <a:cubicBezTo>
                    <a:pt x="30070" y="9345"/>
                    <a:pt x="30085" y="9255"/>
                    <a:pt x="30070" y="9165"/>
                  </a:cubicBezTo>
                  <a:cubicBezTo>
                    <a:pt x="30055" y="9165"/>
                    <a:pt x="30040" y="9135"/>
                    <a:pt x="30025" y="9120"/>
                  </a:cubicBezTo>
                  <a:cubicBezTo>
                    <a:pt x="29845" y="8595"/>
                    <a:pt x="30430" y="8145"/>
                    <a:pt x="30504" y="7650"/>
                  </a:cubicBezTo>
                  <a:lnTo>
                    <a:pt x="30460" y="7650"/>
                  </a:lnTo>
                  <a:cubicBezTo>
                    <a:pt x="30340" y="7260"/>
                    <a:pt x="30474" y="6856"/>
                    <a:pt x="30460" y="6450"/>
                  </a:cubicBezTo>
                  <a:cubicBezTo>
                    <a:pt x="30460" y="6376"/>
                    <a:pt x="30430" y="6300"/>
                    <a:pt x="30430" y="6226"/>
                  </a:cubicBezTo>
                  <a:cubicBezTo>
                    <a:pt x="30414" y="6196"/>
                    <a:pt x="30430" y="6150"/>
                    <a:pt x="30414" y="6120"/>
                  </a:cubicBezTo>
                  <a:cubicBezTo>
                    <a:pt x="30388" y="6077"/>
                    <a:pt x="30332" y="6065"/>
                    <a:pt x="30267" y="6065"/>
                  </a:cubicBezTo>
                  <a:cubicBezTo>
                    <a:pt x="30180" y="6065"/>
                    <a:pt x="30075" y="6086"/>
                    <a:pt x="29996" y="6086"/>
                  </a:cubicBezTo>
                  <a:cubicBezTo>
                    <a:pt x="29966" y="6086"/>
                    <a:pt x="29941" y="6083"/>
                    <a:pt x="29920" y="6076"/>
                  </a:cubicBezTo>
                  <a:cubicBezTo>
                    <a:pt x="29960" y="6053"/>
                    <a:pt x="30005" y="6047"/>
                    <a:pt x="30052" y="6047"/>
                  </a:cubicBezTo>
                  <a:cubicBezTo>
                    <a:pt x="30117" y="6047"/>
                    <a:pt x="30185" y="6059"/>
                    <a:pt x="30247" y="6059"/>
                  </a:cubicBezTo>
                  <a:cubicBezTo>
                    <a:pt x="30292" y="6059"/>
                    <a:pt x="30335" y="6053"/>
                    <a:pt x="30370" y="6030"/>
                  </a:cubicBezTo>
                  <a:cubicBezTo>
                    <a:pt x="30400" y="6016"/>
                    <a:pt x="30430" y="5926"/>
                    <a:pt x="30430" y="5896"/>
                  </a:cubicBezTo>
                  <a:cubicBezTo>
                    <a:pt x="30474" y="5716"/>
                    <a:pt x="30460" y="5520"/>
                    <a:pt x="30474" y="5340"/>
                  </a:cubicBezTo>
                  <a:cubicBezTo>
                    <a:pt x="30490" y="5220"/>
                    <a:pt x="30504" y="5116"/>
                    <a:pt x="30550" y="5010"/>
                  </a:cubicBezTo>
                  <a:cubicBezTo>
                    <a:pt x="30580" y="5010"/>
                    <a:pt x="30594" y="4996"/>
                    <a:pt x="30594" y="4980"/>
                  </a:cubicBezTo>
                  <a:cubicBezTo>
                    <a:pt x="30594" y="4936"/>
                    <a:pt x="30610" y="4906"/>
                    <a:pt x="30610" y="4860"/>
                  </a:cubicBezTo>
                  <a:cubicBezTo>
                    <a:pt x="30640" y="4606"/>
                    <a:pt x="30594" y="4380"/>
                    <a:pt x="30594" y="4141"/>
                  </a:cubicBezTo>
                  <a:cubicBezTo>
                    <a:pt x="30594" y="3811"/>
                    <a:pt x="30550" y="3466"/>
                    <a:pt x="30610" y="3136"/>
                  </a:cubicBezTo>
                  <a:cubicBezTo>
                    <a:pt x="30624" y="2956"/>
                    <a:pt x="30610" y="2881"/>
                    <a:pt x="30550" y="2716"/>
                  </a:cubicBezTo>
                  <a:cubicBezTo>
                    <a:pt x="30474" y="2506"/>
                    <a:pt x="30385" y="2281"/>
                    <a:pt x="30414" y="2041"/>
                  </a:cubicBezTo>
                  <a:cubicBezTo>
                    <a:pt x="30430" y="1921"/>
                    <a:pt x="30520" y="1831"/>
                    <a:pt x="30550" y="1711"/>
                  </a:cubicBezTo>
                  <a:cubicBezTo>
                    <a:pt x="30564" y="1591"/>
                    <a:pt x="30550" y="1457"/>
                    <a:pt x="30550" y="1337"/>
                  </a:cubicBezTo>
                  <a:cubicBezTo>
                    <a:pt x="30550" y="977"/>
                    <a:pt x="30414" y="541"/>
                    <a:pt x="30414" y="197"/>
                  </a:cubicBezTo>
                  <a:cubicBezTo>
                    <a:pt x="30235" y="197"/>
                    <a:pt x="30041" y="177"/>
                    <a:pt x="29857" y="177"/>
                  </a:cubicBezTo>
                  <a:cubicBezTo>
                    <a:pt x="29765" y="177"/>
                    <a:pt x="29675" y="182"/>
                    <a:pt x="29590" y="197"/>
                  </a:cubicBezTo>
                  <a:cubicBezTo>
                    <a:pt x="29540" y="209"/>
                    <a:pt x="29503" y="214"/>
                    <a:pt x="29469" y="214"/>
                  </a:cubicBezTo>
                  <a:cubicBezTo>
                    <a:pt x="29422" y="214"/>
                    <a:pt x="29381" y="205"/>
                    <a:pt x="29320" y="197"/>
                  </a:cubicBezTo>
                  <a:cubicBezTo>
                    <a:pt x="29259" y="173"/>
                    <a:pt x="29150" y="109"/>
                    <a:pt x="29078" y="109"/>
                  </a:cubicBezTo>
                  <a:cubicBezTo>
                    <a:pt x="29061" y="109"/>
                    <a:pt x="29046" y="113"/>
                    <a:pt x="29035" y="121"/>
                  </a:cubicBezTo>
                  <a:cubicBezTo>
                    <a:pt x="29035" y="197"/>
                    <a:pt x="29125" y="241"/>
                    <a:pt x="29125" y="331"/>
                  </a:cubicBezTo>
                  <a:cubicBezTo>
                    <a:pt x="29125" y="421"/>
                    <a:pt x="29020" y="497"/>
                    <a:pt x="28960" y="557"/>
                  </a:cubicBezTo>
                  <a:cubicBezTo>
                    <a:pt x="28758" y="745"/>
                    <a:pt x="28798" y="1113"/>
                    <a:pt x="28808" y="1393"/>
                  </a:cubicBezTo>
                  <a:lnTo>
                    <a:pt x="28808" y="1393"/>
                  </a:lnTo>
                  <a:cubicBezTo>
                    <a:pt x="28801" y="1357"/>
                    <a:pt x="28788" y="1324"/>
                    <a:pt x="28780" y="1291"/>
                  </a:cubicBezTo>
                  <a:cubicBezTo>
                    <a:pt x="28765" y="1217"/>
                    <a:pt x="28780" y="1141"/>
                    <a:pt x="28765" y="1081"/>
                  </a:cubicBezTo>
                  <a:cubicBezTo>
                    <a:pt x="28750" y="1037"/>
                    <a:pt x="28735" y="1007"/>
                    <a:pt x="28735" y="977"/>
                  </a:cubicBezTo>
                  <a:cubicBezTo>
                    <a:pt x="28705" y="857"/>
                    <a:pt x="28705" y="737"/>
                    <a:pt x="28690" y="631"/>
                  </a:cubicBezTo>
                  <a:cubicBezTo>
                    <a:pt x="28651" y="436"/>
                    <a:pt x="28566" y="114"/>
                    <a:pt x="28356" y="114"/>
                  </a:cubicBezTo>
                  <a:cubicBezTo>
                    <a:pt x="28325" y="114"/>
                    <a:pt x="28292" y="121"/>
                    <a:pt x="28255" y="137"/>
                  </a:cubicBezTo>
                  <a:cubicBezTo>
                    <a:pt x="28146" y="177"/>
                    <a:pt x="28017" y="196"/>
                    <a:pt x="27889" y="196"/>
                  </a:cubicBezTo>
                  <a:cubicBezTo>
                    <a:pt x="27825" y="196"/>
                    <a:pt x="27761" y="191"/>
                    <a:pt x="27701" y="181"/>
                  </a:cubicBezTo>
                  <a:cubicBezTo>
                    <a:pt x="27655" y="167"/>
                    <a:pt x="27565" y="151"/>
                    <a:pt x="27521" y="137"/>
                  </a:cubicBezTo>
                  <a:cubicBezTo>
                    <a:pt x="27453" y="110"/>
                    <a:pt x="27422" y="59"/>
                    <a:pt x="27363" y="59"/>
                  </a:cubicBezTo>
                  <a:cubicBezTo>
                    <a:pt x="27356" y="59"/>
                    <a:pt x="27348" y="60"/>
                    <a:pt x="27341" y="61"/>
                  </a:cubicBezTo>
                  <a:cubicBezTo>
                    <a:pt x="27205" y="77"/>
                    <a:pt x="27115" y="227"/>
                    <a:pt x="26995" y="271"/>
                  </a:cubicBezTo>
                  <a:cubicBezTo>
                    <a:pt x="26928" y="292"/>
                    <a:pt x="26866" y="300"/>
                    <a:pt x="26804" y="300"/>
                  </a:cubicBezTo>
                  <a:cubicBezTo>
                    <a:pt x="26728" y="300"/>
                    <a:pt x="26651" y="288"/>
                    <a:pt x="26561" y="271"/>
                  </a:cubicBezTo>
                  <a:cubicBezTo>
                    <a:pt x="26471" y="271"/>
                    <a:pt x="26381" y="227"/>
                    <a:pt x="26291" y="227"/>
                  </a:cubicBezTo>
                  <a:cubicBezTo>
                    <a:pt x="26095" y="241"/>
                    <a:pt x="25931" y="317"/>
                    <a:pt x="25735" y="317"/>
                  </a:cubicBezTo>
                  <a:cubicBezTo>
                    <a:pt x="25683" y="320"/>
                    <a:pt x="25630" y="321"/>
                    <a:pt x="25579" y="321"/>
                  </a:cubicBezTo>
                  <a:cubicBezTo>
                    <a:pt x="25350" y="321"/>
                    <a:pt x="25128" y="299"/>
                    <a:pt x="24896" y="287"/>
                  </a:cubicBezTo>
                  <a:cubicBezTo>
                    <a:pt x="24831" y="281"/>
                    <a:pt x="24766" y="278"/>
                    <a:pt x="24702" y="278"/>
                  </a:cubicBezTo>
                  <a:cubicBezTo>
                    <a:pt x="24452" y="278"/>
                    <a:pt x="24201" y="323"/>
                    <a:pt x="23951" y="407"/>
                  </a:cubicBezTo>
                  <a:cubicBezTo>
                    <a:pt x="23689" y="499"/>
                    <a:pt x="23393" y="578"/>
                    <a:pt x="23102" y="578"/>
                  </a:cubicBezTo>
                  <a:cubicBezTo>
                    <a:pt x="22877" y="578"/>
                    <a:pt x="22654" y="531"/>
                    <a:pt x="22452" y="407"/>
                  </a:cubicBezTo>
                  <a:cubicBezTo>
                    <a:pt x="22256" y="287"/>
                    <a:pt x="22032" y="107"/>
                    <a:pt x="21806" y="107"/>
                  </a:cubicBezTo>
                  <a:cubicBezTo>
                    <a:pt x="21746" y="107"/>
                    <a:pt x="21686" y="100"/>
                    <a:pt x="21631" y="100"/>
                  </a:cubicBezTo>
                  <a:cubicBezTo>
                    <a:pt x="21603" y="100"/>
                    <a:pt x="21577" y="102"/>
                    <a:pt x="21552" y="107"/>
                  </a:cubicBezTo>
                  <a:cubicBezTo>
                    <a:pt x="21462" y="107"/>
                    <a:pt x="21386" y="167"/>
                    <a:pt x="21282" y="197"/>
                  </a:cubicBezTo>
                  <a:cubicBezTo>
                    <a:pt x="21086" y="227"/>
                    <a:pt x="20892" y="211"/>
                    <a:pt x="20696" y="241"/>
                  </a:cubicBezTo>
                  <a:cubicBezTo>
                    <a:pt x="20606" y="257"/>
                    <a:pt x="20532" y="287"/>
                    <a:pt x="20442" y="317"/>
                  </a:cubicBezTo>
                  <a:cubicBezTo>
                    <a:pt x="20352" y="331"/>
                    <a:pt x="20306" y="331"/>
                    <a:pt x="20232" y="377"/>
                  </a:cubicBezTo>
                  <a:cubicBezTo>
                    <a:pt x="20196" y="412"/>
                    <a:pt x="20123" y="523"/>
                    <a:pt x="20057" y="523"/>
                  </a:cubicBezTo>
                  <a:cubicBezTo>
                    <a:pt x="20039" y="523"/>
                    <a:pt x="20022" y="516"/>
                    <a:pt x="20007" y="497"/>
                  </a:cubicBezTo>
                  <a:cubicBezTo>
                    <a:pt x="20022" y="361"/>
                    <a:pt x="20216" y="257"/>
                    <a:pt x="20306" y="151"/>
                  </a:cubicBezTo>
                  <a:cubicBezTo>
                    <a:pt x="20300" y="150"/>
                    <a:pt x="20293" y="149"/>
                    <a:pt x="20286" y="149"/>
                  </a:cubicBezTo>
                  <a:cubicBezTo>
                    <a:pt x="20225" y="149"/>
                    <a:pt x="20136" y="197"/>
                    <a:pt x="20082" y="197"/>
                  </a:cubicBezTo>
                  <a:cubicBezTo>
                    <a:pt x="19977" y="197"/>
                    <a:pt x="19887" y="151"/>
                    <a:pt x="19782" y="137"/>
                  </a:cubicBezTo>
                  <a:cubicBezTo>
                    <a:pt x="19662" y="137"/>
                    <a:pt x="19527" y="137"/>
                    <a:pt x="19407" y="167"/>
                  </a:cubicBezTo>
                  <a:cubicBezTo>
                    <a:pt x="19002" y="227"/>
                    <a:pt x="18597" y="271"/>
                    <a:pt x="18177" y="331"/>
                  </a:cubicBezTo>
                  <a:cubicBezTo>
                    <a:pt x="18124" y="336"/>
                    <a:pt x="18084" y="338"/>
                    <a:pt x="18050" y="338"/>
                  </a:cubicBezTo>
                  <a:cubicBezTo>
                    <a:pt x="17970" y="338"/>
                    <a:pt x="17927" y="327"/>
                    <a:pt x="17833" y="317"/>
                  </a:cubicBezTo>
                  <a:cubicBezTo>
                    <a:pt x="17777" y="313"/>
                    <a:pt x="17721" y="312"/>
                    <a:pt x="17666" y="312"/>
                  </a:cubicBezTo>
                  <a:cubicBezTo>
                    <a:pt x="17518" y="312"/>
                    <a:pt x="17371" y="321"/>
                    <a:pt x="17224" y="321"/>
                  </a:cubicBezTo>
                  <a:cubicBezTo>
                    <a:pt x="17172" y="321"/>
                    <a:pt x="17119" y="320"/>
                    <a:pt x="17067" y="317"/>
                  </a:cubicBezTo>
                  <a:cubicBezTo>
                    <a:pt x="16797" y="317"/>
                    <a:pt x="16527" y="241"/>
                    <a:pt x="16257" y="227"/>
                  </a:cubicBezTo>
                  <a:cubicBezTo>
                    <a:pt x="16017" y="227"/>
                    <a:pt x="15837" y="257"/>
                    <a:pt x="15613" y="257"/>
                  </a:cubicBezTo>
                  <a:cubicBezTo>
                    <a:pt x="15528" y="317"/>
                    <a:pt x="15438" y="338"/>
                    <a:pt x="15347" y="338"/>
                  </a:cubicBezTo>
                  <a:cubicBezTo>
                    <a:pt x="15163" y="338"/>
                    <a:pt x="14973" y="251"/>
                    <a:pt x="14803" y="211"/>
                  </a:cubicBezTo>
                  <a:cubicBezTo>
                    <a:pt x="14763" y="203"/>
                    <a:pt x="14725" y="199"/>
                    <a:pt x="14687" y="199"/>
                  </a:cubicBezTo>
                  <a:cubicBezTo>
                    <a:pt x="14596" y="199"/>
                    <a:pt x="14508" y="220"/>
                    <a:pt x="14413" y="241"/>
                  </a:cubicBezTo>
                  <a:cubicBezTo>
                    <a:pt x="14048" y="341"/>
                    <a:pt x="13658" y="400"/>
                    <a:pt x="13275" y="400"/>
                  </a:cubicBezTo>
                  <a:cubicBezTo>
                    <a:pt x="13138" y="400"/>
                    <a:pt x="13002" y="393"/>
                    <a:pt x="12868" y="377"/>
                  </a:cubicBezTo>
                  <a:cubicBezTo>
                    <a:pt x="12722" y="363"/>
                    <a:pt x="12588" y="314"/>
                    <a:pt x="12434" y="314"/>
                  </a:cubicBezTo>
                  <a:cubicBezTo>
                    <a:pt x="12414" y="314"/>
                    <a:pt x="12394" y="315"/>
                    <a:pt x="12374" y="317"/>
                  </a:cubicBezTo>
                  <a:cubicBezTo>
                    <a:pt x="12164" y="347"/>
                    <a:pt x="12028" y="557"/>
                    <a:pt x="11788" y="557"/>
                  </a:cubicBezTo>
                  <a:cubicBezTo>
                    <a:pt x="11778" y="557"/>
                    <a:pt x="11769" y="558"/>
                    <a:pt x="11759" y="558"/>
                  </a:cubicBezTo>
                  <a:cubicBezTo>
                    <a:pt x="11520" y="558"/>
                    <a:pt x="11346" y="387"/>
                    <a:pt x="11144" y="287"/>
                  </a:cubicBezTo>
                  <a:cubicBezTo>
                    <a:pt x="10964" y="197"/>
                    <a:pt x="10738" y="197"/>
                    <a:pt x="10544" y="181"/>
                  </a:cubicBezTo>
                  <a:cubicBezTo>
                    <a:pt x="10334" y="151"/>
                    <a:pt x="10168" y="151"/>
                    <a:pt x="9944" y="151"/>
                  </a:cubicBezTo>
                  <a:cubicBezTo>
                    <a:pt x="9824" y="151"/>
                    <a:pt x="9704" y="151"/>
                    <a:pt x="9584" y="137"/>
                  </a:cubicBezTo>
                  <a:cubicBezTo>
                    <a:pt x="9521" y="119"/>
                    <a:pt x="9469" y="96"/>
                    <a:pt x="9419" y="96"/>
                  </a:cubicBezTo>
                  <a:cubicBezTo>
                    <a:pt x="9384" y="96"/>
                    <a:pt x="9351" y="106"/>
                    <a:pt x="9314" y="137"/>
                  </a:cubicBezTo>
                  <a:cubicBezTo>
                    <a:pt x="9269" y="181"/>
                    <a:pt x="9254" y="241"/>
                    <a:pt x="9194" y="271"/>
                  </a:cubicBezTo>
                  <a:cubicBezTo>
                    <a:pt x="9119" y="331"/>
                    <a:pt x="9014" y="421"/>
                    <a:pt x="8924" y="467"/>
                  </a:cubicBezTo>
                  <a:cubicBezTo>
                    <a:pt x="8819" y="511"/>
                    <a:pt x="8759" y="451"/>
                    <a:pt x="8729" y="587"/>
                  </a:cubicBezTo>
                  <a:cubicBezTo>
                    <a:pt x="8699" y="677"/>
                    <a:pt x="8759" y="767"/>
                    <a:pt x="8729" y="841"/>
                  </a:cubicBezTo>
                  <a:cubicBezTo>
                    <a:pt x="8684" y="917"/>
                    <a:pt x="8639" y="917"/>
                    <a:pt x="8609" y="991"/>
                  </a:cubicBezTo>
                  <a:cubicBezTo>
                    <a:pt x="8579" y="1111"/>
                    <a:pt x="8669" y="1187"/>
                    <a:pt x="8669" y="1291"/>
                  </a:cubicBezTo>
                  <a:cubicBezTo>
                    <a:pt x="8530" y="1337"/>
                    <a:pt x="8454" y="1483"/>
                    <a:pt x="8440" y="1629"/>
                  </a:cubicBezTo>
                  <a:lnTo>
                    <a:pt x="8440" y="1629"/>
                  </a:lnTo>
                  <a:cubicBezTo>
                    <a:pt x="8430" y="1458"/>
                    <a:pt x="8411" y="1282"/>
                    <a:pt x="8459" y="1127"/>
                  </a:cubicBezTo>
                  <a:cubicBezTo>
                    <a:pt x="8474" y="1021"/>
                    <a:pt x="8549" y="947"/>
                    <a:pt x="8549" y="841"/>
                  </a:cubicBezTo>
                  <a:cubicBezTo>
                    <a:pt x="8549" y="751"/>
                    <a:pt x="8474" y="691"/>
                    <a:pt x="8459" y="601"/>
                  </a:cubicBezTo>
                  <a:cubicBezTo>
                    <a:pt x="8429" y="527"/>
                    <a:pt x="8429" y="481"/>
                    <a:pt x="8474" y="407"/>
                  </a:cubicBezTo>
                  <a:cubicBezTo>
                    <a:pt x="8504" y="347"/>
                    <a:pt x="8579" y="347"/>
                    <a:pt x="8534" y="271"/>
                  </a:cubicBezTo>
                  <a:cubicBezTo>
                    <a:pt x="8502" y="262"/>
                    <a:pt x="8469" y="258"/>
                    <a:pt x="8436" y="258"/>
                  </a:cubicBezTo>
                  <a:cubicBezTo>
                    <a:pt x="8363" y="258"/>
                    <a:pt x="8287" y="276"/>
                    <a:pt x="8204" y="287"/>
                  </a:cubicBezTo>
                  <a:cubicBezTo>
                    <a:pt x="8155" y="301"/>
                    <a:pt x="8101" y="305"/>
                    <a:pt x="8045" y="305"/>
                  </a:cubicBezTo>
                  <a:cubicBezTo>
                    <a:pt x="8000" y="305"/>
                    <a:pt x="7953" y="303"/>
                    <a:pt x="7908" y="303"/>
                  </a:cubicBezTo>
                  <a:cubicBezTo>
                    <a:pt x="7841" y="303"/>
                    <a:pt x="7778" y="307"/>
                    <a:pt x="7725" y="331"/>
                  </a:cubicBezTo>
                  <a:cubicBezTo>
                    <a:pt x="7577" y="372"/>
                    <a:pt x="7573" y="472"/>
                    <a:pt x="7447" y="472"/>
                  </a:cubicBezTo>
                  <a:cubicBezTo>
                    <a:pt x="7431" y="472"/>
                    <a:pt x="7414" y="470"/>
                    <a:pt x="7395" y="467"/>
                  </a:cubicBezTo>
                  <a:cubicBezTo>
                    <a:pt x="7199" y="437"/>
                    <a:pt x="7005" y="437"/>
                    <a:pt x="6795" y="437"/>
                  </a:cubicBezTo>
                  <a:cubicBezTo>
                    <a:pt x="6675" y="437"/>
                    <a:pt x="6629" y="437"/>
                    <a:pt x="6539" y="511"/>
                  </a:cubicBezTo>
                  <a:cubicBezTo>
                    <a:pt x="6495" y="557"/>
                    <a:pt x="6525" y="601"/>
                    <a:pt x="6435" y="617"/>
                  </a:cubicBezTo>
                  <a:cubicBezTo>
                    <a:pt x="6422" y="620"/>
                    <a:pt x="6409" y="622"/>
                    <a:pt x="6397" y="622"/>
                  </a:cubicBezTo>
                  <a:cubicBezTo>
                    <a:pt x="6298" y="622"/>
                    <a:pt x="6229" y="524"/>
                    <a:pt x="6149" y="497"/>
                  </a:cubicBezTo>
                  <a:cubicBezTo>
                    <a:pt x="6045" y="481"/>
                    <a:pt x="5955" y="481"/>
                    <a:pt x="5849" y="451"/>
                  </a:cubicBezTo>
                  <a:cubicBezTo>
                    <a:pt x="5715" y="407"/>
                    <a:pt x="5729" y="407"/>
                    <a:pt x="5579" y="407"/>
                  </a:cubicBezTo>
                  <a:cubicBezTo>
                    <a:pt x="5474" y="407"/>
                    <a:pt x="5349" y="395"/>
                    <a:pt x="5227" y="395"/>
                  </a:cubicBezTo>
                  <a:cubicBezTo>
                    <a:pt x="5106" y="395"/>
                    <a:pt x="4987" y="407"/>
                    <a:pt x="4889" y="451"/>
                  </a:cubicBezTo>
                  <a:cubicBezTo>
                    <a:pt x="4815" y="511"/>
                    <a:pt x="4799" y="557"/>
                    <a:pt x="4695" y="587"/>
                  </a:cubicBezTo>
                  <a:cubicBezTo>
                    <a:pt x="4605" y="601"/>
                    <a:pt x="4395" y="631"/>
                    <a:pt x="4305" y="647"/>
                  </a:cubicBezTo>
                  <a:cubicBezTo>
                    <a:pt x="4276" y="652"/>
                    <a:pt x="4248" y="655"/>
                    <a:pt x="4218" y="655"/>
                  </a:cubicBezTo>
                  <a:cubicBezTo>
                    <a:pt x="4019" y="655"/>
                    <a:pt x="3811" y="537"/>
                    <a:pt x="3615" y="511"/>
                  </a:cubicBezTo>
                  <a:cubicBezTo>
                    <a:pt x="3547" y="499"/>
                    <a:pt x="3486" y="492"/>
                    <a:pt x="3428" y="492"/>
                  </a:cubicBezTo>
                  <a:cubicBezTo>
                    <a:pt x="3345" y="492"/>
                    <a:pt x="3268" y="506"/>
                    <a:pt x="3180" y="541"/>
                  </a:cubicBezTo>
                  <a:cubicBezTo>
                    <a:pt x="3096" y="584"/>
                    <a:pt x="3011" y="678"/>
                    <a:pt x="2915" y="678"/>
                  </a:cubicBezTo>
                  <a:cubicBezTo>
                    <a:pt x="2909" y="678"/>
                    <a:pt x="2902" y="678"/>
                    <a:pt x="2895" y="677"/>
                  </a:cubicBezTo>
                  <a:cubicBezTo>
                    <a:pt x="2730" y="677"/>
                    <a:pt x="2730" y="557"/>
                    <a:pt x="2610" y="511"/>
                  </a:cubicBezTo>
                  <a:cubicBezTo>
                    <a:pt x="2581" y="497"/>
                    <a:pt x="2551" y="493"/>
                    <a:pt x="2522" y="493"/>
                  </a:cubicBezTo>
                  <a:cubicBezTo>
                    <a:pt x="2491" y="493"/>
                    <a:pt x="2461" y="497"/>
                    <a:pt x="2430" y="497"/>
                  </a:cubicBezTo>
                  <a:cubicBezTo>
                    <a:pt x="2190" y="481"/>
                    <a:pt x="1966" y="361"/>
                    <a:pt x="1726" y="317"/>
                  </a:cubicBezTo>
                  <a:cubicBezTo>
                    <a:pt x="1492" y="243"/>
                    <a:pt x="1301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3758474" y="352651"/>
              <a:ext cx="5142632" cy="4421445"/>
            </a:xfrm>
            <a:custGeom>
              <a:avLst/>
              <a:gdLst/>
              <a:ahLst/>
              <a:cxnLst/>
              <a:rect l="l" t="t" r="r" b="b"/>
              <a:pathLst>
                <a:path w="30641" h="26344" extrusionOk="0">
                  <a:moveTo>
                    <a:pt x="1586" y="3984"/>
                  </a:moveTo>
                  <a:cubicBezTo>
                    <a:pt x="1629" y="3984"/>
                    <a:pt x="1670" y="3986"/>
                    <a:pt x="1710" y="3991"/>
                  </a:cubicBezTo>
                  <a:cubicBezTo>
                    <a:pt x="1756" y="3991"/>
                    <a:pt x="1786" y="4006"/>
                    <a:pt x="1830" y="4021"/>
                  </a:cubicBezTo>
                  <a:cubicBezTo>
                    <a:pt x="1920" y="4036"/>
                    <a:pt x="1996" y="4021"/>
                    <a:pt x="2070" y="4081"/>
                  </a:cubicBezTo>
                  <a:cubicBezTo>
                    <a:pt x="2130" y="4111"/>
                    <a:pt x="2130" y="4171"/>
                    <a:pt x="2176" y="4216"/>
                  </a:cubicBezTo>
                  <a:cubicBezTo>
                    <a:pt x="2236" y="4276"/>
                    <a:pt x="2356" y="4306"/>
                    <a:pt x="2430" y="4336"/>
                  </a:cubicBezTo>
                  <a:cubicBezTo>
                    <a:pt x="2356" y="4336"/>
                    <a:pt x="2280" y="4320"/>
                    <a:pt x="2190" y="4320"/>
                  </a:cubicBezTo>
                  <a:cubicBezTo>
                    <a:pt x="2180" y="4317"/>
                    <a:pt x="2167" y="4316"/>
                    <a:pt x="2152" y="4316"/>
                  </a:cubicBezTo>
                  <a:cubicBezTo>
                    <a:pt x="2123" y="4316"/>
                    <a:pt x="2086" y="4320"/>
                    <a:pt x="2053" y="4320"/>
                  </a:cubicBezTo>
                  <a:cubicBezTo>
                    <a:pt x="2024" y="4320"/>
                    <a:pt x="1997" y="4317"/>
                    <a:pt x="1980" y="4306"/>
                  </a:cubicBezTo>
                  <a:cubicBezTo>
                    <a:pt x="1950" y="4290"/>
                    <a:pt x="1920" y="4246"/>
                    <a:pt x="1890" y="4231"/>
                  </a:cubicBezTo>
                  <a:cubicBezTo>
                    <a:pt x="1860" y="4201"/>
                    <a:pt x="1816" y="4156"/>
                    <a:pt x="1770" y="4126"/>
                  </a:cubicBezTo>
                  <a:cubicBezTo>
                    <a:pt x="1636" y="4036"/>
                    <a:pt x="1486" y="4021"/>
                    <a:pt x="1336" y="4021"/>
                  </a:cubicBezTo>
                  <a:lnTo>
                    <a:pt x="1053" y="4021"/>
                  </a:lnTo>
                  <a:cubicBezTo>
                    <a:pt x="1150" y="4014"/>
                    <a:pt x="1243" y="3991"/>
                    <a:pt x="1336" y="3991"/>
                  </a:cubicBezTo>
                  <a:cubicBezTo>
                    <a:pt x="1416" y="3991"/>
                    <a:pt x="1502" y="3984"/>
                    <a:pt x="1586" y="3984"/>
                  </a:cubicBezTo>
                  <a:close/>
                  <a:moveTo>
                    <a:pt x="1070" y="1"/>
                  </a:moveTo>
                  <a:cubicBezTo>
                    <a:pt x="1063" y="1"/>
                    <a:pt x="1057" y="1"/>
                    <a:pt x="1050" y="1"/>
                  </a:cubicBezTo>
                  <a:cubicBezTo>
                    <a:pt x="870" y="17"/>
                    <a:pt x="706" y="151"/>
                    <a:pt x="510" y="151"/>
                  </a:cubicBezTo>
                  <a:cubicBezTo>
                    <a:pt x="480" y="156"/>
                    <a:pt x="447" y="158"/>
                    <a:pt x="413" y="158"/>
                  </a:cubicBezTo>
                  <a:cubicBezTo>
                    <a:pt x="344" y="158"/>
                    <a:pt x="270" y="151"/>
                    <a:pt x="210" y="151"/>
                  </a:cubicBezTo>
                  <a:cubicBezTo>
                    <a:pt x="210" y="211"/>
                    <a:pt x="226" y="391"/>
                    <a:pt x="240" y="451"/>
                  </a:cubicBezTo>
                  <a:cubicBezTo>
                    <a:pt x="256" y="481"/>
                    <a:pt x="270" y="511"/>
                    <a:pt x="286" y="557"/>
                  </a:cubicBezTo>
                  <a:cubicBezTo>
                    <a:pt x="316" y="647"/>
                    <a:pt x="330" y="767"/>
                    <a:pt x="330" y="871"/>
                  </a:cubicBezTo>
                  <a:cubicBezTo>
                    <a:pt x="316" y="1007"/>
                    <a:pt x="360" y="1127"/>
                    <a:pt x="346" y="1247"/>
                  </a:cubicBezTo>
                  <a:cubicBezTo>
                    <a:pt x="346" y="1381"/>
                    <a:pt x="300" y="1501"/>
                    <a:pt x="300" y="1637"/>
                  </a:cubicBezTo>
                  <a:cubicBezTo>
                    <a:pt x="286" y="1741"/>
                    <a:pt x="256" y="1817"/>
                    <a:pt x="286" y="1907"/>
                  </a:cubicBezTo>
                  <a:cubicBezTo>
                    <a:pt x="300" y="1997"/>
                    <a:pt x="286" y="2071"/>
                    <a:pt x="300" y="2147"/>
                  </a:cubicBezTo>
                  <a:cubicBezTo>
                    <a:pt x="316" y="2221"/>
                    <a:pt x="346" y="2281"/>
                    <a:pt x="346" y="2356"/>
                  </a:cubicBezTo>
                  <a:cubicBezTo>
                    <a:pt x="360" y="2446"/>
                    <a:pt x="346" y="2521"/>
                    <a:pt x="346" y="2596"/>
                  </a:cubicBezTo>
                  <a:cubicBezTo>
                    <a:pt x="360" y="2686"/>
                    <a:pt x="390" y="2776"/>
                    <a:pt x="406" y="2866"/>
                  </a:cubicBezTo>
                  <a:cubicBezTo>
                    <a:pt x="436" y="3031"/>
                    <a:pt x="376" y="3136"/>
                    <a:pt x="300" y="3286"/>
                  </a:cubicBezTo>
                  <a:cubicBezTo>
                    <a:pt x="256" y="3376"/>
                    <a:pt x="256" y="3376"/>
                    <a:pt x="316" y="3466"/>
                  </a:cubicBezTo>
                  <a:cubicBezTo>
                    <a:pt x="406" y="3571"/>
                    <a:pt x="466" y="3676"/>
                    <a:pt x="540" y="3796"/>
                  </a:cubicBezTo>
                  <a:cubicBezTo>
                    <a:pt x="586" y="3841"/>
                    <a:pt x="616" y="3886"/>
                    <a:pt x="676" y="3916"/>
                  </a:cubicBezTo>
                  <a:cubicBezTo>
                    <a:pt x="736" y="3946"/>
                    <a:pt x="810" y="3976"/>
                    <a:pt x="870" y="4006"/>
                  </a:cubicBezTo>
                  <a:cubicBezTo>
                    <a:pt x="898" y="4014"/>
                    <a:pt x="926" y="4018"/>
                    <a:pt x="953" y="4021"/>
                  </a:cubicBezTo>
                  <a:lnTo>
                    <a:pt x="496" y="4021"/>
                  </a:lnTo>
                  <a:cubicBezTo>
                    <a:pt x="456" y="4021"/>
                    <a:pt x="396" y="4007"/>
                    <a:pt x="342" y="4007"/>
                  </a:cubicBezTo>
                  <a:cubicBezTo>
                    <a:pt x="315" y="4007"/>
                    <a:pt x="290" y="4011"/>
                    <a:pt x="270" y="4021"/>
                  </a:cubicBezTo>
                  <a:cubicBezTo>
                    <a:pt x="210" y="4066"/>
                    <a:pt x="226" y="4320"/>
                    <a:pt x="240" y="4380"/>
                  </a:cubicBezTo>
                  <a:cubicBezTo>
                    <a:pt x="256" y="4440"/>
                    <a:pt x="286" y="4500"/>
                    <a:pt x="286" y="4560"/>
                  </a:cubicBezTo>
                  <a:cubicBezTo>
                    <a:pt x="300" y="4636"/>
                    <a:pt x="270" y="4666"/>
                    <a:pt x="240" y="4740"/>
                  </a:cubicBezTo>
                  <a:cubicBezTo>
                    <a:pt x="196" y="4816"/>
                    <a:pt x="226" y="4860"/>
                    <a:pt x="226" y="4950"/>
                  </a:cubicBezTo>
                  <a:cubicBezTo>
                    <a:pt x="270" y="5236"/>
                    <a:pt x="240" y="5536"/>
                    <a:pt x="210" y="5806"/>
                  </a:cubicBezTo>
                  <a:cubicBezTo>
                    <a:pt x="196" y="5896"/>
                    <a:pt x="226" y="5986"/>
                    <a:pt x="240" y="6060"/>
                  </a:cubicBezTo>
                  <a:cubicBezTo>
                    <a:pt x="240" y="6136"/>
                    <a:pt x="256" y="6120"/>
                    <a:pt x="300" y="6180"/>
                  </a:cubicBezTo>
                  <a:cubicBezTo>
                    <a:pt x="360" y="6256"/>
                    <a:pt x="360" y="6300"/>
                    <a:pt x="346" y="6390"/>
                  </a:cubicBezTo>
                  <a:cubicBezTo>
                    <a:pt x="330" y="6496"/>
                    <a:pt x="316" y="6600"/>
                    <a:pt x="330" y="6720"/>
                  </a:cubicBezTo>
                  <a:cubicBezTo>
                    <a:pt x="330" y="6810"/>
                    <a:pt x="316" y="6900"/>
                    <a:pt x="330" y="6990"/>
                  </a:cubicBezTo>
                  <a:cubicBezTo>
                    <a:pt x="330" y="7126"/>
                    <a:pt x="300" y="7260"/>
                    <a:pt x="300" y="7395"/>
                  </a:cubicBezTo>
                  <a:cubicBezTo>
                    <a:pt x="286" y="7470"/>
                    <a:pt x="270" y="7530"/>
                    <a:pt x="270" y="7620"/>
                  </a:cubicBezTo>
                  <a:cubicBezTo>
                    <a:pt x="256" y="7800"/>
                    <a:pt x="210" y="7965"/>
                    <a:pt x="240" y="8145"/>
                  </a:cubicBezTo>
                  <a:cubicBezTo>
                    <a:pt x="240" y="8235"/>
                    <a:pt x="210" y="8310"/>
                    <a:pt x="210" y="8385"/>
                  </a:cubicBezTo>
                  <a:cubicBezTo>
                    <a:pt x="210" y="8445"/>
                    <a:pt x="226" y="8490"/>
                    <a:pt x="226" y="8535"/>
                  </a:cubicBezTo>
                  <a:cubicBezTo>
                    <a:pt x="240" y="8655"/>
                    <a:pt x="240" y="8760"/>
                    <a:pt x="240" y="8880"/>
                  </a:cubicBezTo>
                  <a:cubicBezTo>
                    <a:pt x="226" y="9000"/>
                    <a:pt x="256" y="9120"/>
                    <a:pt x="286" y="9240"/>
                  </a:cubicBezTo>
                  <a:cubicBezTo>
                    <a:pt x="316" y="9389"/>
                    <a:pt x="210" y="9555"/>
                    <a:pt x="150" y="9689"/>
                  </a:cubicBezTo>
                  <a:cubicBezTo>
                    <a:pt x="120" y="9749"/>
                    <a:pt x="90" y="9825"/>
                    <a:pt x="76" y="9885"/>
                  </a:cubicBezTo>
                  <a:cubicBezTo>
                    <a:pt x="60" y="9929"/>
                    <a:pt x="0" y="10019"/>
                    <a:pt x="16" y="10065"/>
                  </a:cubicBezTo>
                  <a:cubicBezTo>
                    <a:pt x="120" y="10035"/>
                    <a:pt x="180" y="9959"/>
                    <a:pt x="286" y="9915"/>
                  </a:cubicBezTo>
                  <a:cubicBezTo>
                    <a:pt x="346" y="9885"/>
                    <a:pt x="406" y="9855"/>
                    <a:pt x="480" y="9825"/>
                  </a:cubicBezTo>
                  <a:cubicBezTo>
                    <a:pt x="526" y="9795"/>
                    <a:pt x="600" y="9749"/>
                    <a:pt x="616" y="9689"/>
                  </a:cubicBezTo>
                  <a:cubicBezTo>
                    <a:pt x="630" y="9645"/>
                    <a:pt x="586" y="9555"/>
                    <a:pt x="586" y="9509"/>
                  </a:cubicBezTo>
                  <a:lnTo>
                    <a:pt x="586" y="9300"/>
                  </a:lnTo>
                  <a:cubicBezTo>
                    <a:pt x="586" y="9270"/>
                    <a:pt x="570" y="9225"/>
                    <a:pt x="586" y="9195"/>
                  </a:cubicBezTo>
                  <a:cubicBezTo>
                    <a:pt x="600" y="9150"/>
                    <a:pt x="706" y="9120"/>
                    <a:pt x="750" y="9090"/>
                  </a:cubicBezTo>
                  <a:cubicBezTo>
                    <a:pt x="810" y="9060"/>
                    <a:pt x="870" y="9000"/>
                    <a:pt x="916" y="8940"/>
                  </a:cubicBezTo>
                  <a:cubicBezTo>
                    <a:pt x="960" y="8895"/>
                    <a:pt x="990" y="8865"/>
                    <a:pt x="1050" y="8820"/>
                  </a:cubicBezTo>
                  <a:cubicBezTo>
                    <a:pt x="1126" y="8745"/>
                    <a:pt x="1200" y="8745"/>
                    <a:pt x="1306" y="8715"/>
                  </a:cubicBezTo>
                  <a:cubicBezTo>
                    <a:pt x="1380" y="8685"/>
                    <a:pt x="1456" y="8595"/>
                    <a:pt x="1546" y="8580"/>
                  </a:cubicBezTo>
                  <a:lnTo>
                    <a:pt x="1546" y="8580"/>
                  </a:lnTo>
                  <a:cubicBezTo>
                    <a:pt x="1516" y="8685"/>
                    <a:pt x="1410" y="8835"/>
                    <a:pt x="1336" y="8895"/>
                  </a:cubicBezTo>
                  <a:cubicBezTo>
                    <a:pt x="1246" y="8955"/>
                    <a:pt x="1200" y="9000"/>
                    <a:pt x="1096" y="9030"/>
                  </a:cubicBezTo>
                  <a:cubicBezTo>
                    <a:pt x="930" y="9060"/>
                    <a:pt x="930" y="9105"/>
                    <a:pt x="900" y="9270"/>
                  </a:cubicBezTo>
                  <a:cubicBezTo>
                    <a:pt x="856" y="9449"/>
                    <a:pt x="766" y="9615"/>
                    <a:pt x="736" y="9795"/>
                  </a:cubicBezTo>
                  <a:cubicBezTo>
                    <a:pt x="720" y="9825"/>
                    <a:pt x="720" y="9899"/>
                    <a:pt x="720" y="9945"/>
                  </a:cubicBezTo>
                  <a:cubicBezTo>
                    <a:pt x="736" y="9975"/>
                    <a:pt x="750" y="10005"/>
                    <a:pt x="750" y="10035"/>
                  </a:cubicBezTo>
                  <a:cubicBezTo>
                    <a:pt x="750" y="10109"/>
                    <a:pt x="630" y="10185"/>
                    <a:pt x="586" y="10229"/>
                  </a:cubicBezTo>
                  <a:cubicBezTo>
                    <a:pt x="556" y="10259"/>
                    <a:pt x="436" y="10305"/>
                    <a:pt x="406" y="10349"/>
                  </a:cubicBezTo>
                  <a:cubicBezTo>
                    <a:pt x="390" y="10379"/>
                    <a:pt x="406" y="10439"/>
                    <a:pt x="406" y="10469"/>
                  </a:cubicBezTo>
                  <a:cubicBezTo>
                    <a:pt x="406" y="10499"/>
                    <a:pt x="420" y="10545"/>
                    <a:pt x="406" y="10575"/>
                  </a:cubicBezTo>
                  <a:cubicBezTo>
                    <a:pt x="390" y="10635"/>
                    <a:pt x="300" y="10739"/>
                    <a:pt x="256" y="10785"/>
                  </a:cubicBezTo>
                  <a:cubicBezTo>
                    <a:pt x="270" y="10815"/>
                    <a:pt x="300" y="10845"/>
                    <a:pt x="316" y="10875"/>
                  </a:cubicBezTo>
                  <a:cubicBezTo>
                    <a:pt x="330" y="10889"/>
                    <a:pt x="330" y="10905"/>
                    <a:pt x="330" y="10919"/>
                  </a:cubicBezTo>
                  <a:cubicBezTo>
                    <a:pt x="346" y="10995"/>
                    <a:pt x="360" y="11055"/>
                    <a:pt x="390" y="11129"/>
                  </a:cubicBezTo>
                  <a:cubicBezTo>
                    <a:pt x="390" y="11159"/>
                    <a:pt x="420" y="11189"/>
                    <a:pt x="406" y="11235"/>
                  </a:cubicBezTo>
                  <a:cubicBezTo>
                    <a:pt x="390" y="11309"/>
                    <a:pt x="330" y="11339"/>
                    <a:pt x="346" y="11429"/>
                  </a:cubicBezTo>
                  <a:cubicBezTo>
                    <a:pt x="346" y="11475"/>
                    <a:pt x="360" y="11535"/>
                    <a:pt x="360" y="11595"/>
                  </a:cubicBezTo>
                  <a:cubicBezTo>
                    <a:pt x="376" y="11639"/>
                    <a:pt x="360" y="11685"/>
                    <a:pt x="376" y="11715"/>
                  </a:cubicBezTo>
                  <a:cubicBezTo>
                    <a:pt x="390" y="11759"/>
                    <a:pt x="436" y="11775"/>
                    <a:pt x="436" y="11819"/>
                  </a:cubicBezTo>
                  <a:cubicBezTo>
                    <a:pt x="450" y="11849"/>
                    <a:pt x="436" y="11895"/>
                    <a:pt x="436" y="11925"/>
                  </a:cubicBezTo>
                  <a:cubicBezTo>
                    <a:pt x="436" y="11969"/>
                    <a:pt x="450" y="12015"/>
                    <a:pt x="450" y="12075"/>
                  </a:cubicBezTo>
                  <a:cubicBezTo>
                    <a:pt x="466" y="12225"/>
                    <a:pt x="466" y="12419"/>
                    <a:pt x="436" y="12569"/>
                  </a:cubicBezTo>
                  <a:cubicBezTo>
                    <a:pt x="420" y="12644"/>
                    <a:pt x="390" y="12704"/>
                    <a:pt x="390" y="12779"/>
                  </a:cubicBezTo>
                  <a:cubicBezTo>
                    <a:pt x="406" y="12869"/>
                    <a:pt x="376" y="12944"/>
                    <a:pt x="360" y="13034"/>
                  </a:cubicBezTo>
                  <a:cubicBezTo>
                    <a:pt x="316" y="13169"/>
                    <a:pt x="256" y="13289"/>
                    <a:pt x="226" y="13424"/>
                  </a:cubicBezTo>
                  <a:cubicBezTo>
                    <a:pt x="196" y="13529"/>
                    <a:pt x="226" y="13649"/>
                    <a:pt x="256" y="13754"/>
                  </a:cubicBezTo>
                  <a:cubicBezTo>
                    <a:pt x="270" y="13814"/>
                    <a:pt x="300" y="13874"/>
                    <a:pt x="300" y="13934"/>
                  </a:cubicBezTo>
                  <a:cubicBezTo>
                    <a:pt x="300" y="13964"/>
                    <a:pt x="286" y="14009"/>
                    <a:pt x="286" y="14054"/>
                  </a:cubicBezTo>
                  <a:cubicBezTo>
                    <a:pt x="300" y="14099"/>
                    <a:pt x="360" y="14129"/>
                    <a:pt x="390" y="14159"/>
                  </a:cubicBezTo>
                  <a:cubicBezTo>
                    <a:pt x="466" y="14159"/>
                    <a:pt x="526" y="14129"/>
                    <a:pt x="600" y="14114"/>
                  </a:cubicBezTo>
                  <a:cubicBezTo>
                    <a:pt x="660" y="14099"/>
                    <a:pt x="720" y="14084"/>
                    <a:pt x="796" y="14054"/>
                  </a:cubicBezTo>
                  <a:cubicBezTo>
                    <a:pt x="916" y="14009"/>
                    <a:pt x="1066" y="13964"/>
                    <a:pt x="1186" y="13904"/>
                  </a:cubicBezTo>
                  <a:cubicBezTo>
                    <a:pt x="1230" y="13889"/>
                    <a:pt x="1260" y="13874"/>
                    <a:pt x="1290" y="13844"/>
                  </a:cubicBezTo>
                  <a:cubicBezTo>
                    <a:pt x="1320" y="13829"/>
                    <a:pt x="1336" y="13814"/>
                    <a:pt x="1366" y="13799"/>
                  </a:cubicBezTo>
                  <a:cubicBezTo>
                    <a:pt x="1410" y="13784"/>
                    <a:pt x="1440" y="13769"/>
                    <a:pt x="1486" y="13754"/>
                  </a:cubicBezTo>
                  <a:cubicBezTo>
                    <a:pt x="1510" y="13754"/>
                    <a:pt x="1563" y="13735"/>
                    <a:pt x="1607" y="13735"/>
                  </a:cubicBezTo>
                  <a:cubicBezTo>
                    <a:pt x="1617" y="13735"/>
                    <a:pt x="1627" y="13736"/>
                    <a:pt x="1636" y="13739"/>
                  </a:cubicBezTo>
                  <a:cubicBezTo>
                    <a:pt x="1620" y="13769"/>
                    <a:pt x="1590" y="13784"/>
                    <a:pt x="1560" y="13799"/>
                  </a:cubicBezTo>
                  <a:cubicBezTo>
                    <a:pt x="1530" y="13829"/>
                    <a:pt x="1486" y="13859"/>
                    <a:pt x="1440" y="13889"/>
                  </a:cubicBezTo>
                  <a:cubicBezTo>
                    <a:pt x="1380" y="13904"/>
                    <a:pt x="1336" y="13919"/>
                    <a:pt x="1290" y="13949"/>
                  </a:cubicBezTo>
                  <a:cubicBezTo>
                    <a:pt x="1246" y="13964"/>
                    <a:pt x="1200" y="13949"/>
                    <a:pt x="1170" y="13979"/>
                  </a:cubicBezTo>
                  <a:cubicBezTo>
                    <a:pt x="1126" y="13994"/>
                    <a:pt x="1096" y="14024"/>
                    <a:pt x="1066" y="14039"/>
                  </a:cubicBezTo>
                  <a:cubicBezTo>
                    <a:pt x="976" y="14084"/>
                    <a:pt x="886" y="14099"/>
                    <a:pt x="796" y="14114"/>
                  </a:cubicBezTo>
                  <a:cubicBezTo>
                    <a:pt x="600" y="14189"/>
                    <a:pt x="450" y="14384"/>
                    <a:pt x="316" y="14519"/>
                  </a:cubicBezTo>
                  <a:cubicBezTo>
                    <a:pt x="300" y="14578"/>
                    <a:pt x="286" y="14624"/>
                    <a:pt x="286" y="14668"/>
                  </a:cubicBezTo>
                  <a:cubicBezTo>
                    <a:pt x="270" y="14744"/>
                    <a:pt x="286" y="14804"/>
                    <a:pt x="286" y="14864"/>
                  </a:cubicBezTo>
                  <a:cubicBezTo>
                    <a:pt x="300" y="14924"/>
                    <a:pt x="286" y="14968"/>
                    <a:pt x="300" y="15028"/>
                  </a:cubicBezTo>
                  <a:cubicBezTo>
                    <a:pt x="300" y="15058"/>
                    <a:pt x="300" y="15088"/>
                    <a:pt x="316" y="15134"/>
                  </a:cubicBezTo>
                  <a:cubicBezTo>
                    <a:pt x="316" y="15194"/>
                    <a:pt x="346" y="15268"/>
                    <a:pt x="346" y="15328"/>
                  </a:cubicBezTo>
                  <a:cubicBezTo>
                    <a:pt x="360" y="15404"/>
                    <a:pt x="360" y="15464"/>
                    <a:pt x="376" y="15538"/>
                  </a:cubicBezTo>
                  <a:cubicBezTo>
                    <a:pt x="376" y="15584"/>
                    <a:pt x="390" y="15598"/>
                    <a:pt x="420" y="15628"/>
                  </a:cubicBezTo>
                  <a:lnTo>
                    <a:pt x="510" y="15718"/>
                  </a:lnTo>
                  <a:cubicBezTo>
                    <a:pt x="540" y="15734"/>
                    <a:pt x="556" y="15748"/>
                    <a:pt x="570" y="15764"/>
                  </a:cubicBezTo>
                  <a:cubicBezTo>
                    <a:pt x="526" y="15808"/>
                    <a:pt x="390" y="15854"/>
                    <a:pt x="376" y="15928"/>
                  </a:cubicBezTo>
                  <a:lnTo>
                    <a:pt x="376" y="16034"/>
                  </a:lnTo>
                  <a:cubicBezTo>
                    <a:pt x="376" y="16078"/>
                    <a:pt x="390" y="16124"/>
                    <a:pt x="390" y="16168"/>
                  </a:cubicBezTo>
                  <a:cubicBezTo>
                    <a:pt x="406" y="16214"/>
                    <a:pt x="420" y="16274"/>
                    <a:pt x="420" y="16318"/>
                  </a:cubicBezTo>
                  <a:cubicBezTo>
                    <a:pt x="420" y="16378"/>
                    <a:pt x="420" y="16438"/>
                    <a:pt x="406" y="16498"/>
                  </a:cubicBezTo>
                  <a:cubicBezTo>
                    <a:pt x="390" y="16544"/>
                    <a:pt x="376" y="16588"/>
                    <a:pt x="376" y="16648"/>
                  </a:cubicBezTo>
                  <a:cubicBezTo>
                    <a:pt x="360" y="16678"/>
                    <a:pt x="376" y="16738"/>
                    <a:pt x="390" y="16768"/>
                  </a:cubicBezTo>
                  <a:lnTo>
                    <a:pt x="390" y="16858"/>
                  </a:lnTo>
                  <a:cubicBezTo>
                    <a:pt x="390" y="16904"/>
                    <a:pt x="376" y="16934"/>
                    <a:pt x="376" y="16978"/>
                  </a:cubicBezTo>
                  <a:cubicBezTo>
                    <a:pt x="346" y="17098"/>
                    <a:pt x="286" y="17204"/>
                    <a:pt x="256" y="17324"/>
                  </a:cubicBezTo>
                  <a:cubicBezTo>
                    <a:pt x="240" y="17368"/>
                    <a:pt x="240" y="17398"/>
                    <a:pt x="240" y="17428"/>
                  </a:cubicBezTo>
                  <a:cubicBezTo>
                    <a:pt x="240" y="17458"/>
                    <a:pt x="256" y="17488"/>
                    <a:pt x="256" y="17534"/>
                  </a:cubicBezTo>
                  <a:cubicBezTo>
                    <a:pt x="256" y="17608"/>
                    <a:pt x="240" y="17698"/>
                    <a:pt x="256" y="17788"/>
                  </a:cubicBezTo>
                  <a:cubicBezTo>
                    <a:pt x="256" y="17818"/>
                    <a:pt x="256" y="17848"/>
                    <a:pt x="270" y="17863"/>
                  </a:cubicBezTo>
                  <a:cubicBezTo>
                    <a:pt x="286" y="17938"/>
                    <a:pt x="286" y="18028"/>
                    <a:pt x="286" y="18103"/>
                  </a:cubicBezTo>
                  <a:cubicBezTo>
                    <a:pt x="286" y="18283"/>
                    <a:pt x="300" y="18478"/>
                    <a:pt x="270" y="18643"/>
                  </a:cubicBezTo>
                  <a:cubicBezTo>
                    <a:pt x="240" y="18793"/>
                    <a:pt x="240" y="18943"/>
                    <a:pt x="240" y="19108"/>
                  </a:cubicBezTo>
                  <a:cubicBezTo>
                    <a:pt x="226" y="19243"/>
                    <a:pt x="196" y="19393"/>
                    <a:pt x="196" y="19543"/>
                  </a:cubicBezTo>
                  <a:cubicBezTo>
                    <a:pt x="196" y="19648"/>
                    <a:pt x="196" y="19753"/>
                    <a:pt x="226" y="19843"/>
                  </a:cubicBezTo>
                  <a:cubicBezTo>
                    <a:pt x="226" y="19903"/>
                    <a:pt x="240" y="19947"/>
                    <a:pt x="240" y="19993"/>
                  </a:cubicBezTo>
                  <a:cubicBezTo>
                    <a:pt x="240" y="20023"/>
                    <a:pt x="226" y="20083"/>
                    <a:pt x="240" y="20113"/>
                  </a:cubicBezTo>
                  <a:cubicBezTo>
                    <a:pt x="240" y="20127"/>
                    <a:pt x="300" y="20173"/>
                    <a:pt x="316" y="20187"/>
                  </a:cubicBezTo>
                  <a:cubicBezTo>
                    <a:pt x="316" y="20277"/>
                    <a:pt x="330" y="20353"/>
                    <a:pt x="330" y="20443"/>
                  </a:cubicBezTo>
                  <a:cubicBezTo>
                    <a:pt x="346" y="20473"/>
                    <a:pt x="330" y="20503"/>
                    <a:pt x="346" y="20533"/>
                  </a:cubicBezTo>
                  <a:cubicBezTo>
                    <a:pt x="360" y="20563"/>
                    <a:pt x="376" y="20577"/>
                    <a:pt x="406" y="20577"/>
                  </a:cubicBezTo>
                  <a:cubicBezTo>
                    <a:pt x="436" y="20593"/>
                    <a:pt x="510" y="20593"/>
                    <a:pt x="526" y="20637"/>
                  </a:cubicBezTo>
                  <a:cubicBezTo>
                    <a:pt x="496" y="20653"/>
                    <a:pt x="480" y="20653"/>
                    <a:pt x="450" y="20667"/>
                  </a:cubicBezTo>
                  <a:cubicBezTo>
                    <a:pt x="420" y="20667"/>
                    <a:pt x="406" y="20667"/>
                    <a:pt x="376" y="20683"/>
                  </a:cubicBezTo>
                  <a:cubicBezTo>
                    <a:pt x="356" y="20683"/>
                    <a:pt x="336" y="20676"/>
                    <a:pt x="320" y="20676"/>
                  </a:cubicBezTo>
                  <a:cubicBezTo>
                    <a:pt x="312" y="20676"/>
                    <a:pt x="306" y="20678"/>
                    <a:pt x="300" y="20683"/>
                  </a:cubicBezTo>
                  <a:cubicBezTo>
                    <a:pt x="300" y="20727"/>
                    <a:pt x="286" y="20757"/>
                    <a:pt x="270" y="20803"/>
                  </a:cubicBezTo>
                  <a:cubicBezTo>
                    <a:pt x="256" y="20847"/>
                    <a:pt x="256" y="20907"/>
                    <a:pt x="240" y="20953"/>
                  </a:cubicBezTo>
                  <a:cubicBezTo>
                    <a:pt x="226" y="21013"/>
                    <a:pt x="196" y="21057"/>
                    <a:pt x="210" y="21117"/>
                  </a:cubicBezTo>
                  <a:cubicBezTo>
                    <a:pt x="226" y="21133"/>
                    <a:pt x="226" y="21147"/>
                    <a:pt x="240" y="21163"/>
                  </a:cubicBezTo>
                  <a:cubicBezTo>
                    <a:pt x="240" y="21223"/>
                    <a:pt x="240" y="21297"/>
                    <a:pt x="226" y="21357"/>
                  </a:cubicBezTo>
                  <a:cubicBezTo>
                    <a:pt x="226" y="21417"/>
                    <a:pt x="210" y="21493"/>
                    <a:pt x="210" y="21567"/>
                  </a:cubicBezTo>
                  <a:cubicBezTo>
                    <a:pt x="210" y="21627"/>
                    <a:pt x="226" y="21673"/>
                    <a:pt x="226" y="21733"/>
                  </a:cubicBezTo>
                  <a:cubicBezTo>
                    <a:pt x="240" y="21867"/>
                    <a:pt x="286" y="21987"/>
                    <a:pt x="256" y="22123"/>
                  </a:cubicBezTo>
                  <a:cubicBezTo>
                    <a:pt x="240" y="22197"/>
                    <a:pt x="226" y="22287"/>
                    <a:pt x="240" y="22377"/>
                  </a:cubicBezTo>
                  <a:cubicBezTo>
                    <a:pt x="240" y="22407"/>
                    <a:pt x="256" y="22453"/>
                    <a:pt x="256" y="22497"/>
                  </a:cubicBezTo>
                  <a:cubicBezTo>
                    <a:pt x="270" y="22557"/>
                    <a:pt x="270" y="22617"/>
                    <a:pt x="270" y="22677"/>
                  </a:cubicBezTo>
                  <a:cubicBezTo>
                    <a:pt x="286" y="22723"/>
                    <a:pt x="270" y="22752"/>
                    <a:pt x="270" y="22797"/>
                  </a:cubicBezTo>
                  <a:cubicBezTo>
                    <a:pt x="270" y="22812"/>
                    <a:pt x="286" y="22827"/>
                    <a:pt x="286" y="22827"/>
                  </a:cubicBezTo>
                  <a:cubicBezTo>
                    <a:pt x="316" y="22887"/>
                    <a:pt x="330" y="22932"/>
                    <a:pt x="346" y="22992"/>
                  </a:cubicBezTo>
                  <a:cubicBezTo>
                    <a:pt x="376" y="23067"/>
                    <a:pt x="360" y="23097"/>
                    <a:pt x="360" y="23172"/>
                  </a:cubicBezTo>
                  <a:cubicBezTo>
                    <a:pt x="346" y="23232"/>
                    <a:pt x="360" y="23292"/>
                    <a:pt x="360" y="23352"/>
                  </a:cubicBezTo>
                  <a:cubicBezTo>
                    <a:pt x="376" y="23397"/>
                    <a:pt x="406" y="23412"/>
                    <a:pt x="450" y="23427"/>
                  </a:cubicBezTo>
                  <a:cubicBezTo>
                    <a:pt x="518" y="23450"/>
                    <a:pt x="593" y="23457"/>
                    <a:pt x="670" y="23457"/>
                  </a:cubicBezTo>
                  <a:cubicBezTo>
                    <a:pt x="747" y="23457"/>
                    <a:pt x="825" y="23450"/>
                    <a:pt x="900" y="23442"/>
                  </a:cubicBezTo>
                  <a:cubicBezTo>
                    <a:pt x="1036" y="23427"/>
                    <a:pt x="1156" y="23427"/>
                    <a:pt x="1290" y="23427"/>
                  </a:cubicBezTo>
                  <a:lnTo>
                    <a:pt x="1440" y="23427"/>
                  </a:lnTo>
                  <a:cubicBezTo>
                    <a:pt x="1456" y="23412"/>
                    <a:pt x="1470" y="23412"/>
                    <a:pt x="1486" y="23397"/>
                  </a:cubicBezTo>
                  <a:lnTo>
                    <a:pt x="1710" y="23397"/>
                  </a:lnTo>
                  <a:cubicBezTo>
                    <a:pt x="1770" y="23397"/>
                    <a:pt x="1846" y="23412"/>
                    <a:pt x="1906" y="23427"/>
                  </a:cubicBezTo>
                  <a:cubicBezTo>
                    <a:pt x="1936" y="23427"/>
                    <a:pt x="2010" y="23442"/>
                    <a:pt x="2026" y="23457"/>
                  </a:cubicBezTo>
                  <a:cubicBezTo>
                    <a:pt x="1898" y="23474"/>
                    <a:pt x="1773" y="23478"/>
                    <a:pt x="1648" y="23478"/>
                  </a:cubicBezTo>
                  <a:cubicBezTo>
                    <a:pt x="1544" y="23478"/>
                    <a:pt x="1441" y="23476"/>
                    <a:pt x="1338" y="23476"/>
                  </a:cubicBezTo>
                  <a:cubicBezTo>
                    <a:pt x="1243" y="23476"/>
                    <a:pt x="1147" y="23478"/>
                    <a:pt x="1050" y="23487"/>
                  </a:cubicBezTo>
                  <a:cubicBezTo>
                    <a:pt x="946" y="23502"/>
                    <a:pt x="856" y="23532"/>
                    <a:pt x="750" y="23547"/>
                  </a:cubicBezTo>
                  <a:cubicBezTo>
                    <a:pt x="660" y="23562"/>
                    <a:pt x="570" y="23562"/>
                    <a:pt x="480" y="23577"/>
                  </a:cubicBezTo>
                  <a:cubicBezTo>
                    <a:pt x="390" y="23592"/>
                    <a:pt x="316" y="23607"/>
                    <a:pt x="270" y="23697"/>
                  </a:cubicBezTo>
                  <a:cubicBezTo>
                    <a:pt x="270" y="23727"/>
                    <a:pt x="286" y="23772"/>
                    <a:pt x="286" y="23802"/>
                  </a:cubicBezTo>
                  <a:cubicBezTo>
                    <a:pt x="300" y="23847"/>
                    <a:pt x="300" y="23892"/>
                    <a:pt x="300" y="23937"/>
                  </a:cubicBezTo>
                  <a:cubicBezTo>
                    <a:pt x="300" y="24087"/>
                    <a:pt x="270" y="24222"/>
                    <a:pt x="256" y="24372"/>
                  </a:cubicBezTo>
                  <a:cubicBezTo>
                    <a:pt x="256" y="24447"/>
                    <a:pt x="240" y="24522"/>
                    <a:pt x="226" y="24597"/>
                  </a:cubicBezTo>
                  <a:cubicBezTo>
                    <a:pt x="196" y="24627"/>
                    <a:pt x="196" y="24672"/>
                    <a:pt x="196" y="24717"/>
                  </a:cubicBezTo>
                  <a:cubicBezTo>
                    <a:pt x="196" y="24762"/>
                    <a:pt x="210" y="24822"/>
                    <a:pt x="210" y="24866"/>
                  </a:cubicBezTo>
                  <a:cubicBezTo>
                    <a:pt x="210" y="24926"/>
                    <a:pt x="226" y="24986"/>
                    <a:pt x="240" y="25046"/>
                  </a:cubicBezTo>
                  <a:cubicBezTo>
                    <a:pt x="270" y="25152"/>
                    <a:pt x="286" y="25242"/>
                    <a:pt x="300" y="25346"/>
                  </a:cubicBezTo>
                  <a:cubicBezTo>
                    <a:pt x="300" y="25436"/>
                    <a:pt x="300" y="25526"/>
                    <a:pt x="286" y="25616"/>
                  </a:cubicBezTo>
                  <a:cubicBezTo>
                    <a:pt x="270" y="25646"/>
                    <a:pt x="270" y="25676"/>
                    <a:pt x="270" y="25692"/>
                  </a:cubicBezTo>
                  <a:cubicBezTo>
                    <a:pt x="270" y="25706"/>
                    <a:pt x="270" y="25722"/>
                    <a:pt x="286" y="25736"/>
                  </a:cubicBezTo>
                  <a:cubicBezTo>
                    <a:pt x="300" y="25812"/>
                    <a:pt x="300" y="25886"/>
                    <a:pt x="300" y="25962"/>
                  </a:cubicBezTo>
                  <a:cubicBezTo>
                    <a:pt x="300" y="25992"/>
                    <a:pt x="346" y="26232"/>
                    <a:pt x="300" y="26246"/>
                  </a:cubicBezTo>
                  <a:cubicBezTo>
                    <a:pt x="461" y="26246"/>
                    <a:pt x="634" y="26252"/>
                    <a:pt x="806" y="26252"/>
                  </a:cubicBezTo>
                  <a:cubicBezTo>
                    <a:pt x="1020" y="26252"/>
                    <a:pt x="1234" y="26243"/>
                    <a:pt x="1426" y="26202"/>
                  </a:cubicBezTo>
                  <a:cubicBezTo>
                    <a:pt x="1530" y="26172"/>
                    <a:pt x="1560" y="26142"/>
                    <a:pt x="1650" y="26082"/>
                  </a:cubicBezTo>
                  <a:cubicBezTo>
                    <a:pt x="1710" y="26066"/>
                    <a:pt x="1756" y="26022"/>
                    <a:pt x="1770" y="25976"/>
                  </a:cubicBezTo>
                  <a:cubicBezTo>
                    <a:pt x="1770" y="25946"/>
                    <a:pt x="1786" y="25932"/>
                    <a:pt x="1816" y="25916"/>
                  </a:cubicBezTo>
                  <a:cubicBezTo>
                    <a:pt x="1843" y="25903"/>
                    <a:pt x="1866" y="25898"/>
                    <a:pt x="1887" y="25898"/>
                  </a:cubicBezTo>
                  <a:cubicBezTo>
                    <a:pt x="1935" y="25898"/>
                    <a:pt x="1973" y="25925"/>
                    <a:pt x="2026" y="25946"/>
                  </a:cubicBezTo>
                  <a:cubicBezTo>
                    <a:pt x="2060" y="25951"/>
                    <a:pt x="2102" y="25953"/>
                    <a:pt x="2146" y="25953"/>
                  </a:cubicBezTo>
                  <a:cubicBezTo>
                    <a:pt x="2234" y="25953"/>
                    <a:pt x="2330" y="25946"/>
                    <a:pt x="2400" y="25946"/>
                  </a:cubicBezTo>
                  <a:cubicBezTo>
                    <a:pt x="2476" y="25946"/>
                    <a:pt x="2550" y="25932"/>
                    <a:pt x="2640" y="25902"/>
                  </a:cubicBezTo>
                  <a:cubicBezTo>
                    <a:pt x="2686" y="25886"/>
                    <a:pt x="2716" y="25856"/>
                    <a:pt x="2730" y="25812"/>
                  </a:cubicBezTo>
                  <a:cubicBezTo>
                    <a:pt x="2850" y="25722"/>
                    <a:pt x="3015" y="25662"/>
                    <a:pt x="3165" y="25646"/>
                  </a:cubicBezTo>
                  <a:lnTo>
                    <a:pt x="3165" y="25646"/>
                  </a:lnTo>
                  <a:cubicBezTo>
                    <a:pt x="3165" y="25722"/>
                    <a:pt x="3135" y="25812"/>
                    <a:pt x="3165" y="25886"/>
                  </a:cubicBezTo>
                  <a:cubicBezTo>
                    <a:pt x="3189" y="25968"/>
                    <a:pt x="3212" y="25977"/>
                    <a:pt x="3283" y="25977"/>
                  </a:cubicBezTo>
                  <a:cubicBezTo>
                    <a:pt x="3304" y="25977"/>
                    <a:pt x="3329" y="25976"/>
                    <a:pt x="3360" y="25976"/>
                  </a:cubicBezTo>
                  <a:cubicBezTo>
                    <a:pt x="3455" y="25981"/>
                    <a:pt x="3552" y="25983"/>
                    <a:pt x="3650" y="25983"/>
                  </a:cubicBezTo>
                  <a:cubicBezTo>
                    <a:pt x="3845" y="25983"/>
                    <a:pt x="4045" y="25976"/>
                    <a:pt x="4245" y="25976"/>
                  </a:cubicBezTo>
                  <a:cubicBezTo>
                    <a:pt x="4665" y="25992"/>
                    <a:pt x="5085" y="26052"/>
                    <a:pt x="5505" y="26066"/>
                  </a:cubicBezTo>
                  <a:cubicBezTo>
                    <a:pt x="5605" y="26066"/>
                    <a:pt x="5698" y="26060"/>
                    <a:pt x="5793" y="26060"/>
                  </a:cubicBezTo>
                  <a:cubicBezTo>
                    <a:pt x="5841" y="26060"/>
                    <a:pt x="5889" y="26061"/>
                    <a:pt x="5939" y="26066"/>
                  </a:cubicBezTo>
                  <a:cubicBezTo>
                    <a:pt x="6119" y="26082"/>
                    <a:pt x="6285" y="26126"/>
                    <a:pt x="6465" y="26142"/>
                  </a:cubicBezTo>
                  <a:cubicBezTo>
                    <a:pt x="6989" y="26202"/>
                    <a:pt x="7515" y="26126"/>
                    <a:pt x="8039" y="26246"/>
                  </a:cubicBezTo>
                  <a:cubicBezTo>
                    <a:pt x="8110" y="26263"/>
                    <a:pt x="8180" y="26270"/>
                    <a:pt x="8250" y="26270"/>
                  </a:cubicBezTo>
                  <a:cubicBezTo>
                    <a:pt x="8485" y="26270"/>
                    <a:pt x="8710" y="26188"/>
                    <a:pt x="8954" y="26142"/>
                  </a:cubicBezTo>
                  <a:cubicBezTo>
                    <a:pt x="9221" y="26083"/>
                    <a:pt x="9511" y="26053"/>
                    <a:pt x="9802" y="26053"/>
                  </a:cubicBezTo>
                  <a:cubicBezTo>
                    <a:pt x="10033" y="26053"/>
                    <a:pt x="10264" y="26072"/>
                    <a:pt x="10484" y="26112"/>
                  </a:cubicBezTo>
                  <a:cubicBezTo>
                    <a:pt x="10661" y="26139"/>
                    <a:pt x="10865" y="26204"/>
                    <a:pt x="11059" y="26204"/>
                  </a:cubicBezTo>
                  <a:cubicBezTo>
                    <a:pt x="11077" y="26204"/>
                    <a:pt x="11096" y="26203"/>
                    <a:pt x="11114" y="26202"/>
                  </a:cubicBezTo>
                  <a:cubicBezTo>
                    <a:pt x="11638" y="26142"/>
                    <a:pt x="12148" y="25976"/>
                    <a:pt x="12688" y="25976"/>
                  </a:cubicBezTo>
                  <a:cubicBezTo>
                    <a:pt x="13408" y="25992"/>
                    <a:pt x="14113" y="26232"/>
                    <a:pt x="14818" y="26322"/>
                  </a:cubicBezTo>
                  <a:cubicBezTo>
                    <a:pt x="14931" y="26337"/>
                    <a:pt x="15045" y="26344"/>
                    <a:pt x="15160" y="26344"/>
                  </a:cubicBezTo>
                  <a:cubicBezTo>
                    <a:pt x="15595" y="26344"/>
                    <a:pt x="16040" y="26252"/>
                    <a:pt x="16467" y="26216"/>
                  </a:cubicBezTo>
                  <a:cubicBezTo>
                    <a:pt x="16671" y="26197"/>
                    <a:pt x="16875" y="26192"/>
                    <a:pt x="17080" y="26192"/>
                  </a:cubicBezTo>
                  <a:cubicBezTo>
                    <a:pt x="17355" y="26192"/>
                    <a:pt x="17631" y="26202"/>
                    <a:pt x="17907" y="26202"/>
                  </a:cubicBezTo>
                  <a:cubicBezTo>
                    <a:pt x="18117" y="26202"/>
                    <a:pt x="18312" y="26172"/>
                    <a:pt x="18522" y="26126"/>
                  </a:cubicBezTo>
                  <a:cubicBezTo>
                    <a:pt x="18717" y="26082"/>
                    <a:pt x="18702" y="26022"/>
                    <a:pt x="18882" y="26022"/>
                  </a:cubicBezTo>
                  <a:lnTo>
                    <a:pt x="19962" y="26022"/>
                  </a:lnTo>
                  <a:cubicBezTo>
                    <a:pt x="20232" y="26022"/>
                    <a:pt x="20506" y="26014"/>
                    <a:pt x="20781" y="26014"/>
                  </a:cubicBezTo>
                  <a:cubicBezTo>
                    <a:pt x="21057" y="26014"/>
                    <a:pt x="21334" y="26022"/>
                    <a:pt x="21612" y="26052"/>
                  </a:cubicBezTo>
                  <a:cubicBezTo>
                    <a:pt x="21729" y="26068"/>
                    <a:pt x="21846" y="26072"/>
                    <a:pt x="21963" y="26072"/>
                  </a:cubicBezTo>
                  <a:cubicBezTo>
                    <a:pt x="22126" y="26072"/>
                    <a:pt x="22289" y="26063"/>
                    <a:pt x="22452" y="26063"/>
                  </a:cubicBezTo>
                  <a:cubicBezTo>
                    <a:pt x="22502" y="26063"/>
                    <a:pt x="22552" y="26064"/>
                    <a:pt x="22602" y="26066"/>
                  </a:cubicBezTo>
                  <a:cubicBezTo>
                    <a:pt x="22736" y="26066"/>
                    <a:pt x="22826" y="26156"/>
                    <a:pt x="22976" y="26156"/>
                  </a:cubicBezTo>
                  <a:cubicBezTo>
                    <a:pt x="23142" y="26156"/>
                    <a:pt x="23291" y="26112"/>
                    <a:pt x="23441" y="26112"/>
                  </a:cubicBezTo>
                  <a:cubicBezTo>
                    <a:pt x="23591" y="26096"/>
                    <a:pt x="23726" y="26112"/>
                    <a:pt x="23876" y="26066"/>
                  </a:cubicBezTo>
                  <a:cubicBezTo>
                    <a:pt x="23981" y="26036"/>
                    <a:pt x="24071" y="26022"/>
                    <a:pt x="24176" y="26022"/>
                  </a:cubicBezTo>
                  <a:lnTo>
                    <a:pt x="24776" y="26022"/>
                  </a:lnTo>
                  <a:cubicBezTo>
                    <a:pt x="24941" y="26022"/>
                    <a:pt x="25076" y="26066"/>
                    <a:pt x="25226" y="26112"/>
                  </a:cubicBezTo>
                  <a:cubicBezTo>
                    <a:pt x="25345" y="26149"/>
                    <a:pt x="25465" y="26157"/>
                    <a:pt x="25587" y="26157"/>
                  </a:cubicBezTo>
                  <a:cubicBezTo>
                    <a:pt x="25670" y="26157"/>
                    <a:pt x="25753" y="26153"/>
                    <a:pt x="25838" y="26153"/>
                  </a:cubicBezTo>
                  <a:cubicBezTo>
                    <a:pt x="25878" y="26153"/>
                    <a:pt x="25920" y="26154"/>
                    <a:pt x="25961" y="26156"/>
                  </a:cubicBezTo>
                  <a:cubicBezTo>
                    <a:pt x="26125" y="26172"/>
                    <a:pt x="26291" y="26232"/>
                    <a:pt x="26455" y="26246"/>
                  </a:cubicBezTo>
                  <a:cubicBezTo>
                    <a:pt x="26492" y="26249"/>
                    <a:pt x="26530" y="26251"/>
                    <a:pt x="26567" y="26251"/>
                  </a:cubicBezTo>
                  <a:cubicBezTo>
                    <a:pt x="26710" y="26251"/>
                    <a:pt x="26852" y="26232"/>
                    <a:pt x="26995" y="26232"/>
                  </a:cubicBezTo>
                  <a:cubicBezTo>
                    <a:pt x="27085" y="26246"/>
                    <a:pt x="27145" y="26322"/>
                    <a:pt x="27221" y="26322"/>
                  </a:cubicBezTo>
                  <a:cubicBezTo>
                    <a:pt x="27224" y="26322"/>
                    <a:pt x="27228" y="26323"/>
                    <a:pt x="27232" y="26323"/>
                  </a:cubicBezTo>
                  <a:cubicBezTo>
                    <a:pt x="27332" y="26323"/>
                    <a:pt x="27596" y="26156"/>
                    <a:pt x="27611" y="26142"/>
                  </a:cubicBezTo>
                  <a:cubicBezTo>
                    <a:pt x="27726" y="26084"/>
                    <a:pt x="27939" y="26110"/>
                    <a:pt x="28022" y="26031"/>
                  </a:cubicBezTo>
                  <a:lnTo>
                    <a:pt x="28022" y="26031"/>
                  </a:lnTo>
                  <a:cubicBezTo>
                    <a:pt x="28074" y="26117"/>
                    <a:pt x="28165" y="26220"/>
                    <a:pt x="28255" y="26246"/>
                  </a:cubicBezTo>
                  <a:cubicBezTo>
                    <a:pt x="28285" y="26256"/>
                    <a:pt x="28327" y="26260"/>
                    <a:pt x="28373" y="26260"/>
                  </a:cubicBezTo>
                  <a:cubicBezTo>
                    <a:pt x="28465" y="26260"/>
                    <a:pt x="28575" y="26246"/>
                    <a:pt x="28645" y="26246"/>
                  </a:cubicBezTo>
                  <a:lnTo>
                    <a:pt x="28945" y="26246"/>
                  </a:lnTo>
                  <a:cubicBezTo>
                    <a:pt x="29085" y="26234"/>
                    <a:pt x="29256" y="26146"/>
                    <a:pt x="29397" y="26146"/>
                  </a:cubicBezTo>
                  <a:cubicBezTo>
                    <a:pt x="29422" y="26146"/>
                    <a:pt x="29447" y="26149"/>
                    <a:pt x="29470" y="26156"/>
                  </a:cubicBezTo>
                  <a:cubicBezTo>
                    <a:pt x="29590" y="26202"/>
                    <a:pt x="29680" y="26262"/>
                    <a:pt x="29800" y="26292"/>
                  </a:cubicBezTo>
                  <a:cubicBezTo>
                    <a:pt x="29927" y="26321"/>
                    <a:pt x="30074" y="26344"/>
                    <a:pt x="30210" y="26344"/>
                  </a:cubicBezTo>
                  <a:cubicBezTo>
                    <a:pt x="30282" y="26344"/>
                    <a:pt x="30352" y="26337"/>
                    <a:pt x="30414" y="26322"/>
                  </a:cubicBezTo>
                  <a:cubicBezTo>
                    <a:pt x="30430" y="26246"/>
                    <a:pt x="30325" y="26172"/>
                    <a:pt x="30295" y="26096"/>
                  </a:cubicBezTo>
                  <a:cubicBezTo>
                    <a:pt x="30265" y="26022"/>
                    <a:pt x="30265" y="25946"/>
                    <a:pt x="30250" y="25872"/>
                  </a:cubicBezTo>
                  <a:cubicBezTo>
                    <a:pt x="30220" y="25556"/>
                    <a:pt x="30295" y="25242"/>
                    <a:pt x="30295" y="24942"/>
                  </a:cubicBezTo>
                  <a:cubicBezTo>
                    <a:pt x="30280" y="24762"/>
                    <a:pt x="30310" y="24627"/>
                    <a:pt x="30370" y="24462"/>
                  </a:cubicBezTo>
                  <a:cubicBezTo>
                    <a:pt x="30414" y="24327"/>
                    <a:pt x="30414" y="24267"/>
                    <a:pt x="30400" y="24132"/>
                  </a:cubicBezTo>
                  <a:cubicBezTo>
                    <a:pt x="30340" y="23832"/>
                    <a:pt x="30325" y="23562"/>
                    <a:pt x="30340" y="23262"/>
                  </a:cubicBezTo>
                  <a:cubicBezTo>
                    <a:pt x="30340" y="23037"/>
                    <a:pt x="30310" y="22827"/>
                    <a:pt x="30250" y="22617"/>
                  </a:cubicBezTo>
                  <a:cubicBezTo>
                    <a:pt x="30190" y="22453"/>
                    <a:pt x="30160" y="22303"/>
                    <a:pt x="30160" y="22123"/>
                  </a:cubicBezTo>
                  <a:cubicBezTo>
                    <a:pt x="30160" y="21703"/>
                    <a:pt x="30250" y="21283"/>
                    <a:pt x="30250" y="20863"/>
                  </a:cubicBezTo>
                  <a:cubicBezTo>
                    <a:pt x="30250" y="20713"/>
                    <a:pt x="30265" y="20577"/>
                    <a:pt x="30295" y="20427"/>
                  </a:cubicBezTo>
                  <a:cubicBezTo>
                    <a:pt x="30355" y="20157"/>
                    <a:pt x="30414" y="19873"/>
                    <a:pt x="30414" y="19603"/>
                  </a:cubicBezTo>
                  <a:cubicBezTo>
                    <a:pt x="30414" y="19393"/>
                    <a:pt x="30640" y="19213"/>
                    <a:pt x="30504" y="19048"/>
                  </a:cubicBezTo>
                  <a:cubicBezTo>
                    <a:pt x="30430" y="19033"/>
                    <a:pt x="30385" y="18988"/>
                    <a:pt x="30310" y="18973"/>
                  </a:cubicBezTo>
                  <a:cubicBezTo>
                    <a:pt x="30280" y="18958"/>
                    <a:pt x="30245" y="18954"/>
                    <a:pt x="30208" y="18954"/>
                  </a:cubicBezTo>
                  <a:cubicBezTo>
                    <a:pt x="30173" y="18954"/>
                    <a:pt x="30137" y="18958"/>
                    <a:pt x="30100" y="18958"/>
                  </a:cubicBezTo>
                  <a:cubicBezTo>
                    <a:pt x="29965" y="18958"/>
                    <a:pt x="29890" y="19048"/>
                    <a:pt x="29770" y="19093"/>
                  </a:cubicBezTo>
                  <a:cubicBezTo>
                    <a:pt x="29815" y="19288"/>
                    <a:pt x="29770" y="19573"/>
                    <a:pt x="29635" y="19723"/>
                  </a:cubicBezTo>
                  <a:cubicBezTo>
                    <a:pt x="29582" y="19769"/>
                    <a:pt x="29547" y="19786"/>
                    <a:pt x="29515" y="19786"/>
                  </a:cubicBezTo>
                  <a:cubicBezTo>
                    <a:pt x="29474" y="19786"/>
                    <a:pt x="29439" y="19757"/>
                    <a:pt x="29380" y="19723"/>
                  </a:cubicBezTo>
                  <a:cubicBezTo>
                    <a:pt x="29185" y="19633"/>
                    <a:pt x="28975" y="19528"/>
                    <a:pt x="28780" y="19483"/>
                  </a:cubicBezTo>
                  <a:cubicBezTo>
                    <a:pt x="28660" y="19453"/>
                    <a:pt x="28555" y="19438"/>
                    <a:pt x="28435" y="19438"/>
                  </a:cubicBezTo>
                  <a:cubicBezTo>
                    <a:pt x="28375" y="19438"/>
                    <a:pt x="28295" y="19424"/>
                    <a:pt x="28222" y="19424"/>
                  </a:cubicBezTo>
                  <a:cubicBezTo>
                    <a:pt x="28185" y="19424"/>
                    <a:pt x="28151" y="19428"/>
                    <a:pt x="28121" y="19438"/>
                  </a:cubicBezTo>
                  <a:cubicBezTo>
                    <a:pt x="28075" y="19498"/>
                    <a:pt x="28031" y="19543"/>
                    <a:pt x="27971" y="19588"/>
                  </a:cubicBezTo>
                  <a:cubicBezTo>
                    <a:pt x="27911" y="19633"/>
                    <a:pt x="27835" y="19648"/>
                    <a:pt x="27761" y="19677"/>
                  </a:cubicBezTo>
                  <a:cubicBezTo>
                    <a:pt x="27555" y="19759"/>
                    <a:pt x="27400" y="19830"/>
                    <a:pt x="27181" y="19830"/>
                  </a:cubicBezTo>
                  <a:cubicBezTo>
                    <a:pt x="27160" y="19830"/>
                    <a:pt x="27138" y="19829"/>
                    <a:pt x="27115" y="19827"/>
                  </a:cubicBezTo>
                  <a:cubicBezTo>
                    <a:pt x="27295" y="19783"/>
                    <a:pt x="27461" y="19723"/>
                    <a:pt x="27625" y="19633"/>
                  </a:cubicBezTo>
                  <a:cubicBezTo>
                    <a:pt x="27821" y="19528"/>
                    <a:pt x="28031" y="19468"/>
                    <a:pt x="28241" y="19393"/>
                  </a:cubicBezTo>
                  <a:cubicBezTo>
                    <a:pt x="28420" y="19333"/>
                    <a:pt x="28615" y="19213"/>
                    <a:pt x="28810" y="19213"/>
                  </a:cubicBezTo>
                  <a:cubicBezTo>
                    <a:pt x="28834" y="19212"/>
                    <a:pt x="28857" y="19211"/>
                    <a:pt x="28880" y="19211"/>
                  </a:cubicBezTo>
                  <a:cubicBezTo>
                    <a:pt x="29124" y="19211"/>
                    <a:pt x="29354" y="19286"/>
                    <a:pt x="29560" y="19423"/>
                  </a:cubicBezTo>
                  <a:cubicBezTo>
                    <a:pt x="29560" y="19213"/>
                    <a:pt x="29545" y="19018"/>
                    <a:pt x="29575" y="18823"/>
                  </a:cubicBezTo>
                  <a:cubicBezTo>
                    <a:pt x="29590" y="18673"/>
                    <a:pt x="29590" y="18673"/>
                    <a:pt x="29710" y="18613"/>
                  </a:cubicBezTo>
                  <a:cubicBezTo>
                    <a:pt x="29860" y="18553"/>
                    <a:pt x="30010" y="18493"/>
                    <a:pt x="30145" y="18433"/>
                  </a:cubicBezTo>
                  <a:cubicBezTo>
                    <a:pt x="30190" y="18418"/>
                    <a:pt x="30310" y="18388"/>
                    <a:pt x="30325" y="18373"/>
                  </a:cubicBezTo>
                  <a:cubicBezTo>
                    <a:pt x="30385" y="18298"/>
                    <a:pt x="30280" y="18178"/>
                    <a:pt x="30235" y="18118"/>
                  </a:cubicBezTo>
                  <a:cubicBezTo>
                    <a:pt x="30160" y="17998"/>
                    <a:pt x="30115" y="17923"/>
                    <a:pt x="30115" y="17788"/>
                  </a:cubicBezTo>
                  <a:cubicBezTo>
                    <a:pt x="30115" y="17608"/>
                    <a:pt x="30175" y="17428"/>
                    <a:pt x="30160" y="17248"/>
                  </a:cubicBezTo>
                  <a:cubicBezTo>
                    <a:pt x="30145" y="17038"/>
                    <a:pt x="30130" y="16798"/>
                    <a:pt x="30085" y="16588"/>
                  </a:cubicBezTo>
                  <a:cubicBezTo>
                    <a:pt x="30055" y="16378"/>
                    <a:pt x="29950" y="16094"/>
                    <a:pt x="30085" y="15898"/>
                  </a:cubicBezTo>
                  <a:cubicBezTo>
                    <a:pt x="30175" y="15748"/>
                    <a:pt x="30370" y="15658"/>
                    <a:pt x="30474" y="15524"/>
                  </a:cubicBezTo>
                  <a:cubicBezTo>
                    <a:pt x="30534" y="15434"/>
                    <a:pt x="30490" y="15404"/>
                    <a:pt x="30460" y="15314"/>
                  </a:cubicBezTo>
                  <a:cubicBezTo>
                    <a:pt x="30385" y="15148"/>
                    <a:pt x="30340" y="14968"/>
                    <a:pt x="30295" y="14804"/>
                  </a:cubicBezTo>
                  <a:cubicBezTo>
                    <a:pt x="30265" y="14668"/>
                    <a:pt x="30310" y="14519"/>
                    <a:pt x="30280" y="14384"/>
                  </a:cubicBezTo>
                  <a:cubicBezTo>
                    <a:pt x="30265" y="14294"/>
                    <a:pt x="30235" y="14219"/>
                    <a:pt x="30220" y="14144"/>
                  </a:cubicBezTo>
                  <a:cubicBezTo>
                    <a:pt x="30205" y="14054"/>
                    <a:pt x="30220" y="13949"/>
                    <a:pt x="30175" y="13874"/>
                  </a:cubicBezTo>
                  <a:cubicBezTo>
                    <a:pt x="30145" y="13814"/>
                    <a:pt x="30085" y="13784"/>
                    <a:pt x="30040" y="13724"/>
                  </a:cubicBezTo>
                  <a:cubicBezTo>
                    <a:pt x="29905" y="13484"/>
                    <a:pt x="29995" y="13079"/>
                    <a:pt x="30055" y="12824"/>
                  </a:cubicBezTo>
                  <a:cubicBezTo>
                    <a:pt x="30085" y="12644"/>
                    <a:pt x="30130" y="12449"/>
                    <a:pt x="30160" y="12269"/>
                  </a:cubicBezTo>
                  <a:lnTo>
                    <a:pt x="30160" y="12149"/>
                  </a:lnTo>
                  <a:cubicBezTo>
                    <a:pt x="30130" y="12015"/>
                    <a:pt x="30175" y="12029"/>
                    <a:pt x="30070" y="11939"/>
                  </a:cubicBezTo>
                  <a:cubicBezTo>
                    <a:pt x="30040" y="11745"/>
                    <a:pt x="29860" y="11639"/>
                    <a:pt x="29740" y="11505"/>
                  </a:cubicBezTo>
                  <a:cubicBezTo>
                    <a:pt x="29620" y="11385"/>
                    <a:pt x="29605" y="11249"/>
                    <a:pt x="29590" y="11069"/>
                  </a:cubicBezTo>
                  <a:cubicBezTo>
                    <a:pt x="29590" y="10905"/>
                    <a:pt x="29560" y="10695"/>
                    <a:pt x="29605" y="10529"/>
                  </a:cubicBezTo>
                  <a:cubicBezTo>
                    <a:pt x="29635" y="10409"/>
                    <a:pt x="29710" y="10395"/>
                    <a:pt x="29785" y="10335"/>
                  </a:cubicBezTo>
                  <a:cubicBezTo>
                    <a:pt x="29875" y="10259"/>
                    <a:pt x="29905" y="10005"/>
                    <a:pt x="29935" y="9899"/>
                  </a:cubicBezTo>
                  <a:cubicBezTo>
                    <a:pt x="29980" y="9749"/>
                    <a:pt x="30025" y="9599"/>
                    <a:pt x="30055" y="9449"/>
                  </a:cubicBezTo>
                  <a:cubicBezTo>
                    <a:pt x="30070" y="9345"/>
                    <a:pt x="30085" y="9255"/>
                    <a:pt x="30070" y="9165"/>
                  </a:cubicBezTo>
                  <a:cubicBezTo>
                    <a:pt x="30055" y="9165"/>
                    <a:pt x="30040" y="9135"/>
                    <a:pt x="30025" y="9120"/>
                  </a:cubicBezTo>
                  <a:cubicBezTo>
                    <a:pt x="29845" y="8595"/>
                    <a:pt x="30430" y="8145"/>
                    <a:pt x="30504" y="7650"/>
                  </a:cubicBezTo>
                  <a:lnTo>
                    <a:pt x="30460" y="7650"/>
                  </a:lnTo>
                  <a:cubicBezTo>
                    <a:pt x="30340" y="7260"/>
                    <a:pt x="30474" y="6856"/>
                    <a:pt x="30460" y="6450"/>
                  </a:cubicBezTo>
                  <a:cubicBezTo>
                    <a:pt x="30460" y="6376"/>
                    <a:pt x="30430" y="6300"/>
                    <a:pt x="30430" y="6226"/>
                  </a:cubicBezTo>
                  <a:cubicBezTo>
                    <a:pt x="30414" y="6196"/>
                    <a:pt x="30430" y="6150"/>
                    <a:pt x="30414" y="6120"/>
                  </a:cubicBezTo>
                  <a:cubicBezTo>
                    <a:pt x="30388" y="6077"/>
                    <a:pt x="30332" y="6065"/>
                    <a:pt x="30267" y="6065"/>
                  </a:cubicBezTo>
                  <a:cubicBezTo>
                    <a:pt x="30180" y="6065"/>
                    <a:pt x="30075" y="6086"/>
                    <a:pt x="29996" y="6086"/>
                  </a:cubicBezTo>
                  <a:cubicBezTo>
                    <a:pt x="29966" y="6086"/>
                    <a:pt x="29941" y="6083"/>
                    <a:pt x="29920" y="6076"/>
                  </a:cubicBezTo>
                  <a:cubicBezTo>
                    <a:pt x="29960" y="6053"/>
                    <a:pt x="30005" y="6047"/>
                    <a:pt x="30052" y="6047"/>
                  </a:cubicBezTo>
                  <a:cubicBezTo>
                    <a:pt x="30117" y="6047"/>
                    <a:pt x="30185" y="6059"/>
                    <a:pt x="30247" y="6059"/>
                  </a:cubicBezTo>
                  <a:cubicBezTo>
                    <a:pt x="30292" y="6059"/>
                    <a:pt x="30335" y="6053"/>
                    <a:pt x="30370" y="6030"/>
                  </a:cubicBezTo>
                  <a:cubicBezTo>
                    <a:pt x="30400" y="6016"/>
                    <a:pt x="30430" y="5926"/>
                    <a:pt x="30430" y="5896"/>
                  </a:cubicBezTo>
                  <a:cubicBezTo>
                    <a:pt x="30474" y="5716"/>
                    <a:pt x="30460" y="5520"/>
                    <a:pt x="30474" y="5340"/>
                  </a:cubicBezTo>
                  <a:cubicBezTo>
                    <a:pt x="30490" y="5220"/>
                    <a:pt x="30504" y="5116"/>
                    <a:pt x="30550" y="5010"/>
                  </a:cubicBezTo>
                  <a:cubicBezTo>
                    <a:pt x="30580" y="5010"/>
                    <a:pt x="30594" y="4996"/>
                    <a:pt x="30594" y="4980"/>
                  </a:cubicBezTo>
                  <a:cubicBezTo>
                    <a:pt x="30594" y="4936"/>
                    <a:pt x="30610" y="4906"/>
                    <a:pt x="30610" y="4860"/>
                  </a:cubicBezTo>
                  <a:cubicBezTo>
                    <a:pt x="30640" y="4606"/>
                    <a:pt x="30594" y="4380"/>
                    <a:pt x="30594" y="4141"/>
                  </a:cubicBezTo>
                  <a:cubicBezTo>
                    <a:pt x="30594" y="3811"/>
                    <a:pt x="30550" y="3466"/>
                    <a:pt x="30610" y="3136"/>
                  </a:cubicBezTo>
                  <a:cubicBezTo>
                    <a:pt x="30624" y="2956"/>
                    <a:pt x="30610" y="2881"/>
                    <a:pt x="30550" y="2716"/>
                  </a:cubicBezTo>
                  <a:cubicBezTo>
                    <a:pt x="30474" y="2506"/>
                    <a:pt x="30385" y="2281"/>
                    <a:pt x="30414" y="2041"/>
                  </a:cubicBezTo>
                  <a:cubicBezTo>
                    <a:pt x="30430" y="1921"/>
                    <a:pt x="30520" y="1831"/>
                    <a:pt x="30550" y="1711"/>
                  </a:cubicBezTo>
                  <a:cubicBezTo>
                    <a:pt x="30564" y="1591"/>
                    <a:pt x="30550" y="1457"/>
                    <a:pt x="30550" y="1337"/>
                  </a:cubicBezTo>
                  <a:cubicBezTo>
                    <a:pt x="30550" y="977"/>
                    <a:pt x="30414" y="541"/>
                    <a:pt x="30414" y="197"/>
                  </a:cubicBezTo>
                  <a:cubicBezTo>
                    <a:pt x="30235" y="197"/>
                    <a:pt x="30041" y="177"/>
                    <a:pt x="29857" y="177"/>
                  </a:cubicBezTo>
                  <a:cubicBezTo>
                    <a:pt x="29765" y="177"/>
                    <a:pt x="29675" y="182"/>
                    <a:pt x="29590" y="197"/>
                  </a:cubicBezTo>
                  <a:cubicBezTo>
                    <a:pt x="29540" y="209"/>
                    <a:pt x="29503" y="214"/>
                    <a:pt x="29469" y="214"/>
                  </a:cubicBezTo>
                  <a:cubicBezTo>
                    <a:pt x="29422" y="214"/>
                    <a:pt x="29381" y="205"/>
                    <a:pt x="29320" y="197"/>
                  </a:cubicBezTo>
                  <a:cubicBezTo>
                    <a:pt x="29259" y="173"/>
                    <a:pt x="29150" y="109"/>
                    <a:pt x="29078" y="109"/>
                  </a:cubicBezTo>
                  <a:cubicBezTo>
                    <a:pt x="29061" y="109"/>
                    <a:pt x="29046" y="113"/>
                    <a:pt x="29035" y="121"/>
                  </a:cubicBezTo>
                  <a:cubicBezTo>
                    <a:pt x="29035" y="197"/>
                    <a:pt x="29125" y="241"/>
                    <a:pt x="29125" y="331"/>
                  </a:cubicBezTo>
                  <a:cubicBezTo>
                    <a:pt x="29125" y="421"/>
                    <a:pt x="29020" y="497"/>
                    <a:pt x="28960" y="557"/>
                  </a:cubicBezTo>
                  <a:cubicBezTo>
                    <a:pt x="28758" y="745"/>
                    <a:pt x="28798" y="1113"/>
                    <a:pt x="28808" y="1393"/>
                  </a:cubicBezTo>
                  <a:lnTo>
                    <a:pt x="28808" y="1393"/>
                  </a:lnTo>
                  <a:cubicBezTo>
                    <a:pt x="28801" y="1357"/>
                    <a:pt x="28788" y="1324"/>
                    <a:pt x="28780" y="1291"/>
                  </a:cubicBezTo>
                  <a:cubicBezTo>
                    <a:pt x="28765" y="1217"/>
                    <a:pt x="28780" y="1141"/>
                    <a:pt x="28765" y="1081"/>
                  </a:cubicBezTo>
                  <a:cubicBezTo>
                    <a:pt x="28750" y="1037"/>
                    <a:pt x="28735" y="1007"/>
                    <a:pt x="28735" y="977"/>
                  </a:cubicBezTo>
                  <a:cubicBezTo>
                    <a:pt x="28705" y="857"/>
                    <a:pt x="28705" y="737"/>
                    <a:pt x="28690" y="631"/>
                  </a:cubicBezTo>
                  <a:cubicBezTo>
                    <a:pt x="28651" y="436"/>
                    <a:pt x="28566" y="114"/>
                    <a:pt x="28356" y="114"/>
                  </a:cubicBezTo>
                  <a:cubicBezTo>
                    <a:pt x="28325" y="114"/>
                    <a:pt x="28292" y="121"/>
                    <a:pt x="28255" y="137"/>
                  </a:cubicBezTo>
                  <a:cubicBezTo>
                    <a:pt x="28146" y="177"/>
                    <a:pt x="28017" y="196"/>
                    <a:pt x="27889" y="196"/>
                  </a:cubicBezTo>
                  <a:cubicBezTo>
                    <a:pt x="27825" y="196"/>
                    <a:pt x="27761" y="191"/>
                    <a:pt x="27701" y="181"/>
                  </a:cubicBezTo>
                  <a:cubicBezTo>
                    <a:pt x="27655" y="167"/>
                    <a:pt x="27565" y="151"/>
                    <a:pt x="27521" y="137"/>
                  </a:cubicBezTo>
                  <a:cubicBezTo>
                    <a:pt x="27453" y="110"/>
                    <a:pt x="27422" y="59"/>
                    <a:pt x="27363" y="59"/>
                  </a:cubicBezTo>
                  <a:cubicBezTo>
                    <a:pt x="27356" y="59"/>
                    <a:pt x="27348" y="60"/>
                    <a:pt x="27341" y="61"/>
                  </a:cubicBezTo>
                  <a:cubicBezTo>
                    <a:pt x="27205" y="77"/>
                    <a:pt x="27115" y="227"/>
                    <a:pt x="26995" y="271"/>
                  </a:cubicBezTo>
                  <a:cubicBezTo>
                    <a:pt x="26928" y="292"/>
                    <a:pt x="26866" y="300"/>
                    <a:pt x="26804" y="300"/>
                  </a:cubicBezTo>
                  <a:cubicBezTo>
                    <a:pt x="26728" y="300"/>
                    <a:pt x="26651" y="288"/>
                    <a:pt x="26561" y="271"/>
                  </a:cubicBezTo>
                  <a:cubicBezTo>
                    <a:pt x="26471" y="271"/>
                    <a:pt x="26381" y="227"/>
                    <a:pt x="26291" y="227"/>
                  </a:cubicBezTo>
                  <a:cubicBezTo>
                    <a:pt x="26095" y="241"/>
                    <a:pt x="25931" y="317"/>
                    <a:pt x="25735" y="317"/>
                  </a:cubicBezTo>
                  <a:cubicBezTo>
                    <a:pt x="25683" y="320"/>
                    <a:pt x="25630" y="321"/>
                    <a:pt x="25579" y="321"/>
                  </a:cubicBezTo>
                  <a:cubicBezTo>
                    <a:pt x="25350" y="321"/>
                    <a:pt x="25128" y="299"/>
                    <a:pt x="24896" y="287"/>
                  </a:cubicBezTo>
                  <a:cubicBezTo>
                    <a:pt x="24831" y="281"/>
                    <a:pt x="24766" y="278"/>
                    <a:pt x="24702" y="278"/>
                  </a:cubicBezTo>
                  <a:cubicBezTo>
                    <a:pt x="24452" y="278"/>
                    <a:pt x="24201" y="323"/>
                    <a:pt x="23951" y="407"/>
                  </a:cubicBezTo>
                  <a:cubicBezTo>
                    <a:pt x="23689" y="499"/>
                    <a:pt x="23393" y="578"/>
                    <a:pt x="23102" y="578"/>
                  </a:cubicBezTo>
                  <a:cubicBezTo>
                    <a:pt x="22877" y="578"/>
                    <a:pt x="22654" y="531"/>
                    <a:pt x="22452" y="407"/>
                  </a:cubicBezTo>
                  <a:cubicBezTo>
                    <a:pt x="22256" y="287"/>
                    <a:pt x="22032" y="107"/>
                    <a:pt x="21806" y="107"/>
                  </a:cubicBezTo>
                  <a:cubicBezTo>
                    <a:pt x="21746" y="107"/>
                    <a:pt x="21686" y="100"/>
                    <a:pt x="21631" y="100"/>
                  </a:cubicBezTo>
                  <a:cubicBezTo>
                    <a:pt x="21603" y="100"/>
                    <a:pt x="21577" y="102"/>
                    <a:pt x="21552" y="107"/>
                  </a:cubicBezTo>
                  <a:cubicBezTo>
                    <a:pt x="21462" y="107"/>
                    <a:pt x="21386" y="167"/>
                    <a:pt x="21282" y="197"/>
                  </a:cubicBezTo>
                  <a:cubicBezTo>
                    <a:pt x="21086" y="227"/>
                    <a:pt x="20892" y="211"/>
                    <a:pt x="20696" y="241"/>
                  </a:cubicBezTo>
                  <a:cubicBezTo>
                    <a:pt x="20606" y="257"/>
                    <a:pt x="20532" y="287"/>
                    <a:pt x="20442" y="317"/>
                  </a:cubicBezTo>
                  <a:cubicBezTo>
                    <a:pt x="20352" y="331"/>
                    <a:pt x="20306" y="331"/>
                    <a:pt x="20232" y="377"/>
                  </a:cubicBezTo>
                  <a:cubicBezTo>
                    <a:pt x="20196" y="412"/>
                    <a:pt x="20123" y="523"/>
                    <a:pt x="20057" y="523"/>
                  </a:cubicBezTo>
                  <a:cubicBezTo>
                    <a:pt x="20039" y="523"/>
                    <a:pt x="20022" y="516"/>
                    <a:pt x="20007" y="497"/>
                  </a:cubicBezTo>
                  <a:cubicBezTo>
                    <a:pt x="20022" y="361"/>
                    <a:pt x="20216" y="257"/>
                    <a:pt x="20306" y="151"/>
                  </a:cubicBezTo>
                  <a:cubicBezTo>
                    <a:pt x="20300" y="150"/>
                    <a:pt x="20293" y="149"/>
                    <a:pt x="20286" y="149"/>
                  </a:cubicBezTo>
                  <a:cubicBezTo>
                    <a:pt x="20225" y="149"/>
                    <a:pt x="20136" y="197"/>
                    <a:pt x="20082" y="197"/>
                  </a:cubicBezTo>
                  <a:cubicBezTo>
                    <a:pt x="19977" y="197"/>
                    <a:pt x="19887" y="151"/>
                    <a:pt x="19782" y="137"/>
                  </a:cubicBezTo>
                  <a:cubicBezTo>
                    <a:pt x="19662" y="137"/>
                    <a:pt x="19527" y="137"/>
                    <a:pt x="19407" y="167"/>
                  </a:cubicBezTo>
                  <a:cubicBezTo>
                    <a:pt x="19002" y="227"/>
                    <a:pt x="18597" y="271"/>
                    <a:pt x="18177" y="331"/>
                  </a:cubicBezTo>
                  <a:cubicBezTo>
                    <a:pt x="18124" y="336"/>
                    <a:pt x="18084" y="338"/>
                    <a:pt x="18050" y="338"/>
                  </a:cubicBezTo>
                  <a:cubicBezTo>
                    <a:pt x="17970" y="338"/>
                    <a:pt x="17927" y="327"/>
                    <a:pt x="17833" y="317"/>
                  </a:cubicBezTo>
                  <a:cubicBezTo>
                    <a:pt x="17777" y="313"/>
                    <a:pt x="17721" y="312"/>
                    <a:pt x="17666" y="312"/>
                  </a:cubicBezTo>
                  <a:cubicBezTo>
                    <a:pt x="17518" y="312"/>
                    <a:pt x="17371" y="321"/>
                    <a:pt x="17224" y="321"/>
                  </a:cubicBezTo>
                  <a:cubicBezTo>
                    <a:pt x="17172" y="321"/>
                    <a:pt x="17119" y="320"/>
                    <a:pt x="17067" y="317"/>
                  </a:cubicBezTo>
                  <a:cubicBezTo>
                    <a:pt x="16797" y="317"/>
                    <a:pt x="16527" y="241"/>
                    <a:pt x="16257" y="227"/>
                  </a:cubicBezTo>
                  <a:cubicBezTo>
                    <a:pt x="16017" y="227"/>
                    <a:pt x="15837" y="257"/>
                    <a:pt x="15613" y="257"/>
                  </a:cubicBezTo>
                  <a:cubicBezTo>
                    <a:pt x="15528" y="317"/>
                    <a:pt x="15438" y="338"/>
                    <a:pt x="15347" y="338"/>
                  </a:cubicBezTo>
                  <a:cubicBezTo>
                    <a:pt x="15163" y="338"/>
                    <a:pt x="14973" y="251"/>
                    <a:pt x="14803" y="211"/>
                  </a:cubicBezTo>
                  <a:cubicBezTo>
                    <a:pt x="14763" y="203"/>
                    <a:pt x="14725" y="199"/>
                    <a:pt x="14687" y="199"/>
                  </a:cubicBezTo>
                  <a:cubicBezTo>
                    <a:pt x="14596" y="199"/>
                    <a:pt x="14508" y="220"/>
                    <a:pt x="14413" y="241"/>
                  </a:cubicBezTo>
                  <a:cubicBezTo>
                    <a:pt x="14048" y="341"/>
                    <a:pt x="13658" y="400"/>
                    <a:pt x="13275" y="400"/>
                  </a:cubicBezTo>
                  <a:cubicBezTo>
                    <a:pt x="13138" y="400"/>
                    <a:pt x="13002" y="393"/>
                    <a:pt x="12868" y="377"/>
                  </a:cubicBezTo>
                  <a:cubicBezTo>
                    <a:pt x="12722" y="363"/>
                    <a:pt x="12588" y="314"/>
                    <a:pt x="12434" y="314"/>
                  </a:cubicBezTo>
                  <a:cubicBezTo>
                    <a:pt x="12414" y="314"/>
                    <a:pt x="12394" y="315"/>
                    <a:pt x="12374" y="317"/>
                  </a:cubicBezTo>
                  <a:cubicBezTo>
                    <a:pt x="12164" y="347"/>
                    <a:pt x="12028" y="557"/>
                    <a:pt x="11788" y="557"/>
                  </a:cubicBezTo>
                  <a:cubicBezTo>
                    <a:pt x="11778" y="557"/>
                    <a:pt x="11769" y="558"/>
                    <a:pt x="11759" y="558"/>
                  </a:cubicBezTo>
                  <a:cubicBezTo>
                    <a:pt x="11520" y="558"/>
                    <a:pt x="11346" y="387"/>
                    <a:pt x="11144" y="287"/>
                  </a:cubicBezTo>
                  <a:cubicBezTo>
                    <a:pt x="10964" y="197"/>
                    <a:pt x="10738" y="197"/>
                    <a:pt x="10544" y="181"/>
                  </a:cubicBezTo>
                  <a:cubicBezTo>
                    <a:pt x="10334" y="151"/>
                    <a:pt x="10168" y="151"/>
                    <a:pt x="9944" y="151"/>
                  </a:cubicBezTo>
                  <a:cubicBezTo>
                    <a:pt x="9824" y="151"/>
                    <a:pt x="9704" y="151"/>
                    <a:pt x="9584" y="137"/>
                  </a:cubicBezTo>
                  <a:cubicBezTo>
                    <a:pt x="9521" y="119"/>
                    <a:pt x="9469" y="96"/>
                    <a:pt x="9419" y="96"/>
                  </a:cubicBezTo>
                  <a:cubicBezTo>
                    <a:pt x="9384" y="96"/>
                    <a:pt x="9351" y="106"/>
                    <a:pt x="9314" y="137"/>
                  </a:cubicBezTo>
                  <a:cubicBezTo>
                    <a:pt x="9269" y="181"/>
                    <a:pt x="9254" y="241"/>
                    <a:pt x="9194" y="271"/>
                  </a:cubicBezTo>
                  <a:cubicBezTo>
                    <a:pt x="9119" y="331"/>
                    <a:pt x="9014" y="421"/>
                    <a:pt x="8924" y="467"/>
                  </a:cubicBezTo>
                  <a:cubicBezTo>
                    <a:pt x="8819" y="511"/>
                    <a:pt x="8759" y="451"/>
                    <a:pt x="8729" y="587"/>
                  </a:cubicBezTo>
                  <a:cubicBezTo>
                    <a:pt x="8699" y="677"/>
                    <a:pt x="8759" y="767"/>
                    <a:pt x="8729" y="841"/>
                  </a:cubicBezTo>
                  <a:cubicBezTo>
                    <a:pt x="8684" y="917"/>
                    <a:pt x="8639" y="917"/>
                    <a:pt x="8609" y="991"/>
                  </a:cubicBezTo>
                  <a:cubicBezTo>
                    <a:pt x="8579" y="1111"/>
                    <a:pt x="8669" y="1187"/>
                    <a:pt x="8669" y="1291"/>
                  </a:cubicBezTo>
                  <a:cubicBezTo>
                    <a:pt x="8530" y="1337"/>
                    <a:pt x="8454" y="1483"/>
                    <a:pt x="8440" y="1629"/>
                  </a:cubicBezTo>
                  <a:lnTo>
                    <a:pt x="8440" y="1629"/>
                  </a:lnTo>
                  <a:cubicBezTo>
                    <a:pt x="8430" y="1458"/>
                    <a:pt x="8411" y="1282"/>
                    <a:pt x="8459" y="1127"/>
                  </a:cubicBezTo>
                  <a:cubicBezTo>
                    <a:pt x="8474" y="1021"/>
                    <a:pt x="8549" y="947"/>
                    <a:pt x="8549" y="841"/>
                  </a:cubicBezTo>
                  <a:cubicBezTo>
                    <a:pt x="8549" y="751"/>
                    <a:pt x="8474" y="691"/>
                    <a:pt x="8459" y="601"/>
                  </a:cubicBezTo>
                  <a:cubicBezTo>
                    <a:pt x="8429" y="527"/>
                    <a:pt x="8429" y="481"/>
                    <a:pt x="8474" y="407"/>
                  </a:cubicBezTo>
                  <a:cubicBezTo>
                    <a:pt x="8504" y="347"/>
                    <a:pt x="8579" y="347"/>
                    <a:pt x="8534" y="271"/>
                  </a:cubicBezTo>
                  <a:cubicBezTo>
                    <a:pt x="8502" y="262"/>
                    <a:pt x="8469" y="258"/>
                    <a:pt x="8436" y="258"/>
                  </a:cubicBezTo>
                  <a:cubicBezTo>
                    <a:pt x="8363" y="258"/>
                    <a:pt x="8287" y="276"/>
                    <a:pt x="8204" y="287"/>
                  </a:cubicBezTo>
                  <a:cubicBezTo>
                    <a:pt x="8155" y="301"/>
                    <a:pt x="8101" y="305"/>
                    <a:pt x="8045" y="305"/>
                  </a:cubicBezTo>
                  <a:cubicBezTo>
                    <a:pt x="8000" y="305"/>
                    <a:pt x="7953" y="303"/>
                    <a:pt x="7908" y="303"/>
                  </a:cubicBezTo>
                  <a:cubicBezTo>
                    <a:pt x="7841" y="303"/>
                    <a:pt x="7778" y="307"/>
                    <a:pt x="7725" y="331"/>
                  </a:cubicBezTo>
                  <a:cubicBezTo>
                    <a:pt x="7577" y="372"/>
                    <a:pt x="7573" y="472"/>
                    <a:pt x="7447" y="472"/>
                  </a:cubicBezTo>
                  <a:cubicBezTo>
                    <a:pt x="7431" y="472"/>
                    <a:pt x="7414" y="470"/>
                    <a:pt x="7395" y="467"/>
                  </a:cubicBezTo>
                  <a:cubicBezTo>
                    <a:pt x="7199" y="437"/>
                    <a:pt x="7005" y="437"/>
                    <a:pt x="6795" y="437"/>
                  </a:cubicBezTo>
                  <a:cubicBezTo>
                    <a:pt x="6675" y="437"/>
                    <a:pt x="6629" y="437"/>
                    <a:pt x="6539" y="511"/>
                  </a:cubicBezTo>
                  <a:cubicBezTo>
                    <a:pt x="6495" y="557"/>
                    <a:pt x="6525" y="601"/>
                    <a:pt x="6435" y="617"/>
                  </a:cubicBezTo>
                  <a:cubicBezTo>
                    <a:pt x="6422" y="620"/>
                    <a:pt x="6409" y="622"/>
                    <a:pt x="6397" y="622"/>
                  </a:cubicBezTo>
                  <a:cubicBezTo>
                    <a:pt x="6298" y="622"/>
                    <a:pt x="6229" y="524"/>
                    <a:pt x="6149" y="497"/>
                  </a:cubicBezTo>
                  <a:cubicBezTo>
                    <a:pt x="6045" y="481"/>
                    <a:pt x="5955" y="481"/>
                    <a:pt x="5849" y="451"/>
                  </a:cubicBezTo>
                  <a:cubicBezTo>
                    <a:pt x="5715" y="407"/>
                    <a:pt x="5729" y="407"/>
                    <a:pt x="5579" y="407"/>
                  </a:cubicBezTo>
                  <a:cubicBezTo>
                    <a:pt x="5474" y="407"/>
                    <a:pt x="5349" y="395"/>
                    <a:pt x="5227" y="395"/>
                  </a:cubicBezTo>
                  <a:cubicBezTo>
                    <a:pt x="5106" y="395"/>
                    <a:pt x="4987" y="407"/>
                    <a:pt x="4889" y="451"/>
                  </a:cubicBezTo>
                  <a:cubicBezTo>
                    <a:pt x="4815" y="511"/>
                    <a:pt x="4799" y="557"/>
                    <a:pt x="4695" y="587"/>
                  </a:cubicBezTo>
                  <a:cubicBezTo>
                    <a:pt x="4605" y="601"/>
                    <a:pt x="4395" y="631"/>
                    <a:pt x="4305" y="647"/>
                  </a:cubicBezTo>
                  <a:cubicBezTo>
                    <a:pt x="4276" y="652"/>
                    <a:pt x="4248" y="655"/>
                    <a:pt x="4218" y="655"/>
                  </a:cubicBezTo>
                  <a:cubicBezTo>
                    <a:pt x="4019" y="655"/>
                    <a:pt x="3811" y="537"/>
                    <a:pt x="3615" y="511"/>
                  </a:cubicBezTo>
                  <a:cubicBezTo>
                    <a:pt x="3547" y="499"/>
                    <a:pt x="3486" y="492"/>
                    <a:pt x="3428" y="492"/>
                  </a:cubicBezTo>
                  <a:cubicBezTo>
                    <a:pt x="3345" y="492"/>
                    <a:pt x="3268" y="506"/>
                    <a:pt x="3180" y="541"/>
                  </a:cubicBezTo>
                  <a:cubicBezTo>
                    <a:pt x="3096" y="584"/>
                    <a:pt x="3011" y="678"/>
                    <a:pt x="2915" y="678"/>
                  </a:cubicBezTo>
                  <a:cubicBezTo>
                    <a:pt x="2909" y="678"/>
                    <a:pt x="2902" y="678"/>
                    <a:pt x="2895" y="677"/>
                  </a:cubicBezTo>
                  <a:cubicBezTo>
                    <a:pt x="2730" y="677"/>
                    <a:pt x="2730" y="557"/>
                    <a:pt x="2610" y="511"/>
                  </a:cubicBezTo>
                  <a:cubicBezTo>
                    <a:pt x="2581" y="497"/>
                    <a:pt x="2551" y="493"/>
                    <a:pt x="2522" y="493"/>
                  </a:cubicBezTo>
                  <a:cubicBezTo>
                    <a:pt x="2491" y="493"/>
                    <a:pt x="2461" y="497"/>
                    <a:pt x="2430" y="497"/>
                  </a:cubicBezTo>
                  <a:cubicBezTo>
                    <a:pt x="2190" y="481"/>
                    <a:pt x="1966" y="361"/>
                    <a:pt x="1726" y="317"/>
                  </a:cubicBezTo>
                  <a:cubicBezTo>
                    <a:pt x="1492" y="243"/>
                    <a:pt x="1301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388100" y="1076550"/>
            <a:ext cx="6367800" cy="29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7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156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7"/>
          <p:cNvGrpSpPr/>
          <p:nvPr/>
        </p:nvGrpSpPr>
        <p:grpSpPr>
          <a:xfrm>
            <a:off x="253650" y="268800"/>
            <a:ext cx="8636700" cy="4605900"/>
            <a:chOff x="233975" y="349450"/>
            <a:chExt cx="8636700" cy="4605900"/>
          </a:xfrm>
        </p:grpSpPr>
        <p:sp>
          <p:nvSpPr>
            <p:cNvPr id="108" name="Google Shape;108;p17"/>
            <p:cNvSpPr/>
            <p:nvPr/>
          </p:nvSpPr>
          <p:spPr>
            <a:xfrm>
              <a:off x="233975" y="349450"/>
              <a:ext cx="4318318" cy="2591701"/>
            </a:xfrm>
            <a:custGeom>
              <a:avLst/>
              <a:gdLst/>
              <a:ahLst/>
              <a:cxnLst/>
              <a:rect l="l" t="t" r="r" b="b"/>
              <a:pathLst>
                <a:path w="40134" h="24087" extrusionOk="0">
                  <a:moveTo>
                    <a:pt x="1" y="1"/>
                  </a:moveTo>
                  <a:lnTo>
                    <a:pt x="1" y="23802"/>
                  </a:lnTo>
                  <a:lnTo>
                    <a:pt x="271" y="23966"/>
                  </a:lnTo>
                  <a:lnTo>
                    <a:pt x="691" y="23726"/>
                  </a:lnTo>
                  <a:lnTo>
                    <a:pt x="1125" y="23532"/>
                  </a:lnTo>
                  <a:lnTo>
                    <a:pt x="1575" y="23622"/>
                  </a:lnTo>
                  <a:lnTo>
                    <a:pt x="2071" y="24086"/>
                  </a:lnTo>
                  <a:lnTo>
                    <a:pt x="2460" y="23486"/>
                  </a:lnTo>
                  <a:lnTo>
                    <a:pt x="2955" y="24012"/>
                  </a:lnTo>
                  <a:lnTo>
                    <a:pt x="3375" y="23742"/>
                  </a:lnTo>
                  <a:lnTo>
                    <a:pt x="3795" y="23442"/>
                  </a:lnTo>
                  <a:lnTo>
                    <a:pt x="4215" y="23246"/>
                  </a:lnTo>
                  <a:lnTo>
                    <a:pt x="4680" y="23366"/>
                  </a:lnTo>
                  <a:lnTo>
                    <a:pt x="5114" y="23232"/>
                  </a:lnTo>
                  <a:lnTo>
                    <a:pt x="5594" y="23666"/>
                  </a:lnTo>
                  <a:lnTo>
                    <a:pt x="6030" y="23532"/>
                  </a:lnTo>
                  <a:lnTo>
                    <a:pt x="6494" y="23606"/>
                  </a:lnTo>
                  <a:lnTo>
                    <a:pt x="6884" y="23172"/>
                  </a:lnTo>
                  <a:lnTo>
                    <a:pt x="7364" y="23472"/>
                  </a:lnTo>
                  <a:lnTo>
                    <a:pt x="7739" y="22752"/>
                  </a:lnTo>
                  <a:lnTo>
                    <a:pt x="8234" y="23186"/>
                  </a:lnTo>
                  <a:lnTo>
                    <a:pt x="8684" y="23202"/>
                  </a:lnTo>
                  <a:lnTo>
                    <a:pt x="9104" y="23052"/>
                  </a:lnTo>
                  <a:lnTo>
                    <a:pt x="9539" y="22872"/>
                  </a:lnTo>
                  <a:lnTo>
                    <a:pt x="10019" y="23202"/>
                  </a:lnTo>
                  <a:lnTo>
                    <a:pt x="10453" y="23126"/>
                  </a:lnTo>
                  <a:lnTo>
                    <a:pt x="10843" y="22602"/>
                  </a:lnTo>
                  <a:lnTo>
                    <a:pt x="11293" y="22632"/>
                  </a:lnTo>
                  <a:lnTo>
                    <a:pt x="11759" y="22782"/>
                  </a:lnTo>
                  <a:lnTo>
                    <a:pt x="12179" y="22436"/>
                  </a:lnTo>
                  <a:lnTo>
                    <a:pt x="12628" y="22512"/>
                  </a:lnTo>
                  <a:lnTo>
                    <a:pt x="13093" y="22706"/>
                  </a:lnTo>
                  <a:lnTo>
                    <a:pt x="13528" y="22662"/>
                  </a:lnTo>
                  <a:lnTo>
                    <a:pt x="13963" y="22422"/>
                  </a:lnTo>
                  <a:lnTo>
                    <a:pt x="14413" y="22572"/>
                  </a:lnTo>
                  <a:lnTo>
                    <a:pt x="14848" y="22362"/>
                  </a:lnTo>
                  <a:lnTo>
                    <a:pt x="15298" y="22436"/>
                  </a:lnTo>
                  <a:lnTo>
                    <a:pt x="15718" y="22212"/>
                  </a:lnTo>
                  <a:lnTo>
                    <a:pt x="16168" y="22242"/>
                  </a:lnTo>
                  <a:lnTo>
                    <a:pt x="16588" y="21896"/>
                  </a:lnTo>
                  <a:lnTo>
                    <a:pt x="17068" y="22226"/>
                  </a:lnTo>
                  <a:lnTo>
                    <a:pt x="17458" y="21732"/>
                  </a:lnTo>
                  <a:lnTo>
                    <a:pt x="17937" y="22046"/>
                  </a:lnTo>
                  <a:lnTo>
                    <a:pt x="18402" y="22212"/>
                  </a:lnTo>
                  <a:lnTo>
                    <a:pt x="18807" y="21807"/>
                  </a:lnTo>
                  <a:lnTo>
                    <a:pt x="19272" y="22016"/>
                  </a:lnTo>
                  <a:lnTo>
                    <a:pt x="19721" y="22046"/>
                  </a:lnTo>
                  <a:lnTo>
                    <a:pt x="20111" y="21507"/>
                  </a:lnTo>
                  <a:lnTo>
                    <a:pt x="20591" y="21852"/>
                  </a:lnTo>
                  <a:lnTo>
                    <a:pt x="21027" y="21762"/>
                  </a:lnTo>
                  <a:lnTo>
                    <a:pt x="21431" y="21282"/>
                  </a:lnTo>
                  <a:lnTo>
                    <a:pt x="21881" y="21417"/>
                  </a:lnTo>
                  <a:lnTo>
                    <a:pt x="22331" y="21447"/>
                  </a:lnTo>
                  <a:lnTo>
                    <a:pt x="22796" y="21537"/>
                  </a:lnTo>
                  <a:lnTo>
                    <a:pt x="23261" y="21807"/>
                  </a:lnTo>
                  <a:lnTo>
                    <a:pt x="23681" y="21537"/>
                  </a:lnTo>
                  <a:lnTo>
                    <a:pt x="24116" y="21447"/>
                  </a:lnTo>
                  <a:lnTo>
                    <a:pt x="24596" y="21762"/>
                  </a:lnTo>
                  <a:lnTo>
                    <a:pt x="24970" y="21102"/>
                  </a:lnTo>
                  <a:lnTo>
                    <a:pt x="25390" y="20862"/>
                  </a:lnTo>
                  <a:lnTo>
                    <a:pt x="25856" y="20997"/>
                  </a:lnTo>
                  <a:lnTo>
                    <a:pt x="26290" y="20892"/>
                  </a:lnTo>
                  <a:lnTo>
                    <a:pt x="26800" y="21432"/>
                  </a:lnTo>
                  <a:lnTo>
                    <a:pt x="27236" y="21387"/>
                  </a:lnTo>
                  <a:lnTo>
                    <a:pt x="27670" y="21282"/>
                  </a:lnTo>
                  <a:lnTo>
                    <a:pt x="28105" y="21162"/>
                  </a:lnTo>
                  <a:lnTo>
                    <a:pt x="28540" y="21102"/>
                  </a:lnTo>
                  <a:lnTo>
                    <a:pt x="28945" y="20712"/>
                  </a:lnTo>
                  <a:lnTo>
                    <a:pt x="29410" y="20922"/>
                  </a:lnTo>
                  <a:lnTo>
                    <a:pt x="29875" y="21117"/>
                  </a:lnTo>
                  <a:lnTo>
                    <a:pt x="30279" y="20712"/>
                  </a:lnTo>
                  <a:lnTo>
                    <a:pt x="30759" y="21027"/>
                  </a:lnTo>
                  <a:lnTo>
                    <a:pt x="31195" y="20832"/>
                  </a:lnTo>
                  <a:lnTo>
                    <a:pt x="31645" y="20937"/>
                  </a:lnTo>
                  <a:lnTo>
                    <a:pt x="32049" y="20517"/>
                  </a:lnTo>
                  <a:lnTo>
                    <a:pt x="32529" y="20802"/>
                  </a:lnTo>
                  <a:lnTo>
                    <a:pt x="32905" y="20127"/>
                  </a:lnTo>
                  <a:lnTo>
                    <a:pt x="33384" y="20487"/>
                  </a:lnTo>
                  <a:lnTo>
                    <a:pt x="33804" y="20247"/>
                  </a:lnTo>
                  <a:lnTo>
                    <a:pt x="34239" y="20067"/>
                  </a:lnTo>
                  <a:lnTo>
                    <a:pt x="34689" y="20187"/>
                  </a:lnTo>
                  <a:lnTo>
                    <a:pt x="35154" y="20397"/>
                  </a:lnTo>
                  <a:lnTo>
                    <a:pt x="35558" y="19947"/>
                  </a:lnTo>
                  <a:lnTo>
                    <a:pt x="36008" y="20022"/>
                  </a:lnTo>
                  <a:lnTo>
                    <a:pt x="36488" y="20307"/>
                  </a:lnTo>
                  <a:lnTo>
                    <a:pt x="36924" y="20202"/>
                  </a:lnTo>
                  <a:lnTo>
                    <a:pt x="37344" y="19917"/>
                  </a:lnTo>
                  <a:lnTo>
                    <a:pt x="37778" y="19872"/>
                  </a:lnTo>
                  <a:lnTo>
                    <a:pt x="38228" y="19947"/>
                  </a:lnTo>
                  <a:lnTo>
                    <a:pt x="38648" y="19543"/>
                  </a:lnTo>
                  <a:lnTo>
                    <a:pt x="39128" y="19932"/>
                  </a:lnTo>
                  <a:lnTo>
                    <a:pt x="39533" y="19573"/>
                  </a:lnTo>
                  <a:lnTo>
                    <a:pt x="39998" y="19723"/>
                  </a:lnTo>
                  <a:lnTo>
                    <a:pt x="40133" y="19827"/>
                  </a:lnTo>
                  <a:lnTo>
                    <a:pt x="40133" y="1"/>
                  </a:lnTo>
                  <a:lnTo>
                    <a:pt x="38183" y="1"/>
                  </a:lnTo>
                  <a:lnTo>
                    <a:pt x="37988" y="1246"/>
                  </a:lnTo>
                  <a:cubicBezTo>
                    <a:pt x="38258" y="1350"/>
                    <a:pt x="38453" y="1606"/>
                    <a:pt x="38453" y="1906"/>
                  </a:cubicBezTo>
                  <a:cubicBezTo>
                    <a:pt x="38453" y="2280"/>
                    <a:pt x="38138" y="2596"/>
                    <a:pt x="37748" y="2596"/>
                  </a:cubicBezTo>
                  <a:cubicBezTo>
                    <a:pt x="37358" y="2596"/>
                    <a:pt x="37058" y="2280"/>
                    <a:pt x="37058" y="1906"/>
                  </a:cubicBezTo>
                  <a:cubicBezTo>
                    <a:pt x="37058" y="1636"/>
                    <a:pt x="37208" y="1396"/>
                    <a:pt x="37448" y="1276"/>
                  </a:cubicBezTo>
                  <a:lnTo>
                    <a:pt x="37448" y="1"/>
                  </a:lnTo>
                  <a:lnTo>
                    <a:pt x="34254" y="1"/>
                  </a:lnTo>
                  <a:lnTo>
                    <a:pt x="34059" y="1246"/>
                  </a:lnTo>
                  <a:cubicBezTo>
                    <a:pt x="34329" y="1350"/>
                    <a:pt x="34524" y="1606"/>
                    <a:pt x="34524" y="1906"/>
                  </a:cubicBezTo>
                  <a:cubicBezTo>
                    <a:pt x="34524" y="2280"/>
                    <a:pt x="34209" y="2596"/>
                    <a:pt x="33819" y="2596"/>
                  </a:cubicBezTo>
                  <a:cubicBezTo>
                    <a:pt x="33429" y="2596"/>
                    <a:pt x="33129" y="2280"/>
                    <a:pt x="33129" y="1906"/>
                  </a:cubicBezTo>
                  <a:cubicBezTo>
                    <a:pt x="33129" y="1636"/>
                    <a:pt x="33279" y="1396"/>
                    <a:pt x="33519" y="1276"/>
                  </a:cubicBezTo>
                  <a:lnTo>
                    <a:pt x="33519" y="1"/>
                  </a:lnTo>
                  <a:lnTo>
                    <a:pt x="30325" y="1"/>
                  </a:lnTo>
                  <a:lnTo>
                    <a:pt x="30129" y="1246"/>
                  </a:lnTo>
                  <a:cubicBezTo>
                    <a:pt x="30399" y="1350"/>
                    <a:pt x="30595" y="1606"/>
                    <a:pt x="30595" y="1906"/>
                  </a:cubicBezTo>
                  <a:cubicBezTo>
                    <a:pt x="30595" y="2280"/>
                    <a:pt x="30279" y="2596"/>
                    <a:pt x="29890" y="2596"/>
                  </a:cubicBezTo>
                  <a:cubicBezTo>
                    <a:pt x="29515" y="2596"/>
                    <a:pt x="29200" y="2280"/>
                    <a:pt x="29200" y="1906"/>
                  </a:cubicBezTo>
                  <a:cubicBezTo>
                    <a:pt x="29200" y="1636"/>
                    <a:pt x="29350" y="1396"/>
                    <a:pt x="29590" y="1276"/>
                  </a:cubicBezTo>
                  <a:lnTo>
                    <a:pt x="29590" y="1"/>
                  </a:lnTo>
                  <a:lnTo>
                    <a:pt x="26396" y="1"/>
                  </a:lnTo>
                  <a:lnTo>
                    <a:pt x="26200" y="1246"/>
                  </a:lnTo>
                  <a:cubicBezTo>
                    <a:pt x="26470" y="1350"/>
                    <a:pt x="26666" y="1606"/>
                    <a:pt x="26666" y="1906"/>
                  </a:cubicBezTo>
                  <a:cubicBezTo>
                    <a:pt x="26666" y="2280"/>
                    <a:pt x="26350" y="2596"/>
                    <a:pt x="25960" y="2596"/>
                  </a:cubicBezTo>
                  <a:cubicBezTo>
                    <a:pt x="25586" y="2596"/>
                    <a:pt x="25270" y="2280"/>
                    <a:pt x="25270" y="1906"/>
                  </a:cubicBezTo>
                  <a:cubicBezTo>
                    <a:pt x="25270" y="1636"/>
                    <a:pt x="25420" y="1396"/>
                    <a:pt x="25660" y="1276"/>
                  </a:cubicBezTo>
                  <a:lnTo>
                    <a:pt x="25660" y="1"/>
                  </a:lnTo>
                  <a:lnTo>
                    <a:pt x="22467" y="1"/>
                  </a:lnTo>
                  <a:lnTo>
                    <a:pt x="22271" y="1246"/>
                  </a:lnTo>
                  <a:cubicBezTo>
                    <a:pt x="22541" y="1350"/>
                    <a:pt x="22737" y="1606"/>
                    <a:pt x="22737" y="1906"/>
                  </a:cubicBezTo>
                  <a:cubicBezTo>
                    <a:pt x="22737" y="2280"/>
                    <a:pt x="22421" y="2596"/>
                    <a:pt x="22031" y="2596"/>
                  </a:cubicBezTo>
                  <a:cubicBezTo>
                    <a:pt x="21657" y="2596"/>
                    <a:pt x="21341" y="2280"/>
                    <a:pt x="21341" y="1906"/>
                  </a:cubicBezTo>
                  <a:cubicBezTo>
                    <a:pt x="21341" y="1636"/>
                    <a:pt x="21491" y="1396"/>
                    <a:pt x="21731" y="1276"/>
                  </a:cubicBezTo>
                  <a:lnTo>
                    <a:pt x="21731" y="1"/>
                  </a:lnTo>
                  <a:lnTo>
                    <a:pt x="18537" y="1"/>
                  </a:lnTo>
                  <a:lnTo>
                    <a:pt x="18342" y="1246"/>
                  </a:lnTo>
                  <a:cubicBezTo>
                    <a:pt x="18612" y="1350"/>
                    <a:pt x="18807" y="1606"/>
                    <a:pt x="18807" y="1906"/>
                  </a:cubicBezTo>
                  <a:cubicBezTo>
                    <a:pt x="18807" y="2280"/>
                    <a:pt x="18492" y="2596"/>
                    <a:pt x="18102" y="2596"/>
                  </a:cubicBezTo>
                  <a:cubicBezTo>
                    <a:pt x="17727" y="2596"/>
                    <a:pt x="17412" y="2280"/>
                    <a:pt x="17412" y="1906"/>
                  </a:cubicBezTo>
                  <a:cubicBezTo>
                    <a:pt x="17412" y="1636"/>
                    <a:pt x="17562" y="1396"/>
                    <a:pt x="17802" y="1276"/>
                  </a:cubicBezTo>
                  <a:lnTo>
                    <a:pt x="17802" y="1"/>
                  </a:lnTo>
                  <a:lnTo>
                    <a:pt x="14608" y="1"/>
                  </a:lnTo>
                  <a:lnTo>
                    <a:pt x="14413" y="1246"/>
                  </a:lnTo>
                  <a:cubicBezTo>
                    <a:pt x="14682" y="1350"/>
                    <a:pt x="14878" y="1606"/>
                    <a:pt x="14878" y="1906"/>
                  </a:cubicBezTo>
                  <a:cubicBezTo>
                    <a:pt x="14878" y="2280"/>
                    <a:pt x="14562" y="2596"/>
                    <a:pt x="14173" y="2596"/>
                  </a:cubicBezTo>
                  <a:cubicBezTo>
                    <a:pt x="13798" y="2596"/>
                    <a:pt x="13483" y="2280"/>
                    <a:pt x="13483" y="1906"/>
                  </a:cubicBezTo>
                  <a:cubicBezTo>
                    <a:pt x="13483" y="1636"/>
                    <a:pt x="13633" y="1396"/>
                    <a:pt x="13873" y="1276"/>
                  </a:cubicBezTo>
                  <a:lnTo>
                    <a:pt x="13873" y="1"/>
                  </a:lnTo>
                  <a:lnTo>
                    <a:pt x="10679" y="1"/>
                  </a:lnTo>
                  <a:lnTo>
                    <a:pt x="10483" y="1246"/>
                  </a:lnTo>
                  <a:cubicBezTo>
                    <a:pt x="10753" y="1350"/>
                    <a:pt x="10949" y="1606"/>
                    <a:pt x="10949" y="1906"/>
                  </a:cubicBezTo>
                  <a:cubicBezTo>
                    <a:pt x="10949" y="2280"/>
                    <a:pt x="10633" y="2596"/>
                    <a:pt x="10243" y="2596"/>
                  </a:cubicBezTo>
                  <a:cubicBezTo>
                    <a:pt x="9869" y="2596"/>
                    <a:pt x="9553" y="2280"/>
                    <a:pt x="9553" y="1906"/>
                  </a:cubicBezTo>
                  <a:cubicBezTo>
                    <a:pt x="9553" y="1636"/>
                    <a:pt x="9703" y="1396"/>
                    <a:pt x="9943" y="1276"/>
                  </a:cubicBezTo>
                  <a:lnTo>
                    <a:pt x="9943" y="1"/>
                  </a:lnTo>
                  <a:lnTo>
                    <a:pt x="6750" y="1"/>
                  </a:lnTo>
                  <a:lnTo>
                    <a:pt x="6554" y="1246"/>
                  </a:lnTo>
                  <a:cubicBezTo>
                    <a:pt x="6824" y="1350"/>
                    <a:pt x="7020" y="1606"/>
                    <a:pt x="7020" y="1906"/>
                  </a:cubicBezTo>
                  <a:cubicBezTo>
                    <a:pt x="7020" y="2280"/>
                    <a:pt x="6704" y="2596"/>
                    <a:pt x="6314" y="2596"/>
                  </a:cubicBezTo>
                  <a:cubicBezTo>
                    <a:pt x="5940" y="2596"/>
                    <a:pt x="5624" y="2280"/>
                    <a:pt x="5624" y="1906"/>
                  </a:cubicBezTo>
                  <a:cubicBezTo>
                    <a:pt x="5624" y="1636"/>
                    <a:pt x="5774" y="1396"/>
                    <a:pt x="6014" y="1276"/>
                  </a:cubicBezTo>
                  <a:lnTo>
                    <a:pt x="6014" y="1"/>
                  </a:lnTo>
                  <a:lnTo>
                    <a:pt x="2820" y="1"/>
                  </a:lnTo>
                  <a:lnTo>
                    <a:pt x="2625" y="1246"/>
                  </a:lnTo>
                  <a:cubicBezTo>
                    <a:pt x="2895" y="1350"/>
                    <a:pt x="3090" y="1606"/>
                    <a:pt x="3090" y="1906"/>
                  </a:cubicBezTo>
                  <a:cubicBezTo>
                    <a:pt x="3090" y="2280"/>
                    <a:pt x="2775" y="2596"/>
                    <a:pt x="2385" y="2596"/>
                  </a:cubicBezTo>
                  <a:cubicBezTo>
                    <a:pt x="2011" y="2596"/>
                    <a:pt x="1695" y="2280"/>
                    <a:pt x="1695" y="1906"/>
                  </a:cubicBezTo>
                  <a:cubicBezTo>
                    <a:pt x="1695" y="1636"/>
                    <a:pt x="1845" y="1396"/>
                    <a:pt x="2085" y="1276"/>
                  </a:cubicBezTo>
                  <a:lnTo>
                    <a:pt x="20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4552300" y="349450"/>
              <a:ext cx="4318318" cy="2591701"/>
            </a:xfrm>
            <a:custGeom>
              <a:avLst/>
              <a:gdLst/>
              <a:ahLst/>
              <a:cxnLst/>
              <a:rect l="l" t="t" r="r" b="b"/>
              <a:pathLst>
                <a:path w="40134" h="24087" extrusionOk="0">
                  <a:moveTo>
                    <a:pt x="1" y="1"/>
                  </a:moveTo>
                  <a:lnTo>
                    <a:pt x="1" y="23802"/>
                  </a:lnTo>
                  <a:lnTo>
                    <a:pt x="271" y="23966"/>
                  </a:lnTo>
                  <a:lnTo>
                    <a:pt x="691" y="23726"/>
                  </a:lnTo>
                  <a:lnTo>
                    <a:pt x="1125" y="23532"/>
                  </a:lnTo>
                  <a:lnTo>
                    <a:pt x="1575" y="23622"/>
                  </a:lnTo>
                  <a:lnTo>
                    <a:pt x="2071" y="24086"/>
                  </a:lnTo>
                  <a:lnTo>
                    <a:pt x="2460" y="23486"/>
                  </a:lnTo>
                  <a:lnTo>
                    <a:pt x="2955" y="24012"/>
                  </a:lnTo>
                  <a:lnTo>
                    <a:pt x="3375" y="23742"/>
                  </a:lnTo>
                  <a:lnTo>
                    <a:pt x="3795" y="23442"/>
                  </a:lnTo>
                  <a:lnTo>
                    <a:pt x="4215" y="23246"/>
                  </a:lnTo>
                  <a:lnTo>
                    <a:pt x="4680" y="23366"/>
                  </a:lnTo>
                  <a:lnTo>
                    <a:pt x="5114" y="23232"/>
                  </a:lnTo>
                  <a:lnTo>
                    <a:pt x="5594" y="23666"/>
                  </a:lnTo>
                  <a:lnTo>
                    <a:pt x="6030" y="23532"/>
                  </a:lnTo>
                  <a:lnTo>
                    <a:pt x="6494" y="23606"/>
                  </a:lnTo>
                  <a:lnTo>
                    <a:pt x="6884" y="23172"/>
                  </a:lnTo>
                  <a:lnTo>
                    <a:pt x="7364" y="23472"/>
                  </a:lnTo>
                  <a:lnTo>
                    <a:pt x="7739" y="22752"/>
                  </a:lnTo>
                  <a:lnTo>
                    <a:pt x="8234" y="23186"/>
                  </a:lnTo>
                  <a:lnTo>
                    <a:pt x="8684" y="23202"/>
                  </a:lnTo>
                  <a:lnTo>
                    <a:pt x="9104" y="23052"/>
                  </a:lnTo>
                  <a:lnTo>
                    <a:pt x="9539" y="22872"/>
                  </a:lnTo>
                  <a:lnTo>
                    <a:pt x="10019" y="23202"/>
                  </a:lnTo>
                  <a:lnTo>
                    <a:pt x="10453" y="23126"/>
                  </a:lnTo>
                  <a:lnTo>
                    <a:pt x="10843" y="22602"/>
                  </a:lnTo>
                  <a:lnTo>
                    <a:pt x="11293" y="22632"/>
                  </a:lnTo>
                  <a:lnTo>
                    <a:pt x="11759" y="22782"/>
                  </a:lnTo>
                  <a:lnTo>
                    <a:pt x="12179" y="22436"/>
                  </a:lnTo>
                  <a:lnTo>
                    <a:pt x="12628" y="22512"/>
                  </a:lnTo>
                  <a:lnTo>
                    <a:pt x="13093" y="22706"/>
                  </a:lnTo>
                  <a:lnTo>
                    <a:pt x="13528" y="22662"/>
                  </a:lnTo>
                  <a:lnTo>
                    <a:pt x="13963" y="22422"/>
                  </a:lnTo>
                  <a:lnTo>
                    <a:pt x="14413" y="22572"/>
                  </a:lnTo>
                  <a:lnTo>
                    <a:pt x="14848" y="22362"/>
                  </a:lnTo>
                  <a:lnTo>
                    <a:pt x="15298" y="22436"/>
                  </a:lnTo>
                  <a:lnTo>
                    <a:pt x="15718" y="22212"/>
                  </a:lnTo>
                  <a:lnTo>
                    <a:pt x="16168" y="22242"/>
                  </a:lnTo>
                  <a:lnTo>
                    <a:pt x="16588" y="21896"/>
                  </a:lnTo>
                  <a:lnTo>
                    <a:pt x="17068" y="22226"/>
                  </a:lnTo>
                  <a:lnTo>
                    <a:pt x="17458" y="21732"/>
                  </a:lnTo>
                  <a:lnTo>
                    <a:pt x="17937" y="22046"/>
                  </a:lnTo>
                  <a:lnTo>
                    <a:pt x="18402" y="22212"/>
                  </a:lnTo>
                  <a:lnTo>
                    <a:pt x="18807" y="21807"/>
                  </a:lnTo>
                  <a:lnTo>
                    <a:pt x="19272" y="22016"/>
                  </a:lnTo>
                  <a:lnTo>
                    <a:pt x="19721" y="22046"/>
                  </a:lnTo>
                  <a:lnTo>
                    <a:pt x="20111" y="21507"/>
                  </a:lnTo>
                  <a:lnTo>
                    <a:pt x="20591" y="21852"/>
                  </a:lnTo>
                  <a:lnTo>
                    <a:pt x="21027" y="21762"/>
                  </a:lnTo>
                  <a:lnTo>
                    <a:pt x="21431" y="21282"/>
                  </a:lnTo>
                  <a:lnTo>
                    <a:pt x="21881" y="21417"/>
                  </a:lnTo>
                  <a:lnTo>
                    <a:pt x="22331" y="21447"/>
                  </a:lnTo>
                  <a:lnTo>
                    <a:pt x="22796" y="21537"/>
                  </a:lnTo>
                  <a:lnTo>
                    <a:pt x="23261" y="21807"/>
                  </a:lnTo>
                  <a:lnTo>
                    <a:pt x="23681" y="21537"/>
                  </a:lnTo>
                  <a:lnTo>
                    <a:pt x="24116" y="21447"/>
                  </a:lnTo>
                  <a:lnTo>
                    <a:pt x="24596" y="21762"/>
                  </a:lnTo>
                  <a:lnTo>
                    <a:pt x="24970" y="21102"/>
                  </a:lnTo>
                  <a:lnTo>
                    <a:pt x="25390" y="20862"/>
                  </a:lnTo>
                  <a:lnTo>
                    <a:pt x="25856" y="20997"/>
                  </a:lnTo>
                  <a:lnTo>
                    <a:pt x="26290" y="20892"/>
                  </a:lnTo>
                  <a:lnTo>
                    <a:pt x="26800" y="21432"/>
                  </a:lnTo>
                  <a:lnTo>
                    <a:pt x="27236" y="21387"/>
                  </a:lnTo>
                  <a:lnTo>
                    <a:pt x="27670" y="21282"/>
                  </a:lnTo>
                  <a:lnTo>
                    <a:pt x="28105" y="21162"/>
                  </a:lnTo>
                  <a:lnTo>
                    <a:pt x="28540" y="21102"/>
                  </a:lnTo>
                  <a:lnTo>
                    <a:pt x="28945" y="20712"/>
                  </a:lnTo>
                  <a:lnTo>
                    <a:pt x="29410" y="20922"/>
                  </a:lnTo>
                  <a:lnTo>
                    <a:pt x="29875" y="21117"/>
                  </a:lnTo>
                  <a:lnTo>
                    <a:pt x="30279" y="20712"/>
                  </a:lnTo>
                  <a:lnTo>
                    <a:pt x="30759" y="21027"/>
                  </a:lnTo>
                  <a:lnTo>
                    <a:pt x="31195" y="20832"/>
                  </a:lnTo>
                  <a:lnTo>
                    <a:pt x="31645" y="20937"/>
                  </a:lnTo>
                  <a:lnTo>
                    <a:pt x="32049" y="20517"/>
                  </a:lnTo>
                  <a:lnTo>
                    <a:pt x="32529" y="20802"/>
                  </a:lnTo>
                  <a:lnTo>
                    <a:pt x="32905" y="20127"/>
                  </a:lnTo>
                  <a:lnTo>
                    <a:pt x="33384" y="20487"/>
                  </a:lnTo>
                  <a:lnTo>
                    <a:pt x="33804" y="20247"/>
                  </a:lnTo>
                  <a:lnTo>
                    <a:pt x="34239" y="20067"/>
                  </a:lnTo>
                  <a:lnTo>
                    <a:pt x="34689" y="20187"/>
                  </a:lnTo>
                  <a:lnTo>
                    <a:pt x="35154" y="20397"/>
                  </a:lnTo>
                  <a:lnTo>
                    <a:pt x="35558" y="19947"/>
                  </a:lnTo>
                  <a:lnTo>
                    <a:pt x="36008" y="20022"/>
                  </a:lnTo>
                  <a:lnTo>
                    <a:pt x="36488" y="20307"/>
                  </a:lnTo>
                  <a:lnTo>
                    <a:pt x="36924" y="20202"/>
                  </a:lnTo>
                  <a:lnTo>
                    <a:pt x="37344" y="19917"/>
                  </a:lnTo>
                  <a:lnTo>
                    <a:pt x="37778" y="19872"/>
                  </a:lnTo>
                  <a:lnTo>
                    <a:pt x="38228" y="19947"/>
                  </a:lnTo>
                  <a:lnTo>
                    <a:pt x="38648" y="19543"/>
                  </a:lnTo>
                  <a:lnTo>
                    <a:pt x="39128" y="19932"/>
                  </a:lnTo>
                  <a:lnTo>
                    <a:pt x="39533" y="19573"/>
                  </a:lnTo>
                  <a:lnTo>
                    <a:pt x="39998" y="19723"/>
                  </a:lnTo>
                  <a:lnTo>
                    <a:pt x="40133" y="19827"/>
                  </a:lnTo>
                  <a:lnTo>
                    <a:pt x="40133" y="1"/>
                  </a:lnTo>
                  <a:lnTo>
                    <a:pt x="38183" y="1"/>
                  </a:lnTo>
                  <a:lnTo>
                    <a:pt x="37988" y="1246"/>
                  </a:lnTo>
                  <a:cubicBezTo>
                    <a:pt x="38258" y="1350"/>
                    <a:pt x="38453" y="1606"/>
                    <a:pt x="38453" y="1906"/>
                  </a:cubicBezTo>
                  <a:cubicBezTo>
                    <a:pt x="38453" y="2280"/>
                    <a:pt x="38138" y="2596"/>
                    <a:pt x="37748" y="2596"/>
                  </a:cubicBezTo>
                  <a:cubicBezTo>
                    <a:pt x="37358" y="2596"/>
                    <a:pt x="37058" y="2280"/>
                    <a:pt x="37058" y="1906"/>
                  </a:cubicBezTo>
                  <a:cubicBezTo>
                    <a:pt x="37058" y="1636"/>
                    <a:pt x="37208" y="1396"/>
                    <a:pt x="37448" y="1276"/>
                  </a:cubicBezTo>
                  <a:lnTo>
                    <a:pt x="37448" y="1"/>
                  </a:lnTo>
                  <a:lnTo>
                    <a:pt x="34254" y="1"/>
                  </a:lnTo>
                  <a:lnTo>
                    <a:pt x="34059" y="1246"/>
                  </a:lnTo>
                  <a:cubicBezTo>
                    <a:pt x="34329" y="1350"/>
                    <a:pt x="34524" y="1606"/>
                    <a:pt x="34524" y="1906"/>
                  </a:cubicBezTo>
                  <a:cubicBezTo>
                    <a:pt x="34524" y="2280"/>
                    <a:pt x="34209" y="2596"/>
                    <a:pt x="33819" y="2596"/>
                  </a:cubicBezTo>
                  <a:cubicBezTo>
                    <a:pt x="33429" y="2596"/>
                    <a:pt x="33129" y="2280"/>
                    <a:pt x="33129" y="1906"/>
                  </a:cubicBezTo>
                  <a:cubicBezTo>
                    <a:pt x="33129" y="1636"/>
                    <a:pt x="33279" y="1396"/>
                    <a:pt x="33519" y="1276"/>
                  </a:cubicBezTo>
                  <a:lnTo>
                    <a:pt x="33519" y="1"/>
                  </a:lnTo>
                  <a:lnTo>
                    <a:pt x="30325" y="1"/>
                  </a:lnTo>
                  <a:lnTo>
                    <a:pt x="30129" y="1246"/>
                  </a:lnTo>
                  <a:cubicBezTo>
                    <a:pt x="30399" y="1350"/>
                    <a:pt x="30595" y="1606"/>
                    <a:pt x="30595" y="1906"/>
                  </a:cubicBezTo>
                  <a:cubicBezTo>
                    <a:pt x="30595" y="2280"/>
                    <a:pt x="30279" y="2596"/>
                    <a:pt x="29890" y="2596"/>
                  </a:cubicBezTo>
                  <a:cubicBezTo>
                    <a:pt x="29515" y="2596"/>
                    <a:pt x="29200" y="2280"/>
                    <a:pt x="29200" y="1906"/>
                  </a:cubicBezTo>
                  <a:cubicBezTo>
                    <a:pt x="29200" y="1636"/>
                    <a:pt x="29350" y="1396"/>
                    <a:pt x="29590" y="1276"/>
                  </a:cubicBezTo>
                  <a:lnTo>
                    <a:pt x="29590" y="1"/>
                  </a:lnTo>
                  <a:lnTo>
                    <a:pt x="26396" y="1"/>
                  </a:lnTo>
                  <a:lnTo>
                    <a:pt x="26200" y="1246"/>
                  </a:lnTo>
                  <a:cubicBezTo>
                    <a:pt x="26470" y="1350"/>
                    <a:pt x="26666" y="1606"/>
                    <a:pt x="26666" y="1906"/>
                  </a:cubicBezTo>
                  <a:cubicBezTo>
                    <a:pt x="26666" y="2280"/>
                    <a:pt x="26350" y="2596"/>
                    <a:pt x="25960" y="2596"/>
                  </a:cubicBezTo>
                  <a:cubicBezTo>
                    <a:pt x="25586" y="2596"/>
                    <a:pt x="25270" y="2280"/>
                    <a:pt x="25270" y="1906"/>
                  </a:cubicBezTo>
                  <a:cubicBezTo>
                    <a:pt x="25270" y="1636"/>
                    <a:pt x="25420" y="1396"/>
                    <a:pt x="25660" y="1276"/>
                  </a:cubicBezTo>
                  <a:lnTo>
                    <a:pt x="25660" y="1"/>
                  </a:lnTo>
                  <a:lnTo>
                    <a:pt x="22467" y="1"/>
                  </a:lnTo>
                  <a:lnTo>
                    <a:pt x="22271" y="1246"/>
                  </a:lnTo>
                  <a:cubicBezTo>
                    <a:pt x="22541" y="1350"/>
                    <a:pt x="22737" y="1606"/>
                    <a:pt x="22737" y="1906"/>
                  </a:cubicBezTo>
                  <a:cubicBezTo>
                    <a:pt x="22737" y="2280"/>
                    <a:pt x="22421" y="2596"/>
                    <a:pt x="22031" y="2596"/>
                  </a:cubicBezTo>
                  <a:cubicBezTo>
                    <a:pt x="21657" y="2596"/>
                    <a:pt x="21341" y="2280"/>
                    <a:pt x="21341" y="1906"/>
                  </a:cubicBezTo>
                  <a:cubicBezTo>
                    <a:pt x="21341" y="1636"/>
                    <a:pt x="21491" y="1396"/>
                    <a:pt x="21731" y="1276"/>
                  </a:cubicBezTo>
                  <a:lnTo>
                    <a:pt x="21731" y="1"/>
                  </a:lnTo>
                  <a:lnTo>
                    <a:pt x="18537" y="1"/>
                  </a:lnTo>
                  <a:lnTo>
                    <a:pt x="18342" y="1246"/>
                  </a:lnTo>
                  <a:cubicBezTo>
                    <a:pt x="18612" y="1350"/>
                    <a:pt x="18807" y="1606"/>
                    <a:pt x="18807" y="1906"/>
                  </a:cubicBezTo>
                  <a:cubicBezTo>
                    <a:pt x="18807" y="2280"/>
                    <a:pt x="18492" y="2596"/>
                    <a:pt x="18102" y="2596"/>
                  </a:cubicBezTo>
                  <a:cubicBezTo>
                    <a:pt x="17727" y="2596"/>
                    <a:pt x="17412" y="2280"/>
                    <a:pt x="17412" y="1906"/>
                  </a:cubicBezTo>
                  <a:cubicBezTo>
                    <a:pt x="17412" y="1636"/>
                    <a:pt x="17562" y="1396"/>
                    <a:pt x="17802" y="1276"/>
                  </a:cubicBezTo>
                  <a:lnTo>
                    <a:pt x="17802" y="1"/>
                  </a:lnTo>
                  <a:lnTo>
                    <a:pt x="14608" y="1"/>
                  </a:lnTo>
                  <a:lnTo>
                    <a:pt x="14413" y="1246"/>
                  </a:lnTo>
                  <a:cubicBezTo>
                    <a:pt x="14682" y="1350"/>
                    <a:pt x="14878" y="1606"/>
                    <a:pt x="14878" y="1906"/>
                  </a:cubicBezTo>
                  <a:cubicBezTo>
                    <a:pt x="14878" y="2280"/>
                    <a:pt x="14562" y="2596"/>
                    <a:pt x="14173" y="2596"/>
                  </a:cubicBezTo>
                  <a:cubicBezTo>
                    <a:pt x="13798" y="2596"/>
                    <a:pt x="13483" y="2280"/>
                    <a:pt x="13483" y="1906"/>
                  </a:cubicBezTo>
                  <a:cubicBezTo>
                    <a:pt x="13483" y="1636"/>
                    <a:pt x="13633" y="1396"/>
                    <a:pt x="13873" y="1276"/>
                  </a:cubicBezTo>
                  <a:lnTo>
                    <a:pt x="13873" y="1"/>
                  </a:lnTo>
                  <a:lnTo>
                    <a:pt x="10679" y="1"/>
                  </a:lnTo>
                  <a:lnTo>
                    <a:pt x="10483" y="1246"/>
                  </a:lnTo>
                  <a:cubicBezTo>
                    <a:pt x="10753" y="1350"/>
                    <a:pt x="10949" y="1606"/>
                    <a:pt x="10949" y="1906"/>
                  </a:cubicBezTo>
                  <a:cubicBezTo>
                    <a:pt x="10949" y="2280"/>
                    <a:pt x="10633" y="2596"/>
                    <a:pt x="10243" y="2596"/>
                  </a:cubicBezTo>
                  <a:cubicBezTo>
                    <a:pt x="9869" y="2596"/>
                    <a:pt x="9553" y="2280"/>
                    <a:pt x="9553" y="1906"/>
                  </a:cubicBezTo>
                  <a:cubicBezTo>
                    <a:pt x="9553" y="1636"/>
                    <a:pt x="9703" y="1396"/>
                    <a:pt x="9943" y="1276"/>
                  </a:cubicBezTo>
                  <a:lnTo>
                    <a:pt x="9943" y="1"/>
                  </a:lnTo>
                  <a:lnTo>
                    <a:pt x="6750" y="1"/>
                  </a:lnTo>
                  <a:lnTo>
                    <a:pt x="6554" y="1246"/>
                  </a:lnTo>
                  <a:cubicBezTo>
                    <a:pt x="6824" y="1350"/>
                    <a:pt x="7020" y="1606"/>
                    <a:pt x="7020" y="1906"/>
                  </a:cubicBezTo>
                  <a:cubicBezTo>
                    <a:pt x="7020" y="2280"/>
                    <a:pt x="6704" y="2596"/>
                    <a:pt x="6314" y="2596"/>
                  </a:cubicBezTo>
                  <a:cubicBezTo>
                    <a:pt x="5940" y="2596"/>
                    <a:pt x="5624" y="2280"/>
                    <a:pt x="5624" y="1906"/>
                  </a:cubicBezTo>
                  <a:cubicBezTo>
                    <a:pt x="5624" y="1636"/>
                    <a:pt x="5774" y="1396"/>
                    <a:pt x="6014" y="1276"/>
                  </a:cubicBezTo>
                  <a:lnTo>
                    <a:pt x="6014" y="1"/>
                  </a:lnTo>
                  <a:lnTo>
                    <a:pt x="2820" y="1"/>
                  </a:lnTo>
                  <a:lnTo>
                    <a:pt x="2625" y="1246"/>
                  </a:lnTo>
                  <a:cubicBezTo>
                    <a:pt x="2895" y="1350"/>
                    <a:pt x="3090" y="1606"/>
                    <a:pt x="3090" y="1906"/>
                  </a:cubicBezTo>
                  <a:cubicBezTo>
                    <a:pt x="3090" y="2280"/>
                    <a:pt x="2775" y="2596"/>
                    <a:pt x="2385" y="2596"/>
                  </a:cubicBezTo>
                  <a:cubicBezTo>
                    <a:pt x="2011" y="2596"/>
                    <a:pt x="1695" y="2280"/>
                    <a:pt x="1695" y="1906"/>
                  </a:cubicBezTo>
                  <a:cubicBezTo>
                    <a:pt x="1695" y="1636"/>
                    <a:pt x="1845" y="1396"/>
                    <a:pt x="2085" y="1276"/>
                  </a:cubicBezTo>
                  <a:lnTo>
                    <a:pt x="20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233975" y="1330450"/>
              <a:ext cx="8636700" cy="362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15100" y="539500"/>
            <a:ext cx="77157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7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2">
            <a:alphaModFix/>
          </a:blip>
          <a:srcRect b="156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715100" y="539500"/>
            <a:ext cx="77157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2">
            <a:alphaModFix/>
          </a:blip>
          <a:srcRect b="156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1679975" y="3067169"/>
            <a:ext cx="22770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5187025" y="3067169"/>
            <a:ext cx="22770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679975" y="3597581"/>
            <a:ext cx="2277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5187025" y="3597581"/>
            <a:ext cx="2277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715100" y="539500"/>
            <a:ext cx="77157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 b="156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713238" y="2555650"/>
            <a:ext cx="2377500" cy="5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2"/>
          </p:nvPr>
        </p:nvSpPr>
        <p:spPr>
          <a:xfrm>
            <a:off x="713250" y="3220448"/>
            <a:ext cx="2377500" cy="10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3"/>
          </p:nvPr>
        </p:nvSpPr>
        <p:spPr>
          <a:xfrm>
            <a:off x="3383263" y="3220448"/>
            <a:ext cx="2377500" cy="10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4"/>
          </p:nvPr>
        </p:nvSpPr>
        <p:spPr>
          <a:xfrm>
            <a:off x="6053275" y="3220448"/>
            <a:ext cx="2377500" cy="10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5"/>
          </p:nvPr>
        </p:nvSpPr>
        <p:spPr>
          <a:xfrm>
            <a:off x="3383250" y="2555650"/>
            <a:ext cx="2377500" cy="5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6"/>
          </p:nvPr>
        </p:nvSpPr>
        <p:spPr>
          <a:xfrm>
            <a:off x="6053263" y="2555650"/>
            <a:ext cx="2377500" cy="5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efair"/>
              <a:buNone/>
              <a:defRPr sz="24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715100" y="539500"/>
            <a:ext cx="77157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_6_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9"/>
          <p:cNvPicPr preferRelativeResize="0"/>
          <p:nvPr/>
        </p:nvPicPr>
        <p:blipFill rotWithShape="1">
          <a:blip r:embed="rId2">
            <a:alphaModFix/>
          </a:blip>
          <a:srcRect b="156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29"/>
          <p:cNvGrpSpPr/>
          <p:nvPr/>
        </p:nvGrpSpPr>
        <p:grpSpPr>
          <a:xfrm rot="-5400000">
            <a:off x="2534419" y="-1300358"/>
            <a:ext cx="4075162" cy="7742289"/>
            <a:chOff x="6087596" y="1624881"/>
            <a:chExt cx="2565900" cy="4874883"/>
          </a:xfrm>
        </p:grpSpPr>
        <p:sp>
          <p:nvSpPr>
            <p:cNvPr id="222" name="Google Shape;222;p29"/>
            <p:cNvSpPr/>
            <p:nvPr/>
          </p:nvSpPr>
          <p:spPr>
            <a:xfrm>
              <a:off x="6087600" y="1624881"/>
              <a:ext cx="2565867" cy="1539942"/>
            </a:xfrm>
            <a:custGeom>
              <a:avLst/>
              <a:gdLst/>
              <a:ahLst/>
              <a:cxnLst/>
              <a:rect l="l" t="t" r="r" b="b"/>
              <a:pathLst>
                <a:path w="40134" h="24087" extrusionOk="0">
                  <a:moveTo>
                    <a:pt x="1" y="1"/>
                  </a:moveTo>
                  <a:lnTo>
                    <a:pt x="1" y="23802"/>
                  </a:lnTo>
                  <a:lnTo>
                    <a:pt x="271" y="23966"/>
                  </a:lnTo>
                  <a:lnTo>
                    <a:pt x="691" y="23726"/>
                  </a:lnTo>
                  <a:lnTo>
                    <a:pt x="1125" y="23532"/>
                  </a:lnTo>
                  <a:lnTo>
                    <a:pt x="1575" y="23622"/>
                  </a:lnTo>
                  <a:lnTo>
                    <a:pt x="2071" y="24086"/>
                  </a:lnTo>
                  <a:lnTo>
                    <a:pt x="2460" y="23486"/>
                  </a:lnTo>
                  <a:lnTo>
                    <a:pt x="2955" y="24012"/>
                  </a:lnTo>
                  <a:lnTo>
                    <a:pt x="3375" y="23742"/>
                  </a:lnTo>
                  <a:lnTo>
                    <a:pt x="3795" y="23442"/>
                  </a:lnTo>
                  <a:lnTo>
                    <a:pt x="4215" y="23246"/>
                  </a:lnTo>
                  <a:lnTo>
                    <a:pt x="4680" y="23366"/>
                  </a:lnTo>
                  <a:lnTo>
                    <a:pt x="5114" y="23232"/>
                  </a:lnTo>
                  <a:lnTo>
                    <a:pt x="5594" y="23666"/>
                  </a:lnTo>
                  <a:lnTo>
                    <a:pt x="6030" y="23532"/>
                  </a:lnTo>
                  <a:lnTo>
                    <a:pt x="6494" y="23606"/>
                  </a:lnTo>
                  <a:lnTo>
                    <a:pt x="6884" y="23172"/>
                  </a:lnTo>
                  <a:lnTo>
                    <a:pt x="7364" y="23472"/>
                  </a:lnTo>
                  <a:lnTo>
                    <a:pt x="7739" y="22752"/>
                  </a:lnTo>
                  <a:lnTo>
                    <a:pt x="8234" y="23186"/>
                  </a:lnTo>
                  <a:lnTo>
                    <a:pt x="8684" y="23202"/>
                  </a:lnTo>
                  <a:lnTo>
                    <a:pt x="9104" y="23052"/>
                  </a:lnTo>
                  <a:lnTo>
                    <a:pt x="9539" y="22872"/>
                  </a:lnTo>
                  <a:lnTo>
                    <a:pt x="10019" y="23202"/>
                  </a:lnTo>
                  <a:lnTo>
                    <a:pt x="10453" y="23126"/>
                  </a:lnTo>
                  <a:lnTo>
                    <a:pt x="10843" y="22602"/>
                  </a:lnTo>
                  <a:lnTo>
                    <a:pt x="11293" y="22632"/>
                  </a:lnTo>
                  <a:lnTo>
                    <a:pt x="11759" y="22782"/>
                  </a:lnTo>
                  <a:lnTo>
                    <a:pt x="12179" y="22436"/>
                  </a:lnTo>
                  <a:lnTo>
                    <a:pt x="12628" y="22512"/>
                  </a:lnTo>
                  <a:lnTo>
                    <a:pt x="13093" y="22706"/>
                  </a:lnTo>
                  <a:lnTo>
                    <a:pt x="13528" y="22662"/>
                  </a:lnTo>
                  <a:lnTo>
                    <a:pt x="13963" y="22422"/>
                  </a:lnTo>
                  <a:lnTo>
                    <a:pt x="14413" y="22572"/>
                  </a:lnTo>
                  <a:lnTo>
                    <a:pt x="14848" y="22362"/>
                  </a:lnTo>
                  <a:lnTo>
                    <a:pt x="15298" y="22436"/>
                  </a:lnTo>
                  <a:lnTo>
                    <a:pt x="15718" y="22212"/>
                  </a:lnTo>
                  <a:lnTo>
                    <a:pt x="16168" y="22242"/>
                  </a:lnTo>
                  <a:lnTo>
                    <a:pt x="16588" y="21896"/>
                  </a:lnTo>
                  <a:lnTo>
                    <a:pt x="17068" y="22226"/>
                  </a:lnTo>
                  <a:lnTo>
                    <a:pt x="17458" y="21732"/>
                  </a:lnTo>
                  <a:lnTo>
                    <a:pt x="17937" y="22046"/>
                  </a:lnTo>
                  <a:lnTo>
                    <a:pt x="18402" y="22212"/>
                  </a:lnTo>
                  <a:lnTo>
                    <a:pt x="18807" y="21807"/>
                  </a:lnTo>
                  <a:lnTo>
                    <a:pt x="19272" y="22016"/>
                  </a:lnTo>
                  <a:lnTo>
                    <a:pt x="19721" y="22046"/>
                  </a:lnTo>
                  <a:lnTo>
                    <a:pt x="20111" y="21507"/>
                  </a:lnTo>
                  <a:lnTo>
                    <a:pt x="20591" y="21852"/>
                  </a:lnTo>
                  <a:lnTo>
                    <a:pt x="21027" y="21762"/>
                  </a:lnTo>
                  <a:lnTo>
                    <a:pt x="21431" y="21282"/>
                  </a:lnTo>
                  <a:lnTo>
                    <a:pt x="21881" y="21417"/>
                  </a:lnTo>
                  <a:lnTo>
                    <a:pt x="22331" y="21447"/>
                  </a:lnTo>
                  <a:lnTo>
                    <a:pt x="22796" y="21537"/>
                  </a:lnTo>
                  <a:lnTo>
                    <a:pt x="23261" y="21807"/>
                  </a:lnTo>
                  <a:lnTo>
                    <a:pt x="23681" y="21537"/>
                  </a:lnTo>
                  <a:lnTo>
                    <a:pt x="24116" y="21447"/>
                  </a:lnTo>
                  <a:lnTo>
                    <a:pt x="24596" y="21762"/>
                  </a:lnTo>
                  <a:lnTo>
                    <a:pt x="24970" y="21102"/>
                  </a:lnTo>
                  <a:lnTo>
                    <a:pt x="25390" y="20862"/>
                  </a:lnTo>
                  <a:lnTo>
                    <a:pt x="25856" y="20997"/>
                  </a:lnTo>
                  <a:lnTo>
                    <a:pt x="26290" y="20892"/>
                  </a:lnTo>
                  <a:lnTo>
                    <a:pt x="26800" y="21432"/>
                  </a:lnTo>
                  <a:lnTo>
                    <a:pt x="27236" y="21387"/>
                  </a:lnTo>
                  <a:lnTo>
                    <a:pt x="27670" y="21282"/>
                  </a:lnTo>
                  <a:lnTo>
                    <a:pt x="28105" y="21162"/>
                  </a:lnTo>
                  <a:lnTo>
                    <a:pt x="28540" y="21102"/>
                  </a:lnTo>
                  <a:lnTo>
                    <a:pt x="28945" y="20712"/>
                  </a:lnTo>
                  <a:lnTo>
                    <a:pt x="29410" y="20922"/>
                  </a:lnTo>
                  <a:lnTo>
                    <a:pt x="29875" y="21117"/>
                  </a:lnTo>
                  <a:lnTo>
                    <a:pt x="30279" y="20712"/>
                  </a:lnTo>
                  <a:lnTo>
                    <a:pt x="30759" y="21027"/>
                  </a:lnTo>
                  <a:lnTo>
                    <a:pt x="31195" y="20832"/>
                  </a:lnTo>
                  <a:lnTo>
                    <a:pt x="31645" y="20937"/>
                  </a:lnTo>
                  <a:lnTo>
                    <a:pt x="32049" y="20517"/>
                  </a:lnTo>
                  <a:lnTo>
                    <a:pt x="32529" y="20802"/>
                  </a:lnTo>
                  <a:lnTo>
                    <a:pt x="32905" y="20127"/>
                  </a:lnTo>
                  <a:lnTo>
                    <a:pt x="33384" y="20487"/>
                  </a:lnTo>
                  <a:lnTo>
                    <a:pt x="33804" y="20247"/>
                  </a:lnTo>
                  <a:lnTo>
                    <a:pt x="34239" y="20067"/>
                  </a:lnTo>
                  <a:lnTo>
                    <a:pt x="34689" y="20187"/>
                  </a:lnTo>
                  <a:lnTo>
                    <a:pt x="35154" y="20397"/>
                  </a:lnTo>
                  <a:lnTo>
                    <a:pt x="35558" y="19947"/>
                  </a:lnTo>
                  <a:lnTo>
                    <a:pt x="36008" y="20022"/>
                  </a:lnTo>
                  <a:lnTo>
                    <a:pt x="36488" y="20307"/>
                  </a:lnTo>
                  <a:lnTo>
                    <a:pt x="36924" y="20202"/>
                  </a:lnTo>
                  <a:lnTo>
                    <a:pt x="37344" y="19917"/>
                  </a:lnTo>
                  <a:lnTo>
                    <a:pt x="37778" y="19872"/>
                  </a:lnTo>
                  <a:lnTo>
                    <a:pt x="38228" y="19947"/>
                  </a:lnTo>
                  <a:lnTo>
                    <a:pt x="38648" y="19543"/>
                  </a:lnTo>
                  <a:lnTo>
                    <a:pt x="39128" y="19932"/>
                  </a:lnTo>
                  <a:lnTo>
                    <a:pt x="39533" y="19573"/>
                  </a:lnTo>
                  <a:lnTo>
                    <a:pt x="39998" y="19723"/>
                  </a:lnTo>
                  <a:lnTo>
                    <a:pt x="40133" y="19827"/>
                  </a:lnTo>
                  <a:lnTo>
                    <a:pt x="40133" y="1"/>
                  </a:lnTo>
                  <a:lnTo>
                    <a:pt x="38183" y="1"/>
                  </a:lnTo>
                  <a:lnTo>
                    <a:pt x="37988" y="1246"/>
                  </a:lnTo>
                  <a:cubicBezTo>
                    <a:pt x="38258" y="1350"/>
                    <a:pt x="38453" y="1606"/>
                    <a:pt x="38453" y="1906"/>
                  </a:cubicBezTo>
                  <a:cubicBezTo>
                    <a:pt x="38453" y="2280"/>
                    <a:pt x="38138" y="2596"/>
                    <a:pt x="37748" y="2596"/>
                  </a:cubicBezTo>
                  <a:cubicBezTo>
                    <a:pt x="37358" y="2596"/>
                    <a:pt x="37058" y="2280"/>
                    <a:pt x="37058" y="1906"/>
                  </a:cubicBezTo>
                  <a:cubicBezTo>
                    <a:pt x="37058" y="1636"/>
                    <a:pt x="37208" y="1396"/>
                    <a:pt x="37448" y="1276"/>
                  </a:cubicBezTo>
                  <a:lnTo>
                    <a:pt x="37448" y="1"/>
                  </a:lnTo>
                  <a:lnTo>
                    <a:pt x="34254" y="1"/>
                  </a:lnTo>
                  <a:lnTo>
                    <a:pt x="34059" y="1246"/>
                  </a:lnTo>
                  <a:cubicBezTo>
                    <a:pt x="34329" y="1350"/>
                    <a:pt x="34524" y="1606"/>
                    <a:pt x="34524" y="1906"/>
                  </a:cubicBezTo>
                  <a:cubicBezTo>
                    <a:pt x="34524" y="2280"/>
                    <a:pt x="34209" y="2596"/>
                    <a:pt x="33819" y="2596"/>
                  </a:cubicBezTo>
                  <a:cubicBezTo>
                    <a:pt x="33429" y="2596"/>
                    <a:pt x="33129" y="2280"/>
                    <a:pt x="33129" y="1906"/>
                  </a:cubicBezTo>
                  <a:cubicBezTo>
                    <a:pt x="33129" y="1636"/>
                    <a:pt x="33279" y="1396"/>
                    <a:pt x="33519" y="1276"/>
                  </a:cubicBezTo>
                  <a:lnTo>
                    <a:pt x="33519" y="1"/>
                  </a:lnTo>
                  <a:lnTo>
                    <a:pt x="30325" y="1"/>
                  </a:lnTo>
                  <a:lnTo>
                    <a:pt x="30129" y="1246"/>
                  </a:lnTo>
                  <a:cubicBezTo>
                    <a:pt x="30399" y="1350"/>
                    <a:pt x="30595" y="1606"/>
                    <a:pt x="30595" y="1906"/>
                  </a:cubicBezTo>
                  <a:cubicBezTo>
                    <a:pt x="30595" y="2280"/>
                    <a:pt x="30279" y="2596"/>
                    <a:pt x="29890" y="2596"/>
                  </a:cubicBezTo>
                  <a:cubicBezTo>
                    <a:pt x="29515" y="2596"/>
                    <a:pt x="29200" y="2280"/>
                    <a:pt x="29200" y="1906"/>
                  </a:cubicBezTo>
                  <a:cubicBezTo>
                    <a:pt x="29200" y="1636"/>
                    <a:pt x="29350" y="1396"/>
                    <a:pt x="29590" y="1276"/>
                  </a:cubicBezTo>
                  <a:lnTo>
                    <a:pt x="29590" y="1"/>
                  </a:lnTo>
                  <a:lnTo>
                    <a:pt x="26396" y="1"/>
                  </a:lnTo>
                  <a:lnTo>
                    <a:pt x="26200" y="1246"/>
                  </a:lnTo>
                  <a:cubicBezTo>
                    <a:pt x="26470" y="1350"/>
                    <a:pt x="26666" y="1606"/>
                    <a:pt x="26666" y="1906"/>
                  </a:cubicBezTo>
                  <a:cubicBezTo>
                    <a:pt x="26666" y="2280"/>
                    <a:pt x="26350" y="2596"/>
                    <a:pt x="25960" y="2596"/>
                  </a:cubicBezTo>
                  <a:cubicBezTo>
                    <a:pt x="25586" y="2596"/>
                    <a:pt x="25270" y="2280"/>
                    <a:pt x="25270" y="1906"/>
                  </a:cubicBezTo>
                  <a:cubicBezTo>
                    <a:pt x="25270" y="1636"/>
                    <a:pt x="25420" y="1396"/>
                    <a:pt x="25660" y="1276"/>
                  </a:cubicBezTo>
                  <a:lnTo>
                    <a:pt x="25660" y="1"/>
                  </a:lnTo>
                  <a:lnTo>
                    <a:pt x="22467" y="1"/>
                  </a:lnTo>
                  <a:lnTo>
                    <a:pt x="22271" y="1246"/>
                  </a:lnTo>
                  <a:cubicBezTo>
                    <a:pt x="22541" y="1350"/>
                    <a:pt x="22737" y="1606"/>
                    <a:pt x="22737" y="1906"/>
                  </a:cubicBezTo>
                  <a:cubicBezTo>
                    <a:pt x="22737" y="2280"/>
                    <a:pt x="22421" y="2596"/>
                    <a:pt x="22031" y="2596"/>
                  </a:cubicBezTo>
                  <a:cubicBezTo>
                    <a:pt x="21657" y="2596"/>
                    <a:pt x="21341" y="2280"/>
                    <a:pt x="21341" y="1906"/>
                  </a:cubicBezTo>
                  <a:cubicBezTo>
                    <a:pt x="21341" y="1636"/>
                    <a:pt x="21491" y="1396"/>
                    <a:pt x="21731" y="1276"/>
                  </a:cubicBezTo>
                  <a:lnTo>
                    <a:pt x="21731" y="1"/>
                  </a:lnTo>
                  <a:lnTo>
                    <a:pt x="18537" y="1"/>
                  </a:lnTo>
                  <a:lnTo>
                    <a:pt x="18342" y="1246"/>
                  </a:lnTo>
                  <a:cubicBezTo>
                    <a:pt x="18612" y="1350"/>
                    <a:pt x="18807" y="1606"/>
                    <a:pt x="18807" y="1906"/>
                  </a:cubicBezTo>
                  <a:cubicBezTo>
                    <a:pt x="18807" y="2280"/>
                    <a:pt x="18492" y="2596"/>
                    <a:pt x="18102" y="2596"/>
                  </a:cubicBezTo>
                  <a:cubicBezTo>
                    <a:pt x="17727" y="2596"/>
                    <a:pt x="17412" y="2280"/>
                    <a:pt x="17412" y="1906"/>
                  </a:cubicBezTo>
                  <a:cubicBezTo>
                    <a:pt x="17412" y="1636"/>
                    <a:pt x="17562" y="1396"/>
                    <a:pt x="17802" y="1276"/>
                  </a:cubicBezTo>
                  <a:lnTo>
                    <a:pt x="17802" y="1"/>
                  </a:lnTo>
                  <a:lnTo>
                    <a:pt x="14608" y="1"/>
                  </a:lnTo>
                  <a:lnTo>
                    <a:pt x="14413" y="1246"/>
                  </a:lnTo>
                  <a:cubicBezTo>
                    <a:pt x="14682" y="1350"/>
                    <a:pt x="14878" y="1606"/>
                    <a:pt x="14878" y="1906"/>
                  </a:cubicBezTo>
                  <a:cubicBezTo>
                    <a:pt x="14878" y="2280"/>
                    <a:pt x="14562" y="2596"/>
                    <a:pt x="14173" y="2596"/>
                  </a:cubicBezTo>
                  <a:cubicBezTo>
                    <a:pt x="13798" y="2596"/>
                    <a:pt x="13483" y="2280"/>
                    <a:pt x="13483" y="1906"/>
                  </a:cubicBezTo>
                  <a:cubicBezTo>
                    <a:pt x="13483" y="1636"/>
                    <a:pt x="13633" y="1396"/>
                    <a:pt x="13873" y="1276"/>
                  </a:cubicBezTo>
                  <a:lnTo>
                    <a:pt x="13873" y="1"/>
                  </a:lnTo>
                  <a:lnTo>
                    <a:pt x="10679" y="1"/>
                  </a:lnTo>
                  <a:lnTo>
                    <a:pt x="10483" y="1246"/>
                  </a:lnTo>
                  <a:cubicBezTo>
                    <a:pt x="10753" y="1350"/>
                    <a:pt x="10949" y="1606"/>
                    <a:pt x="10949" y="1906"/>
                  </a:cubicBezTo>
                  <a:cubicBezTo>
                    <a:pt x="10949" y="2280"/>
                    <a:pt x="10633" y="2596"/>
                    <a:pt x="10243" y="2596"/>
                  </a:cubicBezTo>
                  <a:cubicBezTo>
                    <a:pt x="9869" y="2596"/>
                    <a:pt x="9553" y="2280"/>
                    <a:pt x="9553" y="1906"/>
                  </a:cubicBezTo>
                  <a:cubicBezTo>
                    <a:pt x="9553" y="1636"/>
                    <a:pt x="9703" y="1396"/>
                    <a:pt x="9943" y="1276"/>
                  </a:cubicBezTo>
                  <a:lnTo>
                    <a:pt x="9943" y="1"/>
                  </a:lnTo>
                  <a:lnTo>
                    <a:pt x="6750" y="1"/>
                  </a:lnTo>
                  <a:lnTo>
                    <a:pt x="6554" y="1246"/>
                  </a:lnTo>
                  <a:cubicBezTo>
                    <a:pt x="6824" y="1350"/>
                    <a:pt x="7020" y="1606"/>
                    <a:pt x="7020" y="1906"/>
                  </a:cubicBezTo>
                  <a:cubicBezTo>
                    <a:pt x="7020" y="2280"/>
                    <a:pt x="6704" y="2596"/>
                    <a:pt x="6314" y="2596"/>
                  </a:cubicBezTo>
                  <a:cubicBezTo>
                    <a:pt x="5940" y="2596"/>
                    <a:pt x="5624" y="2280"/>
                    <a:pt x="5624" y="1906"/>
                  </a:cubicBezTo>
                  <a:cubicBezTo>
                    <a:pt x="5624" y="1636"/>
                    <a:pt x="5774" y="1396"/>
                    <a:pt x="6014" y="1276"/>
                  </a:cubicBezTo>
                  <a:lnTo>
                    <a:pt x="6014" y="1"/>
                  </a:lnTo>
                  <a:lnTo>
                    <a:pt x="2820" y="1"/>
                  </a:lnTo>
                  <a:lnTo>
                    <a:pt x="2625" y="1246"/>
                  </a:lnTo>
                  <a:cubicBezTo>
                    <a:pt x="2895" y="1350"/>
                    <a:pt x="3090" y="1606"/>
                    <a:pt x="3090" y="1906"/>
                  </a:cubicBezTo>
                  <a:cubicBezTo>
                    <a:pt x="3090" y="2280"/>
                    <a:pt x="2775" y="2596"/>
                    <a:pt x="2385" y="2596"/>
                  </a:cubicBezTo>
                  <a:cubicBezTo>
                    <a:pt x="2011" y="2596"/>
                    <a:pt x="1695" y="2280"/>
                    <a:pt x="1695" y="1906"/>
                  </a:cubicBezTo>
                  <a:cubicBezTo>
                    <a:pt x="1695" y="1636"/>
                    <a:pt x="1845" y="1396"/>
                    <a:pt x="2085" y="1276"/>
                  </a:cubicBezTo>
                  <a:lnTo>
                    <a:pt x="20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6087600" y="4959822"/>
              <a:ext cx="2565867" cy="1539942"/>
            </a:xfrm>
            <a:custGeom>
              <a:avLst/>
              <a:gdLst/>
              <a:ahLst/>
              <a:cxnLst/>
              <a:rect l="l" t="t" r="r" b="b"/>
              <a:pathLst>
                <a:path w="40134" h="24087" extrusionOk="0">
                  <a:moveTo>
                    <a:pt x="1" y="1"/>
                  </a:moveTo>
                  <a:lnTo>
                    <a:pt x="1" y="23802"/>
                  </a:lnTo>
                  <a:lnTo>
                    <a:pt x="271" y="23966"/>
                  </a:lnTo>
                  <a:lnTo>
                    <a:pt x="691" y="23726"/>
                  </a:lnTo>
                  <a:lnTo>
                    <a:pt x="1125" y="23532"/>
                  </a:lnTo>
                  <a:lnTo>
                    <a:pt x="1575" y="23622"/>
                  </a:lnTo>
                  <a:lnTo>
                    <a:pt x="2071" y="24086"/>
                  </a:lnTo>
                  <a:lnTo>
                    <a:pt x="2460" y="23486"/>
                  </a:lnTo>
                  <a:lnTo>
                    <a:pt x="2955" y="24012"/>
                  </a:lnTo>
                  <a:lnTo>
                    <a:pt x="3375" y="23742"/>
                  </a:lnTo>
                  <a:lnTo>
                    <a:pt x="3795" y="23442"/>
                  </a:lnTo>
                  <a:lnTo>
                    <a:pt x="4215" y="23246"/>
                  </a:lnTo>
                  <a:lnTo>
                    <a:pt x="4680" y="23366"/>
                  </a:lnTo>
                  <a:lnTo>
                    <a:pt x="5114" y="23232"/>
                  </a:lnTo>
                  <a:lnTo>
                    <a:pt x="5594" y="23666"/>
                  </a:lnTo>
                  <a:lnTo>
                    <a:pt x="6030" y="23532"/>
                  </a:lnTo>
                  <a:lnTo>
                    <a:pt x="6494" y="23606"/>
                  </a:lnTo>
                  <a:lnTo>
                    <a:pt x="6884" y="23172"/>
                  </a:lnTo>
                  <a:lnTo>
                    <a:pt x="7364" y="23472"/>
                  </a:lnTo>
                  <a:lnTo>
                    <a:pt x="7739" y="22752"/>
                  </a:lnTo>
                  <a:lnTo>
                    <a:pt x="8234" y="23186"/>
                  </a:lnTo>
                  <a:lnTo>
                    <a:pt x="8684" y="23202"/>
                  </a:lnTo>
                  <a:lnTo>
                    <a:pt x="9104" y="23052"/>
                  </a:lnTo>
                  <a:lnTo>
                    <a:pt x="9539" y="22872"/>
                  </a:lnTo>
                  <a:lnTo>
                    <a:pt x="10019" y="23202"/>
                  </a:lnTo>
                  <a:lnTo>
                    <a:pt x="10453" y="23126"/>
                  </a:lnTo>
                  <a:lnTo>
                    <a:pt x="10843" y="22602"/>
                  </a:lnTo>
                  <a:lnTo>
                    <a:pt x="11293" y="22632"/>
                  </a:lnTo>
                  <a:lnTo>
                    <a:pt x="11759" y="22782"/>
                  </a:lnTo>
                  <a:lnTo>
                    <a:pt x="12179" y="22436"/>
                  </a:lnTo>
                  <a:lnTo>
                    <a:pt x="12628" y="22512"/>
                  </a:lnTo>
                  <a:lnTo>
                    <a:pt x="13093" y="22706"/>
                  </a:lnTo>
                  <a:lnTo>
                    <a:pt x="13528" y="22662"/>
                  </a:lnTo>
                  <a:lnTo>
                    <a:pt x="13963" y="22422"/>
                  </a:lnTo>
                  <a:lnTo>
                    <a:pt x="14413" y="22572"/>
                  </a:lnTo>
                  <a:lnTo>
                    <a:pt x="14848" y="22362"/>
                  </a:lnTo>
                  <a:lnTo>
                    <a:pt x="15298" y="22436"/>
                  </a:lnTo>
                  <a:lnTo>
                    <a:pt x="15718" y="22212"/>
                  </a:lnTo>
                  <a:lnTo>
                    <a:pt x="16168" y="22242"/>
                  </a:lnTo>
                  <a:lnTo>
                    <a:pt x="16588" y="21896"/>
                  </a:lnTo>
                  <a:lnTo>
                    <a:pt x="17068" y="22226"/>
                  </a:lnTo>
                  <a:lnTo>
                    <a:pt x="17458" y="21732"/>
                  </a:lnTo>
                  <a:lnTo>
                    <a:pt x="17937" y="22046"/>
                  </a:lnTo>
                  <a:lnTo>
                    <a:pt x="18402" y="22212"/>
                  </a:lnTo>
                  <a:lnTo>
                    <a:pt x="18807" y="21807"/>
                  </a:lnTo>
                  <a:lnTo>
                    <a:pt x="19272" y="22016"/>
                  </a:lnTo>
                  <a:lnTo>
                    <a:pt x="19721" y="22046"/>
                  </a:lnTo>
                  <a:lnTo>
                    <a:pt x="20111" y="21507"/>
                  </a:lnTo>
                  <a:lnTo>
                    <a:pt x="20591" y="21852"/>
                  </a:lnTo>
                  <a:lnTo>
                    <a:pt x="21027" y="21762"/>
                  </a:lnTo>
                  <a:lnTo>
                    <a:pt x="21431" y="21282"/>
                  </a:lnTo>
                  <a:lnTo>
                    <a:pt x="21881" y="21417"/>
                  </a:lnTo>
                  <a:lnTo>
                    <a:pt x="22331" y="21447"/>
                  </a:lnTo>
                  <a:lnTo>
                    <a:pt x="22796" y="21537"/>
                  </a:lnTo>
                  <a:lnTo>
                    <a:pt x="23261" y="21807"/>
                  </a:lnTo>
                  <a:lnTo>
                    <a:pt x="23681" y="21537"/>
                  </a:lnTo>
                  <a:lnTo>
                    <a:pt x="24116" y="21447"/>
                  </a:lnTo>
                  <a:lnTo>
                    <a:pt x="24596" y="21762"/>
                  </a:lnTo>
                  <a:lnTo>
                    <a:pt x="24970" y="21102"/>
                  </a:lnTo>
                  <a:lnTo>
                    <a:pt x="25390" y="20862"/>
                  </a:lnTo>
                  <a:lnTo>
                    <a:pt x="25856" y="20997"/>
                  </a:lnTo>
                  <a:lnTo>
                    <a:pt x="26290" y="20892"/>
                  </a:lnTo>
                  <a:lnTo>
                    <a:pt x="26800" y="21432"/>
                  </a:lnTo>
                  <a:lnTo>
                    <a:pt x="27236" y="21387"/>
                  </a:lnTo>
                  <a:lnTo>
                    <a:pt x="27670" y="21282"/>
                  </a:lnTo>
                  <a:lnTo>
                    <a:pt x="28105" y="21162"/>
                  </a:lnTo>
                  <a:lnTo>
                    <a:pt x="28540" y="21102"/>
                  </a:lnTo>
                  <a:lnTo>
                    <a:pt x="28945" y="20712"/>
                  </a:lnTo>
                  <a:lnTo>
                    <a:pt x="29410" y="20922"/>
                  </a:lnTo>
                  <a:lnTo>
                    <a:pt x="29875" y="21117"/>
                  </a:lnTo>
                  <a:lnTo>
                    <a:pt x="30279" y="20712"/>
                  </a:lnTo>
                  <a:lnTo>
                    <a:pt x="30759" y="21027"/>
                  </a:lnTo>
                  <a:lnTo>
                    <a:pt x="31195" y="20832"/>
                  </a:lnTo>
                  <a:lnTo>
                    <a:pt x="31645" y="20937"/>
                  </a:lnTo>
                  <a:lnTo>
                    <a:pt x="32049" y="20517"/>
                  </a:lnTo>
                  <a:lnTo>
                    <a:pt x="32529" y="20802"/>
                  </a:lnTo>
                  <a:lnTo>
                    <a:pt x="32905" y="20127"/>
                  </a:lnTo>
                  <a:lnTo>
                    <a:pt x="33384" y="20487"/>
                  </a:lnTo>
                  <a:lnTo>
                    <a:pt x="33804" y="20247"/>
                  </a:lnTo>
                  <a:lnTo>
                    <a:pt x="34239" y="20067"/>
                  </a:lnTo>
                  <a:lnTo>
                    <a:pt x="34689" y="20187"/>
                  </a:lnTo>
                  <a:lnTo>
                    <a:pt x="35154" y="20397"/>
                  </a:lnTo>
                  <a:lnTo>
                    <a:pt x="35558" y="19947"/>
                  </a:lnTo>
                  <a:lnTo>
                    <a:pt x="36008" y="20022"/>
                  </a:lnTo>
                  <a:lnTo>
                    <a:pt x="36488" y="20307"/>
                  </a:lnTo>
                  <a:lnTo>
                    <a:pt x="36924" y="20202"/>
                  </a:lnTo>
                  <a:lnTo>
                    <a:pt x="37344" y="19917"/>
                  </a:lnTo>
                  <a:lnTo>
                    <a:pt x="37778" y="19872"/>
                  </a:lnTo>
                  <a:lnTo>
                    <a:pt x="38228" y="19947"/>
                  </a:lnTo>
                  <a:lnTo>
                    <a:pt x="38648" y="19543"/>
                  </a:lnTo>
                  <a:lnTo>
                    <a:pt x="39128" y="19932"/>
                  </a:lnTo>
                  <a:lnTo>
                    <a:pt x="39533" y="19573"/>
                  </a:lnTo>
                  <a:lnTo>
                    <a:pt x="39998" y="19723"/>
                  </a:lnTo>
                  <a:lnTo>
                    <a:pt x="40133" y="19827"/>
                  </a:lnTo>
                  <a:lnTo>
                    <a:pt x="40133" y="1"/>
                  </a:lnTo>
                  <a:lnTo>
                    <a:pt x="38183" y="1"/>
                  </a:lnTo>
                  <a:lnTo>
                    <a:pt x="37988" y="1246"/>
                  </a:lnTo>
                  <a:cubicBezTo>
                    <a:pt x="38258" y="1350"/>
                    <a:pt x="38453" y="1606"/>
                    <a:pt x="38453" y="1906"/>
                  </a:cubicBezTo>
                  <a:cubicBezTo>
                    <a:pt x="38453" y="2280"/>
                    <a:pt x="38138" y="2596"/>
                    <a:pt x="37748" y="2596"/>
                  </a:cubicBezTo>
                  <a:cubicBezTo>
                    <a:pt x="37358" y="2596"/>
                    <a:pt x="37058" y="2280"/>
                    <a:pt x="37058" y="1906"/>
                  </a:cubicBezTo>
                  <a:cubicBezTo>
                    <a:pt x="37058" y="1636"/>
                    <a:pt x="37208" y="1396"/>
                    <a:pt x="37448" y="1276"/>
                  </a:cubicBezTo>
                  <a:lnTo>
                    <a:pt x="37448" y="1"/>
                  </a:lnTo>
                  <a:lnTo>
                    <a:pt x="34254" y="1"/>
                  </a:lnTo>
                  <a:lnTo>
                    <a:pt x="34059" y="1246"/>
                  </a:lnTo>
                  <a:cubicBezTo>
                    <a:pt x="34329" y="1350"/>
                    <a:pt x="34524" y="1606"/>
                    <a:pt x="34524" y="1906"/>
                  </a:cubicBezTo>
                  <a:cubicBezTo>
                    <a:pt x="34524" y="2280"/>
                    <a:pt x="34209" y="2596"/>
                    <a:pt x="33819" y="2596"/>
                  </a:cubicBezTo>
                  <a:cubicBezTo>
                    <a:pt x="33429" y="2596"/>
                    <a:pt x="33129" y="2280"/>
                    <a:pt x="33129" y="1906"/>
                  </a:cubicBezTo>
                  <a:cubicBezTo>
                    <a:pt x="33129" y="1636"/>
                    <a:pt x="33279" y="1396"/>
                    <a:pt x="33519" y="1276"/>
                  </a:cubicBezTo>
                  <a:lnTo>
                    <a:pt x="33519" y="1"/>
                  </a:lnTo>
                  <a:lnTo>
                    <a:pt x="30325" y="1"/>
                  </a:lnTo>
                  <a:lnTo>
                    <a:pt x="30129" y="1246"/>
                  </a:lnTo>
                  <a:cubicBezTo>
                    <a:pt x="30399" y="1350"/>
                    <a:pt x="30595" y="1606"/>
                    <a:pt x="30595" y="1906"/>
                  </a:cubicBezTo>
                  <a:cubicBezTo>
                    <a:pt x="30595" y="2280"/>
                    <a:pt x="30279" y="2596"/>
                    <a:pt x="29890" y="2596"/>
                  </a:cubicBezTo>
                  <a:cubicBezTo>
                    <a:pt x="29515" y="2596"/>
                    <a:pt x="29200" y="2280"/>
                    <a:pt x="29200" y="1906"/>
                  </a:cubicBezTo>
                  <a:cubicBezTo>
                    <a:pt x="29200" y="1636"/>
                    <a:pt x="29350" y="1396"/>
                    <a:pt x="29590" y="1276"/>
                  </a:cubicBezTo>
                  <a:lnTo>
                    <a:pt x="29590" y="1"/>
                  </a:lnTo>
                  <a:lnTo>
                    <a:pt x="26396" y="1"/>
                  </a:lnTo>
                  <a:lnTo>
                    <a:pt x="26200" y="1246"/>
                  </a:lnTo>
                  <a:cubicBezTo>
                    <a:pt x="26470" y="1350"/>
                    <a:pt x="26666" y="1606"/>
                    <a:pt x="26666" y="1906"/>
                  </a:cubicBezTo>
                  <a:cubicBezTo>
                    <a:pt x="26666" y="2280"/>
                    <a:pt x="26350" y="2596"/>
                    <a:pt x="25960" y="2596"/>
                  </a:cubicBezTo>
                  <a:cubicBezTo>
                    <a:pt x="25586" y="2596"/>
                    <a:pt x="25270" y="2280"/>
                    <a:pt x="25270" y="1906"/>
                  </a:cubicBezTo>
                  <a:cubicBezTo>
                    <a:pt x="25270" y="1636"/>
                    <a:pt x="25420" y="1396"/>
                    <a:pt x="25660" y="1276"/>
                  </a:cubicBezTo>
                  <a:lnTo>
                    <a:pt x="25660" y="1"/>
                  </a:lnTo>
                  <a:lnTo>
                    <a:pt x="22467" y="1"/>
                  </a:lnTo>
                  <a:lnTo>
                    <a:pt x="22271" y="1246"/>
                  </a:lnTo>
                  <a:cubicBezTo>
                    <a:pt x="22541" y="1350"/>
                    <a:pt x="22737" y="1606"/>
                    <a:pt x="22737" y="1906"/>
                  </a:cubicBezTo>
                  <a:cubicBezTo>
                    <a:pt x="22737" y="2280"/>
                    <a:pt x="22421" y="2596"/>
                    <a:pt x="22031" y="2596"/>
                  </a:cubicBezTo>
                  <a:cubicBezTo>
                    <a:pt x="21657" y="2596"/>
                    <a:pt x="21341" y="2280"/>
                    <a:pt x="21341" y="1906"/>
                  </a:cubicBezTo>
                  <a:cubicBezTo>
                    <a:pt x="21341" y="1636"/>
                    <a:pt x="21491" y="1396"/>
                    <a:pt x="21731" y="1276"/>
                  </a:cubicBezTo>
                  <a:lnTo>
                    <a:pt x="21731" y="1"/>
                  </a:lnTo>
                  <a:lnTo>
                    <a:pt x="18537" y="1"/>
                  </a:lnTo>
                  <a:lnTo>
                    <a:pt x="18342" y="1246"/>
                  </a:lnTo>
                  <a:cubicBezTo>
                    <a:pt x="18612" y="1350"/>
                    <a:pt x="18807" y="1606"/>
                    <a:pt x="18807" y="1906"/>
                  </a:cubicBezTo>
                  <a:cubicBezTo>
                    <a:pt x="18807" y="2280"/>
                    <a:pt x="18492" y="2596"/>
                    <a:pt x="18102" y="2596"/>
                  </a:cubicBezTo>
                  <a:cubicBezTo>
                    <a:pt x="17727" y="2596"/>
                    <a:pt x="17412" y="2280"/>
                    <a:pt x="17412" y="1906"/>
                  </a:cubicBezTo>
                  <a:cubicBezTo>
                    <a:pt x="17412" y="1636"/>
                    <a:pt x="17562" y="1396"/>
                    <a:pt x="17802" y="1276"/>
                  </a:cubicBezTo>
                  <a:lnTo>
                    <a:pt x="17802" y="1"/>
                  </a:lnTo>
                  <a:lnTo>
                    <a:pt x="14608" y="1"/>
                  </a:lnTo>
                  <a:lnTo>
                    <a:pt x="14413" y="1246"/>
                  </a:lnTo>
                  <a:cubicBezTo>
                    <a:pt x="14682" y="1350"/>
                    <a:pt x="14878" y="1606"/>
                    <a:pt x="14878" y="1906"/>
                  </a:cubicBezTo>
                  <a:cubicBezTo>
                    <a:pt x="14878" y="2280"/>
                    <a:pt x="14562" y="2596"/>
                    <a:pt x="14173" y="2596"/>
                  </a:cubicBezTo>
                  <a:cubicBezTo>
                    <a:pt x="13798" y="2596"/>
                    <a:pt x="13483" y="2280"/>
                    <a:pt x="13483" y="1906"/>
                  </a:cubicBezTo>
                  <a:cubicBezTo>
                    <a:pt x="13483" y="1636"/>
                    <a:pt x="13633" y="1396"/>
                    <a:pt x="13873" y="1276"/>
                  </a:cubicBezTo>
                  <a:lnTo>
                    <a:pt x="13873" y="1"/>
                  </a:lnTo>
                  <a:lnTo>
                    <a:pt x="10679" y="1"/>
                  </a:lnTo>
                  <a:lnTo>
                    <a:pt x="10483" y="1246"/>
                  </a:lnTo>
                  <a:cubicBezTo>
                    <a:pt x="10753" y="1350"/>
                    <a:pt x="10949" y="1606"/>
                    <a:pt x="10949" y="1906"/>
                  </a:cubicBezTo>
                  <a:cubicBezTo>
                    <a:pt x="10949" y="2280"/>
                    <a:pt x="10633" y="2596"/>
                    <a:pt x="10243" y="2596"/>
                  </a:cubicBezTo>
                  <a:cubicBezTo>
                    <a:pt x="9869" y="2596"/>
                    <a:pt x="9553" y="2280"/>
                    <a:pt x="9553" y="1906"/>
                  </a:cubicBezTo>
                  <a:cubicBezTo>
                    <a:pt x="9553" y="1636"/>
                    <a:pt x="9703" y="1396"/>
                    <a:pt x="9943" y="1276"/>
                  </a:cubicBezTo>
                  <a:lnTo>
                    <a:pt x="9943" y="1"/>
                  </a:lnTo>
                  <a:lnTo>
                    <a:pt x="6750" y="1"/>
                  </a:lnTo>
                  <a:lnTo>
                    <a:pt x="6554" y="1246"/>
                  </a:lnTo>
                  <a:cubicBezTo>
                    <a:pt x="6824" y="1350"/>
                    <a:pt x="7020" y="1606"/>
                    <a:pt x="7020" y="1906"/>
                  </a:cubicBezTo>
                  <a:cubicBezTo>
                    <a:pt x="7020" y="2280"/>
                    <a:pt x="6704" y="2596"/>
                    <a:pt x="6314" y="2596"/>
                  </a:cubicBezTo>
                  <a:cubicBezTo>
                    <a:pt x="5940" y="2596"/>
                    <a:pt x="5624" y="2280"/>
                    <a:pt x="5624" y="1906"/>
                  </a:cubicBezTo>
                  <a:cubicBezTo>
                    <a:pt x="5624" y="1636"/>
                    <a:pt x="5774" y="1396"/>
                    <a:pt x="6014" y="1276"/>
                  </a:cubicBezTo>
                  <a:lnTo>
                    <a:pt x="6014" y="1"/>
                  </a:lnTo>
                  <a:lnTo>
                    <a:pt x="2820" y="1"/>
                  </a:lnTo>
                  <a:lnTo>
                    <a:pt x="2625" y="1246"/>
                  </a:lnTo>
                  <a:cubicBezTo>
                    <a:pt x="2895" y="1350"/>
                    <a:pt x="3090" y="1606"/>
                    <a:pt x="3090" y="1906"/>
                  </a:cubicBezTo>
                  <a:cubicBezTo>
                    <a:pt x="3090" y="2280"/>
                    <a:pt x="2775" y="2596"/>
                    <a:pt x="2385" y="2596"/>
                  </a:cubicBezTo>
                  <a:cubicBezTo>
                    <a:pt x="2011" y="2596"/>
                    <a:pt x="1695" y="2280"/>
                    <a:pt x="1695" y="1906"/>
                  </a:cubicBezTo>
                  <a:cubicBezTo>
                    <a:pt x="1695" y="1636"/>
                    <a:pt x="1845" y="1396"/>
                    <a:pt x="2085" y="1276"/>
                  </a:cubicBezTo>
                  <a:lnTo>
                    <a:pt x="20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6087596" y="2422390"/>
              <a:ext cx="2565900" cy="2840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6_2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0"/>
          <p:cNvPicPr preferRelativeResize="0"/>
          <p:nvPr/>
        </p:nvPicPr>
        <p:blipFill rotWithShape="1">
          <a:blip r:embed="rId2">
            <a:alphaModFix/>
          </a:blip>
          <a:srcRect b="156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30"/>
          <p:cNvGrpSpPr/>
          <p:nvPr/>
        </p:nvGrpSpPr>
        <p:grpSpPr>
          <a:xfrm rot="3860868">
            <a:off x="2746140" y="1644385"/>
            <a:ext cx="4981706" cy="1235875"/>
            <a:chOff x="2135875" y="3979125"/>
            <a:chExt cx="1427750" cy="354200"/>
          </a:xfrm>
        </p:grpSpPr>
        <p:sp>
          <p:nvSpPr>
            <p:cNvPr id="228" name="Google Shape;228;p30"/>
            <p:cNvSpPr/>
            <p:nvPr/>
          </p:nvSpPr>
          <p:spPr>
            <a:xfrm>
              <a:off x="2135875" y="3979125"/>
              <a:ext cx="1427750" cy="354200"/>
            </a:xfrm>
            <a:custGeom>
              <a:avLst/>
              <a:gdLst/>
              <a:ahLst/>
              <a:cxnLst/>
              <a:rect l="l" t="t" r="r" b="b"/>
              <a:pathLst>
                <a:path w="57110" h="14168" extrusionOk="0">
                  <a:moveTo>
                    <a:pt x="6509" y="1"/>
                  </a:moveTo>
                  <a:cubicBezTo>
                    <a:pt x="6194" y="1"/>
                    <a:pt x="5894" y="76"/>
                    <a:pt x="5580" y="76"/>
                  </a:cubicBezTo>
                  <a:lnTo>
                    <a:pt x="3930" y="76"/>
                  </a:lnTo>
                  <a:cubicBezTo>
                    <a:pt x="3730" y="76"/>
                    <a:pt x="3517" y="56"/>
                    <a:pt x="3317" y="56"/>
                  </a:cubicBezTo>
                  <a:cubicBezTo>
                    <a:pt x="3217" y="56"/>
                    <a:pt x="3120" y="61"/>
                    <a:pt x="3030" y="76"/>
                  </a:cubicBezTo>
                  <a:cubicBezTo>
                    <a:pt x="2805" y="106"/>
                    <a:pt x="2565" y="211"/>
                    <a:pt x="2340" y="301"/>
                  </a:cubicBezTo>
                  <a:cubicBezTo>
                    <a:pt x="2145" y="376"/>
                    <a:pt x="1980" y="511"/>
                    <a:pt x="1785" y="616"/>
                  </a:cubicBezTo>
                  <a:cubicBezTo>
                    <a:pt x="1620" y="676"/>
                    <a:pt x="1455" y="721"/>
                    <a:pt x="1290" y="781"/>
                  </a:cubicBezTo>
                  <a:cubicBezTo>
                    <a:pt x="1185" y="811"/>
                    <a:pt x="1110" y="871"/>
                    <a:pt x="1020" y="901"/>
                  </a:cubicBezTo>
                  <a:cubicBezTo>
                    <a:pt x="1002" y="908"/>
                    <a:pt x="986" y="910"/>
                    <a:pt x="971" y="910"/>
                  </a:cubicBezTo>
                  <a:cubicBezTo>
                    <a:pt x="957" y="910"/>
                    <a:pt x="944" y="908"/>
                    <a:pt x="932" y="908"/>
                  </a:cubicBezTo>
                  <a:cubicBezTo>
                    <a:pt x="907" y="908"/>
                    <a:pt x="885" y="916"/>
                    <a:pt x="855" y="961"/>
                  </a:cubicBezTo>
                  <a:cubicBezTo>
                    <a:pt x="825" y="946"/>
                    <a:pt x="781" y="931"/>
                    <a:pt x="735" y="901"/>
                  </a:cubicBezTo>
                  <a:cubicBezTo>
                    <a:pt x="735" y="991"/>
                    <a:pt x="705" y="1156"/>
                    <a:pt x="675" y="1321"/>
                  </a:cubicBezTo>
                  <a:cubicBezTo>
                    <a:pt x="631" y="1486"/>
                    <a:pt x="601" y="1651"/>
                    <a:pt x="601" y="1726"/>
                  </a:cubicBezTo>
                  <a:cubicBezTo>
                    <a:pt x="601" y="1936"/>
                    <a:pt x="555" y="2070"/>
                    <a:pt x="511" y="2266"/>
                  </a:cubicBezTo>
                  <a:cubicBezTo>
                    <a:pt x="465" y="2520"/>
                    <a:pt x="465" y="2700"/>
                    <a:pt x="511" y="2956"/>
                  </a:cubicBezTo>
                  <a:cubicBezTo>
                    <a:pt x="585" y="3286"/>
                    <a:pt x="511" y="3630"/>
                    <a:pt x="451" y="3946"/>
                  </a:cubicBezTo>
                  <a:cubicBezTo>
                    <a:pt x="391" y="4230"/>
                    <a:pt x="285" y="4516"/>
                    <a:pt x="315" y="4800"/>
                  </a:cubicBezTo>
                  <a:cubicBezTo>
                    <a:pt x="345" y="5010"/>
                    <a:pt x="465" y="5205"/>
                    <a:pt x="511" y="5415"/>
                  </a:cubicBezTo>
                  <a:cubicBezTo>
                    <a:pt x="615" y="5820"/>
                    <a:pt x="421" y="6195"/>
                    <a:pt x="405" y="6585"/>
                  </a:cubicBezTo>
                  <a:cubicBezTo>
                    <a:pt x="391" y="6720"/>
                    <a:pt x="345" y="6855"/>
                    <a:pt x="301" y="6990"/>
                  </a:cubicBezTo>
                  <a:cubicBezTo>
                    <a:pt x="255" y="7185"/>
                    <a:pt x="301" y="7289"/>
                    <a:pt x="331" y="7485"/>
                  </a:cubicBezTo>
                  <a:cubicBezTo>
                    <a:pt x="345" y="7635"/>
                    <a:pt x="391" y="7799"/>
                    <a:pt x="391" y="7965"/>
                  </a:cubicBezTo>
                  <a:cubicBezTo>
                    <a:pt x="391" y="8295"/>
                    <a:pt x="225" y="8595"/>
                    <a:pt x="181" y="8939"/>
                  </a:cubicBezTo>
                  <a:cubicBezTo>
                    <a:pt x="165" y="9075"/>
                    <a:pt x="151" y="9345"/>
                    <a:pt x="195" y="9479"/>
                  </a:cubicBezTo>
                  <a:cubicBezTo>
                    <a:pt x="271" y="9659"/>
                    <a:pt x="405" y="9719"/>
                    <a:pt x="405" y="9929"/>
                  </a:cubicBezTo>
                  <a:cubicBezTo>
                    <a:pt x="391" y="10184"/>
                    <a:pt x="151" y="10334"/>
                    <a:pt x="121" y="10574"/>
                  </a:cubicBezTo>
                  <a:cubicBezTo>
                    <a:pt x="121" y="10589"/>
                    <a:pt x="105" y="10589"/>
                    <a:pt x="105" y="10604"/>
                  </a:cubicBezTo>
                  <a:cubicBezTo>
                    <a:pt x="105" y="10664"/>
                    <a:pt x="135" y="10739"/>
                    <a:pt x="121" y="10799"/>
                  </a:cubicBezTo>
                  <a:cubicBezTo>
                    <a:pt x="105" y="10874"/>
                    <a:pt x="31" y="10919"/>
                    <a:pt x="1" y="10994"/>
                  </a:cubicBezTo>
                  <a:cubicBezTo>
                    <a:pt x="62" y="11016"/>
                    <a:pt x="157" y="11017"/>
                    <a:pt x="260" y="11017"/>
                  </a:cubicBezTo>
                  <a:cubicBezTo>
                    <a:pt x="275" y="11017"/>
                    <a:pt x="289" y="11017"/>
                    <a:pt x="304" y="11017"/>
                  </a:cubicBezTo>
                  <a:cubicBezTo>
                    <a:pt x="544" y="11017"/>
                    <a:pt x="811" y="11024"/>
                    <a:pt x="811" y="11264"/>
                  </a:cubicBezTo>
                  <a:cubicBezTo>
                    <a:pt x="915" y="11294"/>
                    <a:pt x="1020" y="11309"/>
                    <a:pt x="1125" y="11339"/>
                  </a:cubicBezTo>
                  <a:cubicBezTo>
                    <a:pt x="1155" y="11354"/>
                    <a:pt x="1230" y="11414"/>
                    <a:pt x="1260" y="11414"/>
                  </a:cubicBezTo>
                  <a:cubicBezTo>
                    <a:pt x="1276" y="11416"/>
                    <a:pt x="1292" y="11417"/>
                    <a:pt x="1308" y="11417"/>
                  </a:cubicBezTo>
                  <a:cubicBezTo>
                    <a:pt x="1518" y="11417"/>
                    <a:pt x="1737" y="11241"/>
                    <a:pt x="1905" y="11144"/>
                  </a:cubicBezTo>
                  <a:cubicBezTo>
                    <a:pt x="1949" y="11111"/>
                    <a:pt x="2025" y="11062"/>
                    <a:pt x="2092" y="11062"/>
                  </a:cubicBezTo>
                  <a:cubicBezTo>
                    <a:pt x="2117" y="11062"/>
                    <a:pt x="2140" y="11068"/>
                    <a:pt x="2160" y="11084"/>
                  </a:cubicBezTo>
                  <a:cubicBezTo>
                    <a:pt x="2220" y="11129"/>
                    <a:pt x="2175" y="11174"/>
                    <a:pt x="2190" y="11249"/>
                  </a:cubicBezTo>
                  <a:cubicBezTo>
                    <a:pt x="2254" y="11424"/>
                    <a:pt x="2381" y="11480"/>
                    <a:pt x="2524" y="11480"/>
                  </a:cubicBezTo>
                  <a:cubicBezTo>
                    <a:pt x="2615" y="11480"/>
                    <a:pt x="2712" y="11458"/>
                    <a:pt x="2805" y="11429"/>
                  </a:cubicBezTo>
                  <a:cubicBezTo>
                    <a:pt x="2936" y="11376"/>
                    <a:pt x="3050" y="11352"/>
                    <a:pt x="3161" y="11352"/>
                  </a:cubicBezTo>
                  <a:cubicBezTo>
                    <a:pt x="3303" y="11352"/>
                    <a:pt x="3440" y="11391"/>
                    <a:pt x="3600" y="11459"/>
                  </a:cubicBezTo>
                  <a:cubicBezTo>
                    <a:pt x="4140" y="11654"/>
                    <a:pt x="4740" y="11594"/>
                    <a:pt x="5264" y="11834"/>
                  </a:cubicBezTo>
                  <a:cubicBezTo>
                    <a:pt x="5490" y="11939"/>
                    <a:pt x="5460" y="12044"/>
                    <a:pt x="5444" y="12254"/>
                  </a:cubicBezTo>
                  <a:cubicBezTo>
                    <a:pt x="5430" y="12464"/>
                    <a:pt x="5460" y="12598"/>
                    <a:pt x="5610" y="12734"/>
                  </a:cubicBezTo>
                  <a:cubicBezTo>
                    <a:pt x="5837" y="12926"/>
                    <a:pt x="6113" y="12945"/>
                    <a:pt x="6391" y="12945"/>
                  </a:cubicBezTo>
                  <a:cubicBezTo>
                    <a:pt x="6461" y="12945"/>
                    <a:pt x="6530" y="12944"/>
                    <a:pt x="6599" y="12944"/>
                  </a:cubicBezTo>
                  <a:cubicBezTo>
                    <a:pt x="6917" y="12944"/>
                    <a:pt x="7249" y="12920"/>
                    <a:pt x="7579" y="12920"/>
                  </a:cubicBezTo>
                  <a:cubicBezTo>
                    <a:pt x="7840" y="12920"/>
                    <a:pt x="8101" y="12935"/>
                    <a:pt x="8353" y="12988"/>
                  </a:cubicBezTo>
                  <a:cubicBezTo>
                    <a:pt x="8533" y="13018"/>
                    <a:pt x="8729" y="13064"/>
                    <a:pt x="8909" y="13124"/>
                  </a:cubicBezTo>
                  <a:cubicBezTo>
                    <a:pt x="8983" y="13138"/>
                    <a:pt x="9073" y="13198"/>
                    <a:pt x="9149" y="13214"/>
                  </a:cubicBezTo>
                  <a:cubicBezTo>
                    <a:pt x="9171" y="13218"/>
                    <a:pt x="9192" y="13220"/>
                    <a:pt x="9214" y="13220"/>
                  </a:cubicBezTo>
                  <a:cubicBezTo>
                    <a:pt x="9399" y="13220"/>
                    <a:pt x="9570" y="13084"/>
                    <a:pt x="9754" y="13084"/>
                  </a:cubicBezTo>
                  <a:cubicBezTo>
                    <a:pt x="9782" y="13084"/>
                    <a:pt x="9810" y="13087"/>
                    <a:pt x="9839" y="13094"/>
                  </a:cubicBezTo>
                  <a:cubicBezTo>
                    <a:pt x="10019" y="13124"/>
                    <a:pt x="10003" y="13304"/>
                    <a:pt x="10123" y="13364"/>
                  </a:cubicBezTo>
                  <a:cubicBezTo>
                    <a:pt x="10143" y="13374"/>
                    <a:pt x="10165" y="13378"/>
                    <a:pt x="10189" y="13378"/>
                  </a:cubicBezTo>
                  <a:cubicBezTo>
                    <a:pt x="10345" y="13378"/>
                    <a:pt x="10574" y="13189"/>
                    <a:pt x="10679" y="13124"/>
                  </a:cubicBezTo>
                  <a:cubicBezTo>
                    <a:pt x="10843" y="13018"/>
                    <a:pt x="10993" y="12914"/>
                    <a:pt x="11188" y="12868"/>
                  </a:cubicBezTo>
                  <a:cubicBezTo>
                    <a:pt x="11363" y="12819"/>
                    <a:pt x="11541" y="12796"/>
                    <a:pt x="11720" y="12796"/>
                  </a:cubicBezTo>
                  <a:cubicBezTo>
                    <a:pt x="12295" y="12796"/>
                    <a:pt x="12875" y="13032"/>
                    <a:pt x="13332" y="13364"/>
                  </a:cubicBezTo>
                  <a:cubicBezTo>
                    <a:pt x="13482" y="13468"/>
                    <a:pt x="13648" y="13604"/>
                    <a:pt x="13812" y="13678"/>
                  </a:cubicBezTo>
                  <a:cubicBezTo>
                    <a:pt x="13962" y="13754"/>
                    <a:pt x="14158" y="13754"/>
                    <a:pt x="14322" y="13798"/>
                  </a:cubicBezTo>
                  <a:cubicBezTo>
                    <a:pt x="14577" y="13852"/>
                    <a:pt x="14837" y="13867"/>
                    <a:pt x="15098" y="13867"/>
                  </a:cubicBezTo>
                  <a:cubicBezTo>
                    <a:pt x="15422" y="13867"/>
                    <a:pt x="15746" y="13844"/>
                    <a:pt x="16062" y="13844"/>
                  </a:cubicBezTo>
                  <a:cubicBezTo>
                    <a:pt x="16722" y="13844"/>
                    <a:pt x="17337" y="13978"/>
                    <a:pt x="17982" y="14054"/>
                  </a:cubicBezTo>
                  <a:cubicBezTo>
                    <a:pt x="18117" y="14068"/>
                    <a:pt x="18252" y="14098"/>
                    <a:pt x="18387" y="14144"/>
                  </a:cubicBezTo>
                  <a:cubicBezTo>
                    <a:pt x="18457" y="14161"/>
                    <a:pt x="18521" y="14167"/>
                    <a:pt x="18583" y="14167"/>
                  </a:cubicBezTo>
                  <a:cubicBezTo>
                    <a:pt x="18679" y="14167"/>
                    <a:pt x="18772" y="14152"/>
                    <a:pt x="18881" y="14144"/>
                  </a:cubicBezTo>
                  <a:cubicBezTo>
                    <a:pt x="19181" y="14098"/>
                    <a:pt x="19481" y="14128"/>
                    <a:pt x="19781" y="14068"/>
                  </a:cubicBezTo>
                  <a:cubicBezTo>
                    <a:pt x="19961" y="14038"/>
                    <a:pt x="20127" y="13994"/>
                    <a:pt x="20307" y="13978"/>
                  </a:cubicBezTo>
                  <a:cubicBezTo>
                    <a:pt x="20651" y="13964"/>
                    <a:pt x="20981" y="13964"/>
                    <a:pt x="21327" y="13934"/>
                  </a:cubicBezTo>
                  <a:cubicBezTo>
                    <a:pt x="21512" y="13915"/>
                    <a:pt x="21699" y="13902"/>
                    <a:pt x="21885" y="13902"/>
                  </a:cubicBezTo>
                  <a:cubicBezTo>
                    <a:pt x="22151" y="13902"/>
                    <a:pt x="22414" y="13929"/>
                    <a:pt x="22661" y="14008"/>
                  </a:cubicBezTo>
                  <a:cubicBezTo>
                    <a:pt x="22698" y="14020"/>
                    <a:pt x="22736" y="14025"/>
                    <a:pt x="22772" y="14025"/>
                  </a:cubicBezTo>
                  <a:cubicBezTo>
                    <a:pt x="22926" y="14025"/>
                    <a:pt x="23074" y="13940"/>
                    <a:pt x="23231" y="13904"/>
                  </a:cubicBezTo>
                  <a:cubicBezTo>
                    <a:pt x="23710" y="13784"/>
                    <a:pt x="24100" y="13484"/>
                    <a:pt x="24550" y="13274"/>
                  </a:cubicBezTo>
                  <a:cubicBezTo>
                    <a:pt x="24730" y="13184"/>
                    <a:pt x="24926" y="13124"/>
                    <a:pt x="25106" y="13034"/>
                  </a:cubicBezTo>
                  <a:cubicBezTo>
                    <a:pt x="25240" y="12958"/>
                    <a:pt x="25346" y="12838"/>
                    <a:pt x="25450" y="12718"/>
                  </a:cubicBezTo>
                  <a:cubicBezTo>
                    <a:pt x="25642" y="12513"/>
                    <a:pt x="25818" y="12178"/>
                    <a:pt x="26121" y="12178"/>
                  </a:cubicBezTo>
                  <a:cubicBezTo>
                    <a:pt x="26127" y="12178"/>
                    <a:pt x="26134" y="12178"/>
                    <a:pt x="26140" y="12179"/>
                  </a:cubicBezTo>
                  <a:cubicBezTo>
                    <a:pt x="26320" y="12194"/>
                    <a:pt x="26470" y="12284"/>
                    <a:pt x="26650" y="12314"/>
                  </a:cubicBezTo>
                  <a:cubicBezTo>
                    <a:pt x="26699" y="12323"/>
                    <a:pt x="26747" y="12326"/>
                    <a:pt x="26794" y="12326"/>
                  </a:cubicBezTo>
                  <a:cubicBezTo>
                    <a:pt x="26879" y="12326"/>
                    <a:pt x="26962" y="12317"/>
                    <a:pt x="27043" y="12317"/>
                  </a:cubicBezTo>
                  <a:cubicBezTo>
                    <a:pt x="27140" y="12317"/>
                    <a:pt x="27234" y="12330"/>
                    <a:pt x="27325" y="12388"/>
                  </a:cubicBezTo>
                  <a:cubicBezTo>
                    <a:pt x="27460" y="12478"/>
                    <a:pt x="27565" y="12614"/>
                    <a:pt x="27745" y="12674"/>
                  </a:cubicBezTo>
                  <a:cubicBezTo>
                    <a:pt x="28045" y="12778"/>
                    <a:pt x="28360" y="12808"/>
                    <a:pt x="28675" y="12914"/>
                  </a:cubicBezTo>
                  <a:cubicBezTo>
                    <a:pt x="28945" y="13004"/>
                    <a:pt x="28945" y="13154"/>
                    <a:pt x="28975" y="13394"/>
                  </a:cubicBezTo>
                  <a:cubicBezTo>
                    <a:pt x="29005" y="13604"/>
                    <a:pt x="29275" y="13724"/>
                    <a:pt x="29455" y="13798"/>
                  </a:cubicBezTo>
                  <a:cubicBezTo>
                    <a:pt x="29559" y="13844"/>
                    <a:pt x="29665" y="13904"/>
                    <a:pt x="29769" y="13918"/>
                  </a:cubicBezTo>
                  <a:cubicBezTo>
                    <a:pt x="29785" y="13920"/>
                    <a:pt x="29800" y="13921"/>
                    <a:pt x="29816" y="13921"/>
                  </a:cubicBezTo>
                  <a:cubicBezTo>
                    <a:pt x="29942" y="13921"/>
                    <a:pt x="30083" y="13872"/>
                    <a:pt x="30189" y="13858"/>
                  </a:cubicBezTo>
                  <a:cubicBezTo>
                    <a:pt x="30579" y="13814"/>
                    <a:pt x="30955" y="13754"/>
                    <a:pt x="31329" y="13694"/>
                  </a:cubicBezTo>
                  <a:cubicBezTo>
                    <a:pt x="31734" y="13634"/>
                    <a:pt x="32139" y="13514"/>
                    <a:pt x="32544" y="13454"/>
                  </a:cubicBezTo>
                  <a:cubicBezTo>
                    <a:pt x="32596" y="13447"/>
                    <a:pt x="32646" y="13444"/>
                    <a:pt x="32695" y="13444"/>
                  </a:cubicBezTo>
                  <a:cubicBezTo>
                    <a:pt x="32993" y="13444"/>
                    <a:pt x="33259" y="13558"/>
                    <a:pt x="33504" y="13738"/>
                  </a:cubicBezTo>
                  <a:cubicBezTo>
                    <a:pt x="33629" y="13826"/>
                    <a:pt x="33693" y="13875"/>
                    <a:pt x="33779" y="13875"/>
                  </a:cubicBezTo>
                  <a:cubicBezTo>
                    <a:pt x="33826" y="13875"/>
                    <a:pt x="33879" y="13860"/>
                    <a:pt x="33954" y="13828"/>
                  </a:cubicBezTo>
                  <a:cubicBezTo>
                    <a:pt x="34118" y="13754"/>
                    <a:pt x="34284" y="13694"/>
                    <a:pt x="34448" y="13634"/>
                  </a:cubicBezTo>
                  <a:cubicBezTo>
                    <a:pt x="34778" y="13528"/>
                    <a:pt x="35094" y="13408"/>
                    <a:pt x="35424" y="13304"/>
                  </a:cubicBezTo>
                  <a:cubicBezTo>
                    <a:pt x="35678" y="13214"/>
                    <a:pt x="35904" y="13244"/>
                    <a:pt x="36174" y="13214"/>
                  </a:cubicBezTo>
                  <a:cubicBezTo>
                    <a:pt x="36578" y="13184"/>
                    <a:pt x="36968" y="13154"/>
                    <a:pt x="37373" y="13154"/>
                  </a:cubicBezTo>
                  <a:cubicBezTo>
                    <a:pt x="37628" y="13154"/>
                    <a:pt x="37823" y="13094"/>
                    <a:pt x="38063" y="13018"/>
                  </a:cubicBezTo>
                  <a:cubicBezTo>
                    <a:pt x="38393" y="12944"/>
                    <a:pt x="38738" y="12868"/>
                    <a:pt x="39007" y="12674"/>
                  </a:cubicBezTo>
                  <a:cubicBezTo>
                    <a:pt x="39307" y="12434"/>
                    <a:pt x="39607" y="12284"/>
                    <a:pt x="39997" y="12194"/>
                  </a:cubicBezTo>
                  <a:cubicBezTo>
                    <a:pt x="40114" y="12171"/>
                    <a:pt x="40238" y="12157"/>
                    <a:pt x="40362" y="12157"/>
                  </a:cubicBezTo>
                  <a:cubicBezTo>
                    <a:pt x="40638" y="12157"/>
                    <a:pt x="40916" y="12223"/>
                    <a:pt x="41123" y="12388"/>
                  </a:cubicBezTo>
                  <a:cubicBezTo>
                    <a:pt x="41333" y="12554"/>
                    <a:pt x="41527" y="12674"/>
                    <a:pt x="41783" y="12718"/>
                  </a:cubicBezTo>
                  <a:cubicBezTo>
                    <a:pt x="41849" y="12732"/>
                    <a:pt x="41916" y="12736"/>
                    <a:pt x="41984" y="12736"/>
                  </a:cubicBezTo>
                  <a:cubicBezTo>
                    <a:pt x="42092" y="12736"/>
                    <a:pt x="42201" y="12725"/>
                    <a:pt x="42310" y="12725"/>
                  </a:cubicBezTo>
                  <a:cubicBezTo>
                    <a:pt x="42359" y="12725"/>
                    <a:pt x="42408" y="12727"/>
                    <a:pt x="42457" y="12734"/>
                  </a:cubicBezTo>
                  <a:cubicBezTo>
                    <a:pt x="42712" y="12764"/>
                    <a:pt x="42937" y="12868"/>
                    <a:pt x="43057" y="13078"/>
                  </a:cubicBezTo>
                  <a:cubicBezTo>
                    <a:pt x="43147" y="13246"/>
                    <a:pt x="43182" y="13292"/>
                    <a:pt x="43331" y="13292"/>
                  </a:cubicBezTo>
                  <a:cubicBezTo>
                    <a:pt x="43356" y="13292"/>
                    <a:pt x="43384" y="13291"/>
                    <a:pt x="43417" y="13288"/>
                  </a:cubicBezTo>
                  <a:cubicBezTo>
                    <a:pt x="43692" y="13288"/>
                    <a:pt x="43967" y="13208"/>
                    <a:pt x="44253" y="13208"/>
                  </a:cubicBezTo>
                  <a:cubicBezTo>
                    <a:pt x="44294" y="13208"/>
                    <a:pt x="44335" y="13210"/>
                    <a:pt x="44376" y="13214"/>
                  </a:cubicBezTo>
                  <a:cubicBezTo>
                    <a:pt x="44542" y="13244"/>
                    <a:pt x="44572" y="13348"/>
                    <a:pt x="44706" y="13408"/>
                  </a:cubicBezTo>
                  <a:cubicBezTo>
                    <a:pt x="44749" y="13432"/>
                    <a:pt x="44808" y="13440"/>
                    <a:pt x="44872" y="13440"/>
                  </a:cubicBezTo>
                  <a:cubicBezTo>
                    <a:pt x="44967" y="13440"/>
                    <a:pt x="45070" y="13424"/>
                    <a:pt x="45142" y="13424"/>
                  </a:cubicBezTo>
                  <a:lnTo>
                    <a:pt x="45592" y="13424"/>
                  </a:lnTo>
                  <a:cubicBezTo>
                    <a:pt x="45756" y="13438"/>
                    <a:pt x="45816" y="13498"/>
                    <a:pt x="45936" y="13604"/>
                  </a:cubicBezTo>
                  <a:cubicBezTo>
                    <a:pt x="46072" y="13708"/>
                    <a:pt x="46206" y="13708"/>
                    <a:pt x="46386" y="13738"/>
                  </a:cubicBezTo>
                  <a:cubicBezTo>
                    <a:pt x="46656" y="13798"/>
                    <a:pt x="46942" y="13738"/>
                    <a:pt x="47211" y="13814"/>
                  </a:cubicBezTo>
                  <a:cubicBezTo>
                    <a:pt x="47376" y="13858"/>
                    <a:pt x="47541" y="13948"/>
                    <a:pt x="47706" y="13978"/>
                  </a:cubicBezTo>
                  <a:cubicBezTo>
                    <a:pt x="47735" y="13983"/>
                    <a:pt x="47766" y="13985"/>
                    <a:pt x="47797" y="13985"/>
                  </a:cubicBezTo>
                  <a:cubicBezTo>
                    <a:pt x="48047" y="13985"/>
                    <a:pt x="48334" y="13835"/>
                    <a:pt x="48561" y="13768"/>
                  </a:cubicBezTo>
                  <a:cubicBezTo>
                    <a:pt x="48831" y="13694"/>
                    <a:pt x="49085" y="13574"/>
                    <a:pt x="49355" y="13558"/>
                  </a:cubicBezTo>
                  <a:cubicBezTo>
                    <a:pt x="49595" y="13558"/>
                    <a:pt x="49791" y="13574"/>
                    <a:pt x="50015" y="13648"/>
                  </a:cubicBezTo>
                  <a:cubicBezTo>
                    <a:pt x="50151" y="13694"/>
                    <a:pt x="50255" y="13798"/>
                    <a:pt x="50391" y="13844"/>
                  </a:cubicBezTo>
                  <a:cubicBezTo>
                    <a:pt x="50417" y="13850"/>
                    <a:pt x="50442" y="13852"/>
                    <a:pt x="50468" y="13852"/>
                  </a:cubicBezTo>
                  <a:cubicBezTo>
                    <a:pt x="50576" y="13852"/>
                    <a:pt x="50684" y="13808"/>
                    <a:pt x="50781" y="13784"/>
                  </a:cubicBezTo>
                  <a:cubicBezTo>
                    <a:pt x="50931" y="13738"/>
                    <a:pt x="51081" y="13648"/>
                    <a:pt x="51215" y="13574"/>
                  </a:cubicBezTo>
                  <a:cubicBezTo>
                    <a:pt x="51621" y="13318"/>
                    <a:pt x="51935" y="12974"/>
                    <a:pt x="52445" y="12944"/>
                  </a:cubicBezTo>
                  <a:cubicBezTo>
                    <a:pt x="52468" y="12942"/>
                    <a:pt x="52491" y="12942"/>
                    <a:pt x="52514" y="12942"/>
                  </a:cubicBezTo>
                  <a:cubicBezTo>
                    <a:pt x="52952" y="12942"/>
                    <a:pt x="53353" y="13200"/>
                    <a:pt x="53780" y="13228"/>
                  </a:cubicBezTo>
                  <a:cubicBezTo>
                    <a:pt x="53837" y="13231"/>
                    <a:pt x="53892" y="13232"/>
                    <a:pt x="53947" y="13232"/>
                  </a:cubicBezTo>
                  <a:cubicBezTo>
                    <a:pt x="54213" y="13232"/>
                    <a:pt x="54464" y="13201"/>
                    <a:pt x="54724" y="13138"/>
                  </a:cubicBezTo>
                  <a:cubicBezTo>
                    <a:pt x="54849" y="13102"/>
                    <a:pt x="54932" y="13023"/>
                    <a:pt x="55051" y="13023"/>
                  </a:cubicBezTo>
                  <a:cubicBezTo>
                    <a:pt x="55075" y="13023"/>
                    <a:pt x="55102" y="13026"/>
                    <a:pt x="55130" y="13034"/>
                  </a:cubicBezTo>
                  <a:cubicBezTo>
                    <a:pt x="55234" y="13064"/>
                    <a:pt x="55294" y="13154"/>
                    <a:pt x="55414" y="13154"/>
                  </a:cubicBezTo>
                  <a:cubicBezTo>
                    <a:pt x="55421" y="13154"/>
                    <a:pt x="55428" y="13154"/>
                    <a:pt x="55435" y="13154"/>
                  </a:cubicBezTo>
                  <a:cubicBezTo>
                    <a:pt x="55685" y="13154"/>
                    <a:pt x="55912" y="12936"/>
                    <a:pt x="56159" y="12936"/>
                  </a:cubicBezTo>
                  <a:cubicBezTo>
                    <a:pt x="56185" y="12936"/>
                    <a:pt x="56212" y="12938"/>
                    <a:pt x="56240" y="12944"/>
                  </a:cubicBezTo>
                  <a:cubicBezTo>
                    <a:pt x="56420" y="12974"/>
                    <a:pt x="56660" y="13138"/>
                    <a:pt x="56810" y="13228"/>
                  </a:cubicBezTo>
                  <a:cubicBezTo>
                    <a:pt x="56900" y="13274"/>
                    <a:pt x="56974" y="13408"/>
                    <a:pt x="57080" y="13424"/>
                  </a:cubicBezTo>
                  <a:lnTo>
                    <a:pt x="57080" y="976"/>
                  </a:lnTo>
                  <a:lnTo>
                    <a:pt x="57080" y="916"/>
                  </a:lnTo>
                  <a:cubicBezTo>
                    <a:pt x="57064" y="811"/>
                    <a:pt x="57050" y="661"/>
                    <a:pt x="57094" y="571"/>
                  </a:cubicBezTo>
                  <a:cubicBezTo>
                    <a:pt x="57110" y="556"/>
                    <a:pt x="57004" y="556"/>
                    <a:pt x="57004" y="556"/>
                  </a:cubicBezTo>
                  <a:cubicBezTo>
                    <a:pt x="56904" y="556"/>
                    <a:pt x="56791" y="543"/>
                    <a:pt x="56682" y="543"/>
                  </a:cubicBezTo>
                  <a:cubicBezTo>
                    <a:pt x="56627" y="543"/>
                    <a:pt x="56574" y="546"/>
                    <a:pt x="56524" y="556"/>
                  </a:cubicBezTo>
                  <a:cubicBezTo>
                    <a:pt x="56254" y="586"/>
                    <a:pt x="55834" y="676"/>
                    <a:pt x="55624" y="826"/>
                  </a:cubicBezTo>
                  <a:cubicBezTo>
                    <a:pt x="55534" y="886"/>
                    <a:pt x="55504" y="991"/>
                    <a:pt x="55414" y="1036"/>
                  </a:cubicBezTo>
                  <a:cubicBezTo>
                    <a:pt x="55369" y="1056"/>
                    <a:pt x="55301" y="1063"/>
                    <a:pt x="55226" y="1063"/>
                  </a:cubicBezTo>
                  <a:cubicBezTo>
                    <a:pt x="55075" y="1063"/>
                    <a:pt x="54894" y="1036"/>
                    <a:pt x="54814" y="1036"/>
                  </a:cubicBezTo>
                  <a:cubicBezTo>
                    <a:pt x="54732" y="1036"/>
                    <a:pt x="54650" y="1032"/>
                    <a:pt x="54569" y="1032"/>
                  </a:cubicBezTo>
                  <a:cubicBezTo>
                    <a:pt x="54427" y="1032"/>
                    <a:pt x="54288" y="1044"/>
                    <a:pt x="54155" y="1111"/>
                  </a:cubicBezTo>
                  <a:cubicBezTo>
                    <a:pt x="54050" y="1156"/>
                    <a:pt x="54020" y="1261"/>
                    <a:pt x="53945" y="1306"/>
                  </a:cubicBezTo>
                  <a:cubicBezTo>
                    <a:pt x="53918" y="1322"/>
                    <a:pt x="53888" y="1327"/>
                    <a:pt x="53856" y="1327"/>
                  </a:cubicBezTo>
                  <a:cubicBezTo>
                    <a:pt x="53811" y="1327"/>
                    <a:pt x="53763" y="1318"/>
                    <a:pt x="53716" y="1318"/>
                  </a:cubicBezTo>
                  <a:cubicBezTo>
                    <a:pt x="53702" y="1318"/>
                    <a:pt x="53688" y="1318"/>
                    <a:pt x="53675" y="1321"/>
                  </a:cubicBezTo>
                  <a:cubicBezTo>
                    <a:pt x="53555" y="1321"/>
                    <a:pt x="53465" y="1351"/>
                    <a:pt x="53345" y="1366"/>
                  </a:cubicBezTo>
                  <a:cubicBezTo>
                    <a:pt x="53150" y="1411"/>
                    <a:pt x="52940" y="1381"/>
                    <a:pt x="52745" y="1411"/>
                  </a:cubicBezTo>
                  <a:cubicBezTo>
                    <a:pt x="52625" y="1441"/>
                    <a:pt x="52505" y="1486"/>
                    <a:pt x="52370" y="1516"/>
                  </a:cubicBezTo>
                  <a:cubicBezTo>
                    <a:pt x="52025" y="1576"/>
                    <a:pt x="51651" y="1591"/>
                    <a:pt x="51305" y="1591"/>
                  </a:cubicBezTo>
                  <a:cubicBezTo>
                    <a:pt x="51210" y="1591"/>
                    <a:pt x="51111" y="1587"/>
                    <a:pt x="51010" y="1587"/>
                  </a:cubicBezTo>
                  <a:cubicBezTo>
                    <a:pt x="50905" y="1587"/>
                    <a:pt x="50798" y="1591"/>
                    <a:pt x="50691" y="1606"/>
                  </a:cubicBezTo>
                  <a:cubicBezTo>
                    <a:pt x="50451" y="1651"/>
                    <a:pt x="50195" y="1711"/>
                    <a:pt x="50075" y="1950"/>
                  </a:cubicBezTo>
                  <a:cubicBezTo>
                    <a:pt x="50061" y="2010"/>
                    <a:pt x="50015" y="2160"/>
                    <a:pt x="49955" y="2206"/>
                  </a:cubicBezTo>
                  <a:cubicBezTo>
                    <a:pt x="49852" y="2292"/>
                    <a:pt x="49684" y="2304"/>
                    <a:pt x="49517" y="2304"/>
                  </a:cubicBezTo>
                  <a:cubicBezTo>
                    <a:pt x="49455" y="2304"/>
                    <a:pt x="49395" y="2302"/>
                    <a:pt x="49337" y="2302"/>
                  </a:cubicBezTo>
                  <a:cubicBezTo>
                    <a:pt x="49279" y="2302"/>
                    <a:pt x="49224" y="2304"/>
                    <a:pt x="49175" y="2310"/>
                  </a:cubicBezTo>
                  <a:cubicBezTo>
                    <a:pt x="48835" y="2365"/>
                    <a:pt x="48531" y="2494"/>
                    <a:pt x="48184" y="2494"/>
                  </a:cubicBezTo>
                  <a:cubicBezTo>
                    <a:pt x="48150" y="2494"/>
                    <a:pt x="48116" y="2493"/>
                    <a:pt x="48081" y="2490"/>
                  </a:cubicBezTo>
                  <a:cubicBezTo>
                    <a:pt x="47871" y="2476"/>
                    <a:pt x="47646" y="2400"/>
                    <a:pt x="47421" y="2370"/>
                  </a:cubicBezTo>
                  <a:cubicBezTo>
                    <a:pt x="47272" y="2347"/>
                    <a:pt x="47119" y="2339"/>
                    <a:pt x="46964" y="2339"/>
                  </a:cubicBezTo>
                  <a:cubicBezTo>
                    <a:pt x="46730" y="2339"/>
                    <a:pt x="46493" y="2356"/>
                    <a:pt x="46266" y="2356"/>
                  </a:cubicBezTo>
                  <a:cubicBezTo>
                    <a:pt x="45816" y="2356"/>
                    <a:pt x="45472" y="2386"/>
                    <a:pt x="45036" y="2506"/>
                  </a:cubicBezTo>
                  <a:cubicBezTo>
                    <a:pt x="44646" y="2610"/>
                    <a:pt x="44046" y="2760"/>
                    <a:pt x="43747" y="3046"/>
                  </a:cubicBezTo>
                  <a:cubicBezTo>
                    <a:pt x="43462" y="3316"/>
                    <a:pt x="43222" y="3346"/>
                    <a:pt x="42817" y="3376"/>
                  </a:cubicBezTo>
                  <a:cubicBezTo>
                    <a:pt x="42502" y="3406"/>
                    <a:pt x="42172" y="3420"/>
                    <a:pt x="41857" y="3466"/>
                  </a:cubicBezTo>
                  <a:cubicBezTo>
                    <a:pt x="41317" y="3540"/>
                    <a:pt x="40837" y="3690"/>
                    <a:pt x="40343" y="3886"/>
                  </a:cubicBezTo>
                  <a:cubicBezTo>
                    <a:pt x="40133" y="3960"/>
                    <a:pt x="39907" y="4036"/>
                    <a:pt x="39697" y="4066"/>
                  </a:cubicBezTo>
                  <a:cubicBezTo>
                    <a:pt x="39614" y="4082"/>
                    <a:pt x="39528" y="4088"/>
                    <a:pt x="39440" y="4088"/>
                  </a:cubicBezTo>
                  <a:cubicBezTo>
                    <a:pt x="39196" y="4088"/>
                    <a:pt x="38940" y="4038"/>
                    <a:pt x="38708" y="4006"/>
                  </a:cubicBezTo>
                  <a:cubicBezTo>
                    <a:pt x="38357" y="3952"/>
                    <a:pt x="38001" y="3941"/>
                    <a:pt x="37645" y="3941"/>
                  </a:cubicBezTo>
                  <a:cubicBezTo>
                    <a:pt x="37409" y="3941"/>
                    <a:pt x="37172" y="3946"/>
                    <a:pt x="36938" y="3946"/>
                  </a:cubicBezTo>
                  <a:cubicBezTo>
                    <a:pt x="36444" y="3946"/>
                    <a:pt x="36008" y="4080"/>
                    <a:pt x="35558" y="4290"/>
                  </a:cubicBezTo>
                  <a:cubicBezTo>
                    <a:pt x="35336" y="4408"/>
                    <a:pt x="35080" y="4571"/>
                    <a:pt x="34809" y="4571"/>
                  </a:cubicBezTo>
                  <a:cubicBezTo>
                    <a:pt x="34769" y="4571"/>
                    <a:pt x="34729" y="4568"/>
                    <a:pt x="34688" y="4560"/>
                  </a:cubicBezTo>
                  <a:cubicBezTo>
                    <a:pt x="34614" y="4546"/>
                    <a:pt x="34538" y="4500"/>
                    <a:pt x="34464" y="4486"/>
                  </a:cubicBezTo>
                  <a:cubicBezTo>
                    <a:pt x="34238" y="4426"/>
                    <a:pt x="34014" y="4426"/>
                    <a:pt x="33804" y="4426"/>
                  </a:cubicBezTo>
                  <a:cubicBezTo>
                    <a:pt x="33249" y="4440"/>
                    <a:pt x="32769" y="4620"/>
                    <a:pt x="32229" y="4696"/>
                  </a:cubicBezTo>
                  <a:cubicBezTo>
                    <a:pt x="32128" y="4712"/>
                    <a:pt x="32028" y="4719"/>
                    <a:pt x="31929" y="4719"/>
                  </a:cubicBezTo>
                  <a:cubicBezTo>
                    <a:pt x="31569" y="4719"/>
                    <a:pt x="31217" y="4627"/>
                    <a:pt x="30865" y="4546"/>
                  </a:cubicBezTo>
                  <a:cubicBezTo>
                    <a:pt x="30775" y="4530"/>
                    <a:pt x="30775" y="4500"/>
                    <a:pt x="30669" y="4500"/>
                  </a:cubicBezTo>
                  <a:cubicBezTo>
                    <a:pt x="30579" y="4500"/>
                    <a:pt x="30475" y="4530"/>
                    <a:pt x="30385" y="4546"/>
                  </a:cubicBezTo>
                  <a:cubicBezTo>
                    <a:pt x="30087" y="4614"/>
                    <a:pt x="29780" y="4736"/>
                    <a:pt x="29478" y="4736"/>
                  </a:cubicBezTo>
                  <a:cubicBezTo>
                    <a:pt x="29385" y="4736"/>
                    <a:pt x="29292" y="4724"/>
                    <a:pt x="29199" y="4696"/>
                  </a:cubicBezTo>
                  <a:cubicBezTo>
                    <a:pt x="29079" y="4666"/>
                    <a:pt x="28989" y="4576"/>
                    <a:pt x="28899" y="4516"/>
                  </a:cubicBezTo>
                  <a:cubicBezTo>
                    <a:pt x="28689" y="4380"/>
                    <a:pt x="28465" y="4306"/>
                    <a:pt x="28240" y="4230"/>
                  </a:cubicBezTo>
                  <a:cubicBezTo>
                    <a:pt x="28000" y="4140"/>
                    <a:pt x="27715" y="4066"/>
                    <a:pt x="27535" y="3870"/>
                  </a:cubicBezTo>
                  <a:cubicBezTo>
                    <a:pt x="27460" y="3796"/>
                    <a:pt x="27415" y="3660"/>
                    <a:pt x="27325" y="3600"/>
                  </a:cubicBezTo>
                  <a:cubicBezTo>
                    <a:pt x="27160" y="3480"/>
                    <a:pt x="26830" y="3450"/>
                    <a:pt x="26635" y="3406"/>
                  </a:cubicBezTo>
                  <a:cubicBezTo>
                    <a:pt x="26216" y="3300"/>
                    <a:pt x="25780" y="3196"/>
                    <a:pt x="25360" y="3120"/>
                  </a:cubicBezTo>
                  <a:cubicBezTo>
                    <a:pt x="25240" y="3090"/>
                    <a:pt x="25210" y="3136"/>
                    <a:pt x="25106" y="3046"/>
                  </a:cubicBezTo>
                  <a:cubicBezTo>
                    <a:pt x="25000" y="2956"/>
                    <a:pt x="24956" y="2806"/>
                    <a:pt x="24836" y="2716"/>
                  </a:cubicBezTo>
                  <a:cubicBezTo>
                    <a:pt x="24761" y="2648"/>
                    <a:pt x="24697" y="2633"/>
                    <a:pt x="24629" y="2633"/>
                  </a:cubicBezTo>
                  <a:cubicBezTo>
                    <a:pt x="24576" y="2633"/>
                    <a:pt x="24520" y="2643"/>
                    <a:pt x="24454" y="2643"/>
                  </a:cubicBezTo>
                  <a:cubicBezTo>
                    <a:pt x="24437" y="2643"/>
                    <a:pt x="24419" y="2642"/>
                    <a:pt x="24400" y="2640"/>
                  </a:cubicBezTo>
                  <a:cubicBezTo>
                    <a:pt x="23960" y="2603"/>
                    <a:pt x="23519" y="2407"/>
                    <a:pt x="23069" y="2407"/>
                  </a:cubicBezTo>
                  <a:cubicBezTo>
                    <a:pt x="22983" y="2407"/>
                    <a:pt x="22897" y="2414"/>
                    <a:pt x="22811" y="2430"/>
                  </a:cubicBezTo>
                  <a:cubicBezTo>
                    <a:pt x="22706" y="2446"/>
                    <a:pt x="22646" y="2520"/>
                    <a:pt x="22541" y="2550"/>
                  </a:cubicBezTo>
                  <a:cubicBezTo>
                    <a:pt x="22511" y="2558"/>
                    <a:pt x="22477" y="2558"/>
                    <a:pt x="22443" y="2558"/>
                  </a:cubicBezTo>
                  <a:cubicBezTo>
                    <a:pt x="22410" y="2558"/>
                    <a:pt x="22376" y="2558"/>
                    <a:pt x="22346" y="2566"/>
                  </a:cubicBezTo>
                  <a:cubicBezTo>
                    <a:pt x="22241" y="2596"/>
                    <a:pt x="22106" y="2670"/>
                    <a:pt x="22016" y="2700"/>
                  </a:cubicBezTo>
                  <a:cubicBezTo>
                    <a:pt x="21776" y="2776"/>
                    <a:pt x="21536" y="2806"/>
                    <a:pt x="21297" y="2866"/>
                  </a:cubicBezTo>
                  <a:cubicBezTo>
                    <a:pt x="20891" y="3000"/>
                    <a:pt x="20607" y="3120"/>
                    <a:pt x="20187" y="3120"/>
                  </a:cubicBezTo>
                  <a:cubicBezTo>
                    <a:pt x="19871" y="3120"/>
                    <a:pt x="19587" y="3120"/>
                    <a:pt x="19301" y="2986"/>
                  </a:cubicBezTo>
                  <a:cubicBezTo>
                    <a:pt x="18867" y="2776"/>
                    <a:pt x="18447" y="2626"/>
                    <a:pt x="18117" y="2280"/>
                  </a:cubicBezTo>
                  <a:cubicBezTo>
                    <a:pt x="17907" y="2070"/>
                    <a:pt x="17667" y="1891"/>
                    <a:pt x="17427" y="1741"/>
                  </a:cubicBezTo>
                  <a:cubicBezTo>
                    <a:pt x="17292" y="1651"/>
                    <a:pt x="17127" y="1591"/>
                    <a:pt x="17007" y="1516"/>
                  </a:cubicBezTo>
                  <a:cubicBezTo>
                    <a:pt x="16917" y="1456"/>
                    <a:pt x="16902" y="1396"/>
                    <a:pt x="16797" y="1381"/>
                  </a:cubicBezTo>
                  <a:cubicBezTo>
                    <a:pt x="16784" y="1379"/>
                    <a:pt x="16771" y="1379"/>
                    <a:pt x="16758" y="1379"/>
                  </a:cubicBezTo>
                  <a:cubicBezTo>
                    <a:pt x="16619" y="1379"/>
                    <a:pt x="16470" y="1442"/>
                    <a:pt x="16347" y="1456"/>
                  </a:cubicBezTo>
                  <a:cubicBezTo>
                    <a:pt x="16278" y="1460"/>
                    <a:pt x="16207" y="1465"/>
                    <a:pt x="16137" y="1465"/>
                  </a:cubicBezTo>
                  <a:cubicBezTo>
                    <a:pt x="15962" y="1465"/>
                    <a:pt x="15794" y="1439"/>
                    <a:pt x="15688" y="1321"/>
                  </a:cubicBezTo>
                  <a:cubicBezTo>
                    <a:pt x="15598" y="1216"/>
                    <a:pt x="15642" y="1186"/>
                    <a:pt x="15478" y="1186"/>
                  </a:cubicBezTo>
                  <a:cubicBezTo>
                    <a:pt x="15102" y="1156"/>
                    <a:pt x="14728" y="1111"/>
                    <a:pt x="14368" y="1021"/>
                  </a:cubicBezTo>
                  <a:cubicBezTo>
                    <a:pt x="14249" y="994"/>
                    <a:pt x="14131" y="977"/>
                    <a:pt x="14013" y="977"/>
                  </a:cubicBezTo>
                  <a:cubicBezTo>
                    <a:pt x="13863" y="977"/>
                    <a:pt x="13716" y="1005"/>
                    <a:pt x="13572" y="1081"/>
                  </a:cubicBezTo>
                  <a:cubicBezTo>
                    <a:pt x="13468" y="1141"/>
                    <a:pt x="13392" y="1216"/>
                    <a:pt x="13288" y="1261"/>
                  </a:cubicBezTo>
                  <a:cubicBezTo>
                    <a:pt x="12973" y="1396"/>
                    <a:pt x="12523" y="1276"/>
                    <a:pt x="12208" y="1501"/>
                  </a:cubicBezTo>
                  <a:cubicBezTo>
                    <a:pt x="12163" y="1546"/>
                    <a:pt x="12148" y="1606"/>
                    <a:pt x="12088" y="1651"/>
                  </a:cubicBezTo>
                  <a:cubicBezTo>
                    <a:pt x="12073" y="1666"/>
                    <a:pt x="11998" y="1666"/>
                    <a:pt x="11968" y="1681"/>
                  </a:cubicBezTo>
                  <a:cubicBezTo>
                    <a:pt x="11856" y="1721"/>
                    <a:pt x="11738" y="1728"/>
                    <a:pt x="11613" y="1728"/>
                  </a:cubicBezTo>
                  <a:cubicBezTo>
                    <a:pt x="11553" y="1728"/>
                    <a:pt x="11491" y="1726"/>
                    <a:pt x="11428" y="1726"/>
                  </a:cubicBezTo>
                  <a:cubicBezTo>
                    <a:pt x="11404" y="1728"/>
                    <a:pt x="11382" y="1729"/>
                    <a:pt x="11360" y="1729"/>
                  </a:cubicBezTo>
                  <a:cubicBezTo>
                    <a:pt x="11219" y="1729"/>
                    <a:pt x="11121" y="1692"/>
                    <a:pt x="10979" y="1666"/>
                  </a:cubicBezTo>
                  <a:cubicBezTo>
                    <a:pt x="10929" y="1651"/>
                    <a:pt x="10870" y="1646"/>
                    <a:pt x="10809" y="1646"/>
                  </a:cubicBezTo>
                  <a:cubicBezTo>
                    <a:pt x="10687" y="1646"/>
                    <a:pt x="10553" y="1666"/>
                    <a:pt x="10453" y="1666"/>
                  </a:cubicBezTo>
                  <a:cubicBezTo>
                    <a:pt x="10243" y="1666"/>
                    <a:pt x="9929" y="1666"/>
                    <a:pt x="9733" y="1576"/>
                  </a:cubicBezTo>
                  <a:cubicBezTo>
                    <a:pt x="9629" y="1531"/>
                    <a:pt x="9539" y="1426"/>
                    <a:pt x="9463" y="1351"/>
                  </a:cubicBezTo>
                  <a:cubicBezTo>
                    <a:pt x="9253" y="1186"/>
                    <a:pt x="8983" y="1141"/>
                    <a:pt x="8773" y="991"/>
                  </a:cubicBezTo>
                  <a:cubicBezTo>
                    <a:pt x="8563" y="841"/>
                    <a:pt x="8399" y="721"/>
                    <a:pt x="8173" y="691"/>
                  </a:cubicBezTo>
                  <a:cubicBezTo>
                    <a:pt x="7814" y="661"/>
                    <a:pt x="7619" y="361"/>
                    <a:pt x="7319" y="211"/>
                  </a:cubicBezTo>
                  <a:cubicBezTo>
                    <a:pt x="7049" y="76"/>
                    <a:pt x="6794" y="1"/>
                    <a:pt x="6509" y="1"/>
                  </a:cubicBezTo>
                  <a:close/>
                </a:path>
              </a:pathLst>
            </a:custGeom>
            <a:solidFill>
              <a:srgbClr val="CF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2174475" y="3979525"/>
              <a:ext cx="1350150" cy="353800"/>
            </a:xfrm>
            <a:custGeom>
              <a:avLst/>
              <a:gdLst/>
              <a:ahLst/>
              <a:cxnLst/>
              <a:rect l="l" t="t" r="r" b="b"/>
              <a:pathLst>
                <a:path w="54006" h="14152" extrusionOk="0">
                  <a:moveTo>
                    <a:pt x="1606" y="645"/>
                  </a:moveTo>
                  <a:lnTo>
                    <a:pt x="1606" y="1920"/>
                  </a:lnTo>
                  <a:lnTo>
                    <a:pt x="241" y="1920"/>
                  </a:lnTo>
                  <a:lnTo>
                    <a:pt x="241" y="645"/>
                  </a:lnTo>
                  <a:close/>
                  <a:moveTo>
                    <a:pt x="3120" y="645"/>
                  </a:moveTo>
                  <a:lnTo>
                    <a:pt x="3120" y="1920"/>
                  </a:lnTo>
                  <a:lnTo>
                    <a:pt x="1756" y="1920"/>
                  </a:lnTo>
                  <a:lnTo>
                    <a:pt x="1756" y="645"/>
                  </a:lnTo>
                  <a:close/>
                  <a:moveTo>
                    <a:pt x="4650" y="645"/>
                  </a:moveTo>
                  <a:lnTo>
                    <a:pt x="4650" y="1920"/>
                  </a:lnTo>
                  <a:lnTo>
                    <a:pt x="3286" y="1920"/>
                  </a:lnTo>
                  <a:lnTo>
                    <a:pt x="3286" y="645"/>
                  </a:lnTo>
                  <a:close/>
                  <a:moveTo>
                    <a:pt x="6165" y="645"/>
                  </a:moveTo>
                  <a:lnTo>
                    <a:pt x="6165" y="1920"/>
                  </a:lnTo>
                  <a:lnTo>
                    <a:pt x="4800" y="1920"/>
                  </a:lnTo>
                  <a:lnTo>
                    <a:pt x="4800" y="645"/>
                  </a:lnTo>
                  <a:close/>
                  <a:moveTo>
                    <a:pt x="1606" y="2130"/>
                  </a:moveTo>
                  <a:lnTo>
                    <a:pt x="1606" y="3450"/>
                  </a:lnTo>
                  <a:lnTo>
                    <a:pt x="241" y="3450"/>
                  </a:lnTo>
                  <a:lnTo>
                    <a:pt x="241" y="2130"/>
                  </a:lnTo>
                  <a:close/>
                  <a:moveTo>
                    <a:pt x="3120" y="2130"/>
                  </a:moveTo>
                  <a:lnTo>
                    <a:pt x="3120" y="3450"/>
                  </a:lnTo>
                  <a:lnTo>
                    <a:pt x="1756" y="3450"/>
                  </a:lnTo>
                  <a:lnTo>
                    <a:pt x="1756" y="2130"/>
                  </a:lnTo>
                  <a:close/>
                  <a:moveTo>
                    <a:pt x="4650" y="2130"/>
                  </a:moveTo>
                  <a:lnTo>
                    <a:pt x="4650" y="3450"/>
                  </a:lnTo>
                  <a:lnTo>
                    <a:pt x="3286" y="3450"/>
                  </a:lnTo>
                  <a:lnTo>
                    <a:pt x="3286" y="2130"/>
                  </a:lnTo>
                  <a:close/>
                  <a:moveTo>
                    <a:pt x="6165" y="2130"/>
                  </a:moveTo>
                  <a:lnTo>
                    <a:pt x="6165" y="3450"/>
                  </a:lnTo>
                  <a:lnTo>
                    <a:pt x="4800" y="3450"/>
                  </a:lnTo>
                  <a:lnTo>
                    <a:pt x="4800" y="2130"/>
                  </a:lnTo>
                  <a:close/>
                  <a:moveTo>
                    <a:pt x="7679" y="2130"/>
                  </a:moveTo>
                  <a:lnTo>
                    <a:pt x="7679" y="3450"/>
                  </a:lnTo>
                  <a:lnTo>
                    <a:pt x="6315" y="3450"/>
                  </a:lnTo>
                  <a:lnTo>
                    <a:pt x="6315" y="2130"/>
                  </a:lnTo>
                  <a:close/>
                  <a:moveTo>
                    <a:pt x="9209" y="2130"/>
                  </a:moveTo>
                  <a:lnTo>
                    <a:pt x="9209" y="3450"/>
                  </a:lnTo>
                  <a:lnTo>
                    <a:pt x="7845" y="3450"/>
                  </a:lnTo>
                  <a:lnTo>
                    <a:pt x="7845" y="2130"/>
                  </a:lnTo>
                  <a:close/>
                  <a:moveTo>
                    <a:pt x="10724" y="2130"/>
                  </a:moveTo>
                  <a:lnTo>
                    <a:pt x="10724" y="3450"/>
                  </a:lnTo>
                  <a:lnTo>
                    <a:pt x="9359" y="3450"/>
                  </a:lnTo>
                  <a:lnTo>
                    <a:pt x="9359" y="2130"/>
                  </a:lnTo>
                  <a:close/>
                  <a:moveTo>
                    <a:pt x="12254" y="2130"/>
                  </a:moveTo>
                  <a:lnTo>
                    <a:pt x="12254" y="3450"/>
                  </a:lnTo>
                  <a:lnTo>
                    <a:pt x="10889" y="3450"/>
                  </a:lnTo>
                  <a:lnTo>
                    <a:pt x="10889" y="2130"/>
                  </a:lnTo>
                  <a:close/>
                  <a:moveTo>
                    <a:pt x="13768" y="2130"/>
                  </a:moveTo>
                  <a:lnTo>
                    <a:pt x="13768" y="3450"/>
                  </a:lnTo>
                  <a:lnTo>
                    <a:pt x="12404" y="3450"/>
                  </a:lnTo>
                  <a:lnTo>
                    <a:pt x="12404" y="2130"/>
                  </a:lnTo>
                  <a:close/>
                  <a:moveTo>
                    <a:pt x="15283" y="2130"/>
                  </a:moveTo>
                  <a:lnTo>
                    <a:pt x="15283" y="3450"/>
                  </a:lnTo>
                  <a:lnTo>
                    <a:pt x="13918" y="3450"/>
                  </a:lnTo>
                  <a:lnTo>
                    <a:pt x="13918" y="2130"/>
                  </a:lnTo>
                  <a:close/>
                  <a:moveTo>
                    <a:pt x="50991" y="2130"/>
                  </a:moveTo>
                  <a:lnTo>
                    <a:pt x="50991" y="3450"/>
                  </a:lnTo>
                  <a:lnTo>
                    <a:pt x="49701" y="3450"/>
                  </a:lnTo>
                  <a:lnTo>
                    <a:pt x="49701" y="2130"/>
                  </a:lnTo>
                  <a:close/>
                  <a:moveTo>
                    <a:pt x="52446" y="2130"/>
                  </a:moveTo>
                  <a:lnTo>
                    <a:pt x="52446" y="3450"/>
                  </a:lnTo>
                  <a:lnTo>
                    <a:pt x="51141" y="3450"/>
                  </a:lnTo>
                  <a:lnTo>
                    <a:pt x="51141" y="2130"/>
                  </a:lnTo>
                  <a:close/>
                  <a:moveTo>
                    <a:pt x="53766" y="2130"/>
                  </a:moveTo>
                  <a:lnTo>
                    <a:pt x="53766" y="3450"/>
                  </a:lnTo>
                  <a:lnTo>
                    <a:pt x="52596" y="3450"/>
                  </a:lnTo>
                  <a:lnTo>
                    <a:pt x="52596" y="2130"/>
                  </a:lnTo>
                  <a:close/>
                  <a:moveTo>
                    <a:pt x="1606" y="3644"/>
                  </a:moveTo>
                  <a:lnTo>
                    <a:pt x="1606" y="4964"/>
                  </a:lnTo>
                  <a:lnTo>
                    <a:pt x="241" y="4964"/>
                  </a:lnTo>
                  <a:lnTo>
                    <a:pt x="241" y="3644"/>
                  </a:lnTo>
                  <a:close/>
                  <a:moveTo>
                    <a:pt x="3120" y="3644"/>
                  </a:moveTo>
                  <a:lnTo>
                    <a:pt x="3120" y="4964"/>
                  </a:lnTo>
                  <a:lnTo>
                    <a:pt x="1756" y="4964"/>
                  </a:lnTo>
                  <a:lnTo>
                    <a:pt x="1756" y="3644"/>
                  </a:lnTo>
                  <a:close/>
                  <a:moveTo>
                    <a:pt x="4650" y="3644"/>
                  </a:moveTo>
                  <a:lnTo>
                    <a:pt x="4650" y="4964"/>
                  </a:lnTo>
                  <a:lnTo>
                    <a:pt x="3286" y="4964"/>
                  </a:lnTo>
                  <a:lnTo>
                    <a:pt x="3286" y="3644"/>
                  </a:lnTo>
                  <a:close/>
                  <a:moveTo>
                    <a:pt x="6165" y="3644"/>
                  </a:moveTo>
                  <a:lnTo>
                    <a:pt x="6165" y="4964"/>
                  </a:lnTo>
                  <a:lnTo>
                    <a:pt x="4800" y="4964"/>
                  </a:lnTo>
                  <a:lnTo>
                    <a:pt x="4800" y="3644"/>
                  </a:lnTo>
                  <a:close/>
                  <a:moveTo>
                    <a:pt x="7679" y="3644"/>
                  </a:moveTo>
                  <a:lnTo>
                    <a:pt x="7679" y="4964"/>
                  </a:lnTo>
                  <a:lnTo>
                    <a:pt x="6315" y="4964"/>
                  </a:lnTo>
                  <a:lnTo>
                    <a:pt x="6315" y="3644"/>
                  </a:lnTo>
                  <a:close/>
                  <a:moveTo>
                    <a:pt x="9209" y="3644"/>
                  </a:moveTo>
                  <a:lnTo>
                    <a:pt x="9209" y="4964"/>
                  </a:lnTo>
                  <a:lnTo>
                    <a:pt x="7845" y="4964"/>
                  </a:lnTo>
                  <a:lnTo>
                    <a:pt x="7845" y="3644"/>
                  </a:lnTo>
                  <a:close/>
                  <a:moveTo>
                    <a:pt x="10724" y="3644"/>
                  </a:moveTo>
                  <a:lnTo>
                    <a:pt x="10724" y="4964"/>
                  </a:lnTo>
                  <a:lnTo>
                    <a:pt x="9359" y="4964"/>
                  </a:lnTo>
                  <a:lnTo>
                    <a:pt x="9359" y="3644"/>
                  </a:lnTo>
                  <a:close/>
                  <a:moveTo>
                    <a:pt x="12254" y="3644"/>
                  </a:moveTo>
                  <a:lnTo>
                    <a:pt x="12254" y="4964"/>
                  </a:lnTo>
                  <a:lnTo>
                    <a:pt x="10889" y="4964"/>
                  </a:lnTo>
                  <a:lnTo>
                    <a:pt x="10889" y="3644"/>
                  </a:lnTo>
                  <a:close/>
                  <a:moveTo>
                    <a:pt x="13768" y="3644"/>
                  </a:moveTo>
                  <a:lnTo>
                    <a:pt x="13768" y="4964"/>
                  </a:lnTo>
                  <a:lnTo>
                    <a:pt x="12404" y="4964"/>
                  </a:lnTo>
                  <a:lnTo>
                    <a:pt x="12404" y="3644"/>
                  </a:lnTo>
                  <a:close/>
                  <a:moveTo>
                    <a:pt x="15283" y="3644"/>
                  </a:moveTo>
                  <a:lnTo>
                    <a:pt x="15283" y="4964"/>
                  </a:lnTo>
                  <a:lnTo>
                    <a:pt x="13918" y="4964"/>
                  </a:lnTo>
                  <a:lnTo>
                    <a:pt x="13918" y="3644"/>
                  </a:lnTo>
                  <a:close/>
                  <a:moveTo>
                    <a:pt x="16813" y="3644"/>
                  </a:moveTo>
                  <a:lnTo>
                    <a:pt x="16813" y="4964"/>
                  </a:lnTo>
                  <a:lnTo>
                    <a:pt x="15448" y="4964"/>
                  </a:lnTo>
                  <a:lnTo>
                    <a:pt x="15448" y="3644"/>
                  </a:lnTo>
                  <a:close/>
                  <a:moveTo>
                    <a:pt x="18327" y="3644"/>
                  </a:moveTo>
                  <a:lnTo>
                    <a:pt x="18327" y="4964"/>
                  </a:lnTo>
                  <a:lnTo>
                    <a:pt x="16963" y="4964"/>
                  </a:lnTo>
                  <a:lnTo>
                    <a:pt x="16963" y="3644"/>
                  </a:lnTo>
                  <a:close/>
                  <a:moveTo>
                    <a:pt x="19843" y="3644"/>
                  </a:moveTo>
                  <a:lnTo>
                    <a:pt x="19843" y="4964"/>
                  </a:lnTo>
                  <a:lnTo>
                    <a:pt x="18477" y="4964"/>
                  </a:lnTo>
                  <a:lnTo>
                    <a:pt x="18477" y="3644"/>
                  </a:lnTo>
                  <a:close/>
                  <a:moveTo>
                    <a:pt x="21357" y="3644"/>
                  </a:moveTo>
                  <a:lnTo>
                    <a:pt x="21357" y="4964"/>
                  </a:lnTo>
                  <a:lnTo>
                    <a:pt x="19992" y="4964"/>
                  </a:lnTo>
                  <a:lnTo>
                    <a:pt x="19992" y="3644"/>
                  </a:lnTo>
                  <a:close/>
                  <a:moveTo>
                    <a:pt x="22886" y="3644"/>
                  </a:moveTo>
                  <a:lnTo>
                    <a:pt x="22886" y="4964"/>
                  </a:lnTo>
                  <a:lnTo>
                    <a:pt x="21522" y="4964"/>
                  </a:lnTo>
                  <a:lnTo>
                    <a:pt x="21522" y="3644"/>
                  </a:lnTo>
                  <a:close/>
                  <a:moveTo>
                    <a:pt x="24402" y="3644"/>
                  </a:moveTo>
                  <a:lnTo>
                    <a:pt x="24402" y="4964"/>
                  </a:lnTo>
                  <a:lnTo>
                    <a:pt x="23036" y="4964"/>
                  </a:lnTo>
                  <a:lnTo>
                    <a:pt x="23036" y="3644"/>
                  </a:lnTo>
                  <a:close/>
                  <a:moveTo>
                    <a:pt x="25736" y="3644"/>
                  </a:moveTo>
                  <a:lnTo>
                    <a:pt x="25736" y="4964"/>
                  </a:lnTo>
                  <a:lnTo>
                    <a:pt x="24566" y="4964"/>
                  </a:lnTo>
                  <a:lnTo>
                    <a:pt x="24566" y="3644"/>
                  </a:lnTo>
                  <a:close/>
                  <a:moveTo>
                    <a:pt x="42278" y="3644"/>
                  </a:moveTo>
                  <a:lnTo>
                    <a:pt x="42278" y="4964"/>
                  </a:lnTo>
                  <a:lnTo>
                    <a:pt x="40913" y="4964"/>
                  </a:lnTo>
                  <a:lnTo>
                    <a:pt x="40913" y="3644"/>
                  </a:lnTo>
                  <a:close/>
                  <a:moveTo>
                    <a:pt x="43732" y="3644"/>
                  </a:moveTo>
                  <a:lnTo>
                    <a:pt x="43732" y="4964"/>
                  </a:lnTo>
                  <a:lnTo>
                    <a:pt x="42442" y="4964"/>
                  </a:lnTo>
                  <a:lnTo>
                    <a:pt x="42442" y="3644"/>
                  </a:lnTo>
                  <a:close/>
                  <a:moveTo>
                    <a:pt x="45188" y="3644"/>
                  </a:moveTo>
                  <a:lnTo>
                    <a:pt x="45188" y="4964"/>
                  </a:lnTo>
                  <a:lnTo>
                    <a:pt x="43882" y="4964"/>
                  </a:lnTo>
                  <a:lnTo>
                    <a:pt x="43882" y="3644"/>
                  </a:lnTo>
                  <a:close/>
                  <a:moveTo>
                    <a:pt x="46642" y="3644"/>
                  </a:moveTo>
                  <a:lnTo>
                    <a:pt x="46642" y="4964"/>
                  </a:lnTo>
                  <a:lnTo>
                    <a:pt x="45338" y="4964"/>
                  </a:lnTo>
                  <a:lnTo>
                    <a:pt x="45338" y="3644"/>
                  </a:lnTo>
                  <a:close/>
                  <a:moveTo>
                    <a:pt x="48081" y="3644"/>
                  </a:moveTo>
                  <a:lnTo>
                    <a:pt x="48081" y="4964"/>
                  </a:lnTo>
                  <a:lnTo>
                    <a:pt x="46792" y="4964"/>
                  </a:lnTo>
                  <a:lnTo>
                    <a:pt x="46792" y="3644"/>
                  </a:lnTo>
                  <a:close/>
                  <a:moveTo>
                    <a:pt x="49537" y="3644"/>
                  </a:moveTo>
                  <a:lnTo>
                    <a:pt x="49537" y="4964"/>
                  </a:lnTo>
                  <a:lnTo>
                    <a:pt x="48247" y="4964"/>
                  </a:lnTo>
                  <a:lnTo>
                    <a:pt x="48247" y="3644"/>
                  </a:lnTo>
                  <a:close/>
                  <a:moveTo>
                    <a:pt x="50991" y="3644"/>
                  </a:moveTo>
                  <a:lnTo>
                    <a:pt x="50991" y="4964"/>
                  </a:lnTo>
                  <a:lnTo>
                    <a:pt x="49701" y="4964"/>
                  </a:lnTo>
                  <a:lnTo>
                    <a:pt x="49701" y="3644"/>
                  </a:lnTo>
                  <a:close/>
                  <a:moveTo>
                    <a:pt x="52446" y="3644"/>
                  </a:moveTo>
                  <a:lnTo>
                    <a:pt x="52446" y="4964"/>
                  </a:lnTo>
                  <a:lnTo>
                    <a:pt x="51141" y="4964"/>
                  </a:lnTo>
                  <a:lnTo>
                    <a:pt x="51141" y="3644"/>
                  </a:lnTo>
                  <a:close/>
                  <a:moveTo>
                    <a:pt x="53766" y="3644"/>
                  </a:moveTo>
                  <a:lnTo>
                    <a:pt x="53766" y="4964"/>
                  </a:lnTo>
                  <a:lnTo>
                    <a:pt x="52596" y="4964"/>
                  </a:lnTo>
                  <a:lnTo>
                    <a:pt x="52596" y="3644"/>
                  </a:lnTo>
                  <a:close/>
                  <a:moveTo>
                    <a:pt x="1606" y="5159"/>
                  </a:moveTo>
                  <a:lnTo>
                    <a:pt x="1606" y="6479"/>
                  </a:lnTo>
                  <a:lnTo>
                    <a:pt x="241" y="6479"/>
                  </a:lnTo>
                  <a:lnTo>
                    <a:pt x="241" y="5159"/>
                  </a:lnTo>
                  <a:close/>
                  <a:moveTo>
                    <a:pt x="3120" y="5159"/>
                  </a:moveTo>
                  <a:lnTo>
                    <a:pt x="3120" y="6479"/>
                  </a:lnTo>
                  <a:lnTo>
                    <a:pt x="1756" y="6479"/>
                  </a:lnTo>
                  <a:lnTo>
                    <a:pt x="1756" y="5159"/>
                  </a:lnTo>
                  <a:close/>
                  <a:moveTo>
                    <a:pt x="4650" y="5159"/>
                  </a:moveTo>
                  <a:lnTo>
                    <a:pt x="4650" y="6479"/>
                  </a:lnTo>
                  <a:lnTo>
                    <a:pt x="3286" y="6479"/>
                  </a:lnTo>
                  <a:lnTo>
                    <a:pt x="3286" y="5159"/>
                  </a:lnTo>
                  <a:close/>
                  <a:moveTo>
                    <a:pt x="6165" y="5159"/>
                  </a:moveTo>
                  <a:lnTo>
                    <a:pt x="6165" y="6479"/>
                  </a:lnTo>
                  <a:lnTo>
                    <a:pt x="4800" y="6479"/>
                  </a:lnTo>
                  <a:lnTo>
                    <a:pt x="4800" y="5159"/>
                  </a:lnTo>
                  <a:close/>
                  <a:moveTo>
                    <a:pt x="7679" y="5159"/>
                  </a:moveTo>
                  <a:lnTo>
                    <a:pt x="7679" y="6479"/>
                  </a:lnTo>
                  <a:lnTo>
                    <a:pt x="6315" y="6479"/>
                  </a:lnTo>
                  <a:lnTo>
                    <a:pt x="6315" y="5159"/>
                  </a:lnTo>
                  <a:close/>
                  <a:moveTo>
                    <a:pt x="9209" y="5159"/>
                  </a:moveTo>
                  <a:lnTo>
                    <a:pt x="9209" y="6479"/>
                  </a:lnTo>
                  <a:lnTo>
                    <a:pt x="7845" y="6479"/>
                  </a:lnTo>
                  <a:lnTo>
                    <a:pt x="7845" y="5159"/>
                  </a:lnTo>
                  <a:close/>
                  <a:moveTo>
                    <a:pt x="10724" y="5159"/>
                  </a:moveTo>
                  <a:lnTo>
                    <a:pt x="10724" y="6479"/>
                  </a:lnTo>
                  <a:lnTo>
                    <a:pt x="9359" y="6479"/>
                  </a:lnTo>
                  <a:lnTo>
                    <a:pt x="9359" y="5159"/>
                  </a:lnTo>
                  <a:close/>
                  <a:moveTo>
                    <a:pt x="12254" y="5159"/>
                  </a:moveTo>
                  <a:lnTo>
                    <a:pt x="12254" y="6479"/>
                  </a:lnTo>
                  <a:lnTo>
                    <a:pt x="10889" y="6479"/>
                  </a:lnTo>
                  <a:lnTo>
                    <a:pt x="10889" y="5159"/>
                  </a:lnTo>
                  <a:close/>
                  <a:moveTo>
                    <a:pt x="13768" y="5159"/>
                  </a:moveTo>
                  <a:lnTo>
                    <a:pt x="13768" y="6479"/>
                  </a:lnTo>
                  <a:lnTo>
                    <a:pt x="12404" y="6479"/>
                  </a:lnTo>
                  <a:lnTo>
                    <a:pt x="12404" y="5159"/>
                  </a:lnTo>
                  <a:close/>
                  <a:moveTo>
                    <a:pt x="15283" y="5159"/>
                  </a:moveTo>
                  <a:lnTo>
                    <a:pt x="15283" y="6479"/>
                  </a:lnTo>
                  <a:lnTo>
                    <a:pt x="13918" y="6479"/>
                  </a:lnTo>
                  <a:lnTo>
                    <a:pt x="13918" y="5159"/>
                  </a:lnTo>
                  <a:close/>
                  <a:moveTo>
                    <a:pt x="16813" y="5159"/>
                  </a:moveTo>
                  <a:lnTo>
                    <a:pt x="16813" y="6479"/>
                  </a:lnTo>
                  <a:lnTo>
                    <a:pt x="15448" y="6479"/>
                  </a:lnTo>
                  <a:lnTo>
                    <a:pt x="15448" y="5159"/>
                  </a:lnTo>
                  <a:close/>
                  <a:moveTo>
                    <a:pt x="18327" y="5159"/>
                  </a:moveTo>
                  <a:lnTo>
                    <a:pt x="18327" y="6479"/>
                  </a:lnTo>
                  <a:lnTo>
                    <a:pt x="16963" y="6479"/>
                  </a:lnTo>
                  <a:lnTo>
                    <a:pt x="16963" y="5159"/>
                  </a:lnTo>
                  <a:close/>
                  <a:moveTo>
                    <a:pt x="19843" y="5159"/>
                  </a:moveTo>
                  <a:lnTo>
                    <a:pt x="19843" y="6479"/>
                  </a:lnTo>
                  <a:lnTo>
                    <a:pt x="18477" y="6479"/>
                  </a:lnTo>
                  <a:lnTo>
                    <a:pt x="18477" y="5159"/>
                  </a:lnTo>
                  <a:close/>
                  <a:moveTo>
                    <a:pt x="21357" y="5159"/>
                  </a:moveTo>
                  <a:lnTo>
                    <a:pt x="21357" y="6479"/>
                  </a:lnTo>
                  <a:lnTo>
                    <a:pt x="19992" y="6479"/>
                  </a:lnTo>
                  <a:lnTo>
                    <a:pt x="19992" y="5159"/>
                  </a:lnTo>
                  <a:close/>
                  <a:moveTo>
                    <a:pt x="22886" y="5159"/>
                  </a:moveTo>
                  <a:lnTo>
                    <a:pt x="22886" y="6479"/>
                  </a:lnTo>
                  <a:lnTo>
                    <a:pt x="21522" y="6479"/>
                  </a:lnTo>
                  <a:lnTo>
                    <a:pt x="21522" y="5159"/>
                  </a:lnTo>
                  <a:close/>
                  <a:moveTo>
                    <a:pt x="24402" y="5159"/>
                  </a:moveTo>
                  <a:lnTo>
                    <a:pt x="24402" y="6479"/>
                  </a:lnTo>
                  <a:lnTo>
                    <a:pt x="23036" y="6479"/>
                  </a:lnTo>
                  <a:lnTo>
                    <a:pt x="23036" y="5159"/>
                  </a:lnTo>
                  <a:close/>
                  <a:moveTo>
                    <a:pt x="25736" y="5159"/>
                  </a:moveTo>
                  <a:lnTo>
                    <a:pt x="25736" y="6479"/>
                  </a:lnTo>
                  <a:lnTo>
                    <a:pt x="24566" y="6479"/>
                  </a:lnTo>
                  <a:lnTo>
                    <a:pt x="24566" y="5159"/>
                  </a:lnTo>
                  <a:close/>
                  <a:moveTo>
                    <a:pt x="27265" y="5159"/>
                  </a:moveTo>
                  <a:lnTo>
                    <a:pt x="27265" y="6479"/>
                  </a:lnTo>
                  <a:lnTo>
                    <a:pt x="25901" y="6479"/>
                  </a:lnTo>
                  <a:lnTo>
                    <a:pt x="25901" y="5159"/>
                  </a:lnTo>
                  <a:close/>
                  <a:moveTo>
                    <a:pt x="28781" y="5159"/>
                  </a:moveTo>
                  <a:lnTo>
                    <a:pt x="28781" y="6479"/>
                  </a:lnTo>
                  <a:lnTo>
                    <a:pt x="27415" y="6479"/>
                  </a:lnTo>
                  <a:lnTo>
                    <a:pt x="27415" y="5159"/>
                  </a:lnTo>
                  <a:close/>
                  <a:moveTo>
                    <a:pt x="30115" y="5159"/>
                  </a:moveTo>
                  <a:lnTo>
                    <a:pt x="30115" y="6479"/>
                  </a:lnTo>
                  <a:lnTo>
                    <a:pt x="28931" y="6479"/>
                  </a:lnTo>
                  <a:lnTo>
                    <a:pt x="28931" y="5159"/>
                  </a:lnTo>
                  <a:close/>
                  <a:moveTo>
                    <a:pt x="31630" y="5159"/>
                  </a:moveTo>
                  <a:lnTo>
                    <a:pt x="31630" y="6479"/>
                  </a:lnTo>
                  <a:lnTo>
                    <a:pt x="30265" y="6479"/>
                  </a:lnTo>
                  <a:lnTo>
                    <a:pt x="30265" y="5159"/>
                  </a:lnTo>
                  <a:close/>
                  <a:moveTo>
                    <a:pt x="33160" y="5159"/>
                  </a:moveTo>
                  <a:lnTo>
                    <a:pt x="33160" y="6479"/>
                  </a:lnTo>
                  <a:lnTo>
                    <a:pt x="31795" y="6479"/>
                  </a:lnTo>
                  <a:lnTo>
                    <a:pt x="31795" y="5159"/>
                  </a:lnTo>
                  <a:close/>
                  <a:moveTo>
                    <a:pt x="34674" y="5159"/>
                  </a:moveTo>
                  <a:lnTo>
                    <a:pt x="34674" y="6479"/>
                  </a:lnTo>
                  <a:lnTo>
                    <a:pt x="33310" y="6479"/>
                  </a:lnTo>
                  <a:lnTo>
                    <a:pt x="33310" y="5159"/>
                  </a:lnTo>
                  <a:close/>
                  <a:moveTo>
                    <a:pt x="36204" y="5159"/>
                  </a:moveTo>
                  <a:lnTo>
                    <a:pt x="36204" y="6479"/>
                  </a:lnTo>
                  <a:lnTo>
                    <a:pt x="34840" y="6479"/>
                  </a:lnTo>
                  <a:lnTo>
                    <a:pt x="34840" y="5159"/>
                  </a:lnTo>
                  <a:close/>
                  <a:moveTo>
                    <a:pt x="37719" y="5159"/>
                  </a:moveTo>
                  <a:lnTo>
                    <a:pt x="37719" y="6479"/>
                  </a:lnTo>
                  <a:lnTo>
                    <a:pt x="36354" y="6479"/>
                  </a:lnTo>
                  <a:lnTo>
                    <a:pt x="36354" y="5159"/>
                  </a:lnTo>
                  <a:close/>
                  <a:moveTo>
                    <a:pt x="39233" y="5159"/>
                  </a:moveTo>
                  <a:lnTo>
                    <a:pt x="39233" y="6479"/>
                  </a:lnTo>
                  <a:lnTo>
                    <a:pt x="37869" y="6479"/>
                  </a:lnTo>
                  <a:lnTo>
                    <a:pt x="37869" y="5159"/>
                  </a:lnTo>
                  <a:close/>
                  <a:moveTo>
                    <a:pt x="40763" y="5159"/>
                  </a:moveTo>
                  <a:lnTo>
                    <a:pt x="40763" y="6479"/>
                  </a:lnTo>
                  <a:lnTo>
                    <a:pt x="39399" y="6479"/>
                  </a:lnTo>
                  <a:lnTo>
                    <a:pt x="39399" y="5159"/>
                  </a:lnTo>
                  <a:close/>
                  <a:moveTo>
                    <a:pt x="42278" y="5159"/>
                  </a:moveTo>
                  <a:lnTo>
                    <a:pt x="42278" y="6479"/>
                  </a:lnTo>
                  <a:lnTo>
                    <a:pt x="40913" y="6479"/>
                  </a:lnTo>
                  <a:lnTo>
                    <a:pt x="40913" y="5159"/>
                  </a:lnTo>
                  <a:close/>
                  <a:moveTo>
                    <a:pt x="43732" y="5159"/>
                  </a:moveTo>
                  <a:lnTo>
                    <a:pt x="43732" y="6479"/>
                  </a:lnTo>
                  <a:lnTo>
                    <a:pt x="42442" y="6479"/>
                  </a:lnTo>
                  <a:lnTo>
                    <a:pt x="42442" y="5159"/>
                  </a:lnTo>
                  <a:close/>
                  <a:moveTo>
                    <a:pt x="45188" y="5159"/>
                  </a:moveTo>
                  <a:lnTo>
                    <a:pt x="45188" y="6479"/>
                  </a:lnTo>
                  <a:lnTo>
                    <a:pt x="43882" y="6479"/>
                  </a:lnTo>
                  <a:lnTo>
                    <a:pt x="43882" y="5159"/>
                  </a:lnTo>
                  <a:close/>
                  <a:moveTo>
                    <a:pt x="46642" y="5159"/>
                  </a:moveTo>
                  <a:lnTo>
                    <a:pt x="46642" y="6479"/>
                  </a:lnTo>
                  <a:lnTo>
                    <a:pt x="45338" y="6479"/>
                  </a:lnTo>
                  <a:lnTo>
                    <a:pt x="45338" y="5159"/>
                  </a:lnTo>
                  <a:close/>
                  <a:moveTo>
                    <a:pt x="48081" y="5159"/>
                  </a:moveTo>
                  <a:lnTo>
                    <a:pt x="48081" y="6479"/>
                  </a:lnTo>
                  <a:lnTo>
                    <a:pt x="46792" y="6479"/>
                  </a:lnTo>
                  <a:lnTo>
                    <a:pt x="46792" y="5159"/>
                  </a:lnTo>
                  <a:close/>
                  <a:moveTo>
                    <a:pt x="49537" y="5159"/>
                  </a:moveTo>
                  <a:lnTo>
                    <a:pt x="49537" y="6479"/>
                  </a:lnTo>
                  <a:lnTo>
                    <a:pt x="48247" y="6479"/>
                  </a:lnTo>
                  <a:lnTo>
                    <a:pt x="48247" y="5159"/>
                  </a:lnTo>
                  <a:close/>
                  <a:moveTo>
                    <a:pt x="50991" y="5159"/>
                  </a:moveTo>
                  <a:lnTo>
                    <a:pt x="50991" y="6479"/>
                  </a:lnTo>
                  <a:lnTo>
                    <a:pt x="49701" y="6479"/>
                  </a:lnTo>
                  <a:lnTo>
                    <a:pt x="49701" y="5159"/>
                  </a:lnTo>
                  <a:close/>
                  <a:moveTo>
                    <a:pt x="52446" y="5159"/>
                  </a:moveTo>
                  <a:lnTo>
                    <a:pt x="52446" y="6479"/>
                  </a:lnTo>
                  <a:lnTo>
                    <a:pt x="51141" y="6479"/>
                  </a:lnTo>
                  <a:lnTo>
                    <a:pt x="51141" y="5159"/>
                  </a:lnTo>
                  <a:close/>
                  <a:moveTo>
                    <a:pt x="53766" y="5159"/>
                  </a:moveTo>
                  <a:lnTo>
                    <a:pt x="53766" y="6479"/>
                  </a:lnTo>
                  <a:lnTo>
                    <a:pt x="52596" y="6479"/>
                  </a:lnTo>
                  <a:lnTo>
                    <a:pt x="52596" y="5159"/>
                  </a:lnTo>
                  <a:close/>
                  <a:moveTo>
                    <a:pt x="1606" y="6689"/>
                  </a:moveTo>
                  <a:lnTo>
                    <a:pt x="1606" y="8009"/>
                  </a:lnTo>
                  <a:lnTo>
                    <a:pt x="241" y="8009"/>
                  </a:lnTo>
                  <a:lnTo>
                    <a:pt x="241" y="6689"/>
                  </a:lnTo>
                  <a:close/>
                  <a:moveTo>
                    <a:pt x="3120" y="6689"/>
                  </a:moveTo>
                  <a:lnTo>
                    <a:pt x="3120" y="8009"/>
                  </a:lnTo>
                  <a:lnTo>
                    <a:pt x="1756" y="8009"/>
                  </a:lnTo>
                  <a:lnTo>
                    <a:pt x="1756" y="6689"/>
                  </a:lnTo>
                  <a:close/>
                  <a:moveTo>
                    <a:pt x="4650" y="6689"/>
                  </a:moveTo>
                  <a:lnTo>
                    <a:pt x="4650" y="8009"/>
                  </a:lnTo>
                  <a:lnTo>
                    <a:pt x="3286" y="8009"/>
                  </a:lnTo>
                  <a:lnTo>
                    <a:pt x="3286" y="6689"/>
                  </a:lnTo>
                  <a:close/>
                  <a:moveTo>
                    <a:pt x="6165" y="6689"/>
                  </a:moveTo>
                  <a:lnTo>
                    <a:pt x="6165" y="8009"/>
                  </a:lnTo>
                  <a:lnTo>
                    <a:pt x="4800" y="8009"/>
                  </a:lnTo>
                  <a:lnTo>
                    <a:pt x="4800" y="6689"/>
                  </a:lnTo>
                  <a:close/>
                  <a:moveTo>
                    <a:pt x="7679" y="6689"/>
                  </a:moveTo>
                  <a:lnTo>
                    <a:pt x="7679" y="8009"/>
                  </a:lnTo>
                  <a:lnTo>
                    <a:pt x="6315" y="8009"/>
                  </a:lnTo>
                  <a:lnTo>
                    <a:pt x="6315" y="6689"/>
                  </a:lnTo>
                  <a:close/>
                  <a:moveTo>
                    <a:pt x="9209" y="6689"/>
                  </a:moveTo>
                  <a:lnTo>
                    <a:pt x="9209" y="8009"/>
                  </a:lnTo>
                  <a:lnTo>
                    <a:pt x="7845" y="8009"/>
                  </a:lnTo>
                  <a:lnTo>
                    <a:pt x="7845" y="6689"/>
                  </a:lnTo>
                  <a:close/>
                  <a:moveTo>
                    <a:pt x="10724" y="6689"/>
                  </a:moveTo>
                  <a:lnTo>
                    <a:pt x="10724" y="8009"/>
                  </a:lnTo>
                  <a:lnTo>
                    <a:pt x="9359" y="8009"/>
                  </a:lnTo>
                  <a:lnTo>
                    <a:pt x="9359" y="6689"/>
                  </a:lnTo>
                  <a:close/>
                  <a:moveTo>
                    <a:pt x="12254" y="6689"/>
                  </a:moveTo>
                  <a:lnTo>
                    <a:pt x="12254" y="8009"/>
                  </a:lnTo>
                  <a:lnTo>
                    <a:pt x="10889" y="8009"/>
                  </a:lnTo>
                  <a:lnTo>
                    <a:pt x="10889" y="6689"/>
                  </a:lnTo>
                  <a:close/>
                  <a:moveTo>
                    <a:pt x="13768" y="6689"/>
                  </a:moveTo>
                  <a:lnTo>
                    <a:pt x="13768" y="8009"/>
                  </a:lnTo>
                  <a:lnTo>
                    <a:pt x="12404" y="8009"/>
                  </a:lnTo>
                  <a:lnTo>
                    <a:pt x="12404" y="6689"/>
                  </a:lnTo>
                  <a:close/>
                  <a:moveTo>
                    <a:pt x="15283" y="6689"/>
                  </a:moveTo>
                  <a:lnTo>
                    <a:pt x="15283" y="8009"/>
                  </a:lnTo>
                  <a:lnTo>
                    <a:pt x="13918" y="8009"/>
                  </a:lnTo>
                  <a:lnTo>
                    <a:pt x="13918" y="6689"/>
                  </a:lnTo>
                  <a:close/>
                  <a:moveTo>
                    <a:pt x="16813" y="6689"/>
                  </a:moveTo>
                  <a:lnTo>
                    <a:pt x="16813" y="8009"/>
                  </a:lnTo>
                  <a:lnTo>
                    <a:pt x="15448" y="8009"/>
                  </a:lnTo>
                  <a:lnTo>
                    <a:pt x="15448" y="6689"/>
                  </a:lnTo>
                  <a:close/>
                  <a:moveTo>
                    <a:pt x="18327" y="6689"/>
                  </a:moveTo>
                  <a:lnTo>
                    <a:pt x="18327" y="8009"/>
                  </a:lnTo>
                  <a:lnTo>
                    <a:pt x="16963" y="8009"/>
                  </a:lnTo>
                  <a:lnTo>
                    <a:pt x="16963" y="6689"/>
                  </a:lnTo>
                  <a:close/>
                  <a:moveTo>
                    <a:pt x="19843" y="6689"/>
                  </a:moveTo>
                  <a:lnTo>
                    <a:pt x="19843" y="8009"/>
                  </a:lnTo>
                  <a:lnTo>
                    <a:pt x="18477" y="8009"/>
                  </a:lnTo>
                  <a:lnTo>
                    <a:pt x="18477" y="6689"/>
                  </a:lnTo>
                  <a:close/>
                  <a:moveTo>
                    <a:pt x="21357" y="6689"/>
                  </a:moveTo>
                  <a:lnTo>
                    <a:pt x="21357" y="8009"/>
                  </a:lnTo>
                  <a:lnTo>
                    <a:pt x="19992" y="8009"/>
                  </a:lnTo>
                  <a:lnTo>
                    <a:pt x="19992" y="6689"/>
                  </a:lnTo>
                  <a:close/>
                  <a:moveTo>
                    <a:pt x="22886" y="6689"/>
                  </a:moveTo>
                  <a:lnTo>
                    <a:pt x="22886" y="8009"/>
                  </a:lnTo>
                  <a:lnTo>
                    <a:pt x="21522" y="8009"/>
                  </a:lnTo>
                  <a:lnTo>
                    <a:pt x="21522" y="6689"/>
                  </a:lnTo>
                  <a:close/>
                  <a:moveTo>
                    <a:pt x="24402" y="6689"/>
                  </a:moveTo>
                  <a:lnTo>
                    <a:pt x="24402" y="8009"/>
                  </a:lnTo>
                  <a:lnTo>
                    <a:pt x="23036" y="8009"/>
                  </a:lnTo>
                  <a:lnTo>
                    <a:pt x="23036" y="6689"/>
                  </a:lnTo>
                  <a:close/>
                  <a:moveTo>
                    <a:pt x="25736" y="6689"/>
                  </a:moveTo>
                  <a:lnTo>
                    <a:pt x="25736" y="8009"/>
                  </a:lnTo>
                  <a:lnTo>
                    <a:pt x="24566" y="8009"/>
                  </a:lnTo>
                  <a:lnTo>
                    <a:pt x="24566" y="6689"/>
                  </a:lnTo>
                  <a:close/>
                  <a:moveTo>
                    <a:pt x="27265" y="6689"/>
                  </a:moveTo>
                  <a:lnTo>
                    <a:pt x="27265" y="8009"/>
                  </a:lnTo>
                  <a:lnTo>
                    <a:pt x="25901" y="8009"/>
                  </a:lnTo>
                  <a:lnTo>
                    <a:pt x="25901" y="6689"/>
                  </a:lnTo>
                  <a:close/>
                  <a:moveTo>
                    <a:pt x="28781" y="6689"/>
                  </a:moveTo>
                  <a:lnTo>
                    <a:pt x="28781" y="8009"/>
                  </a:lnTo>
                  <a:lnTo>
                    <a:pt x="27415" y="8009"/>
                  </a:lnTo>
                  <a:lnTo>
                    <a:pt x="27415" y="6689"/>
                  </a:lnTo>
                  <a:close/>
                  <a:moveTo>
                    <a:pt x="30115" y="6689"/>
                  </a:moveTo>
                  <a:lnTo>
                    <a:pt x="30115" y="8009"/>
                  </a:lnTo>
                  <a:lnTo>
                    <a:pt x="28931" y="8009"/>
                  </a:lnTo>
                  <a:lnTo>
                    <a:pt x="28931" y="6689"/>
                  </a:lnTo>
                  <a:close/>
                  <a:moveTo>
                    <a:pt x="31630" y="6689"/>
                  </a:moveTo>
                  <a:lnTo>
                    <a:pt x="31630" y="8009"/>
                  </a:lnTo>
                  <a:lnTo>
                    <a:pt x="30265" y="8009"/>
                  </a:lnTo>
                  <a:lnTo>
                    <a:pt x="30265" y="6689"/>
                  </a:lnTo>
                  <a:close/>
                  <a:moveTo>
                    <a:pt x="33160" y="6689"/>
                  </a:moveTo>
                  <a:lnTo>
                    <a:pt x="33160" y="8009"/>
                  </a:lnTo>
                  <a:lnTo>
                    <a:pt x="31795" y="8009"/>
                  </a:lnTo>
                  <a:lnTo>
                    <a:pt x="31795" y="6689"/>
                  </a:lnTo>
                  <a:close/>
                  <a:moveTo>
                    <a:pt x="34674" y="6689"/>
                  </a:moveTo>
                  <a:lnTo>
                    <a:pt x="34674" y="8009"/>
                  </a:lnTo>
                  <a:lnTo>
                    <a:pt x="33310" y="8009"/>
                  </a:lnTo>
                  <a:lnTo>
                    <a:pt x="33310" y="6689"/>
                  </a:lnTo>
                  <a:close/>
                  <a:moveTo>
                    <a:pt x="36204" y="6689"/>
                  </a:moveTo>
                  <a:lnTo>
                    <a:pt x="36204" y="8009"/>
                  </a:lnTo>
                  <a:lnTo>
                    <a:pt x="34840" y="8009"/>
                  </a:lnTo>
                  <a:lnTo>
                    <a:pt x="34840" y="6689"/>
                  </a:lnTo>
                  <a:close/>
                  <a:moveTo>
                    <a:pt x="37719" y="6689"/>
                  </a:moveTo>
                  <a:lnTo>
                    <a:pt x="37719" y="8009"/>
                  </a:lnTo>
                  <a:lnTo>
                    <a:pt x="36354" y="8009"/>
                  </a:lnTo>
                  <a:lnTo>
                    <a:pt x="36354" y="6689"/>
                  </a:lnTo>
                  <a:close/>
                  <a:moveTo>
                    <a:pt x="39233" y="6689"/>
                  </a:moveTo>
                  <a:lnTo>
                    <a:pt x="39233" y="8009"/>
                  </a:lnTo>
                  <a:lnTo>
                    <a:pt x="37869" y="8009"/>
                  </a:lnTo>
                  <a:lnTo>
                    <a:pt x="37869" y="6689"/>
                  </a:lnTo>
                  <a:close/>
                  <a:moveTo>
                    <a:pt x="40763" y="6689"/>
                  </a:moveTo>
                  <a:lnTo>
                    <a:pt x="40763" y="8009"/>
                  </a:lnTo>
                  <a:lnTo>
                    <a:pt x="39399" y="8009"/>
                  </a:lnTo>
                  <a:lnTo>
                    <a:pt x="39399" y="6689"/>
                  </a:lnTo>
                  <a:close/>
                  <a:moveTo>
                    <a:pt x="42278" y="6689"/>
                  </a:moveTo>
                  <a:lnTo>
                    <a:pt x="42278" y="8009"/>
                  </a:lnTo>
                  <a:lnTo>
                    <a:pt x="40913" y="8009"/>
                  </a:lnTo>
                  <a:lnTo>
                    <a:pt x="40913" y="6689"/>
                  </a:lnTo>
                  <a:close/>
                  <a:moveTo>
                    <a:pt x="43732" y="6689"/>
                  </a:moveTo>
                  <a:lnTo>
                    <a:pt x="43732" y="8009"/>
                  </a:lnTo>
                  <a:lnTo>
                    <a:pt x="42442" y="8009"/>
                  </a:lnTo>
                  <a:lnTo>
                    <a:pt x="42442" y="6689"/>
                  </a:lnTo>
                  <a:close/>
                  <a:moveTo>
                    <a:pt x="45188" y="6689"/>
                  </a:moveTo>
                  <a:lnTo>
                    <a:pt x="45188" y="8009"/>
                  </a:lnTo>
                  <a:lnTo>
                    <a:pt x="43882" y="8009"/>
                  </a:lnTo>
                  <a:lnTo>
                    <a:pt x="43882" y="6689"/>
                  </a:lnTo>
                  <a:close/>
                  <a:moveTo>
                    <a:pt x="46642" y="6689"/>
                  </a:moveTo>
                  <a:lnTo>
                    <a:pt x="46642" y="8009"/>
                  </a:lnTo>
                  <a:lnTo>
                    <a:pt x="45338" y="8009"/>
                  </a:lnTo>
                  <a:lnTo>
                    <a:pt x="45338" y="6689"/>
                  </a:lnTo>
                  <a:close/>
                  <a:moveTo>
                    <a:pt x="48081" y="6689"/>
                  </a:moveTo>
                  <a:lnTo>
                    <a:pt x="48081" y="8009"/>
                  </a:lnTo>
                  <a:lnTo>
                    <a:pt x="46792" y="8009"/>
                  </a:lnTo>
                  <a:lnTo>
                    <a:pt x="46792" y="6689"/>
                  </a:lnTo>
                  <a:close/>
                  <a:moveTo>
                    <a:pt x="49537" y="6689"/>
                  </a:moveTo>
                  <a:lnTo>
                    <a:pt x="49537" y="8009"/>
                  </a:lnTo>
                  <a:lnTo>
                    <a:pt x="48247" y="8009"/>
                  </a:lnTo>
                  <a:lnTo>
                    <a:pt x="48247" y="6689"/>
                  </a:lnTo>
                  <a:close/>
                  <a:moveTo>
                    <a:pt x="50991" y="6689"/>
                  </a:moveTo>
                  <a:lnTo>
                    <a:pt x="50991" y="8009"/>
                  </a:lnTo>
                  <a:lnTo>
                    <a:pt x="49701" y="8009"/>
                  </a:lnTo>
                  <a:lnTo>
                    <a:pt x="49701" y="6689"/>
                  </a:lnTo>
                  <a:close/>
                  <a:moveTo>
                    <a:pt x="52446" y="6689"/>
                  </a:moveTo>
                  <a:lnTo>
                    <a:pt x="52446" y="8009"/>
                  </a:lnTo>
                  <a:lnTo>
                    <a:pt x="51141" y="8009"/>
                  </a:lnTo>
                  <a:lnTo>
                    <a:pt x="51141" y="6689"/>
                  </a:lnTo>
                  <a:close/>
                  <a:moveTo>
                    <a:pt x="53766" y="6689"/>
                  </a:moveTo>
                  <a:lnTo>
                    <a:pt x="53766" y="8009"/>
                  </a:lnTo>
                  <a:lnTo>
                    <a:pt x="52596" y="8009"/>
                  </a:lnTo>
                  <a:lnTo>
                    <a:pt x="52596" y="6689"/>
                  </a:lnTo>
                  <a:close/>
                  <a:moveTo>
                    <a:pt x="1606" y="8203"/>
                  </a:moveTo>
                  <a:lnTo>
                    <a:pt x="1606" y="9523"/>
                  </a:lnTo>
                  <a:lnTo>
                    <a:pt x="241" y="9523"/>
                  </a:lnTo>
                  <a:lnTo>
                    <a:pt x="241" y="8203"/>
                  </a:lnTo>
                  <a:close/>
                  <a:moveTo>
                    <a:pt x="3120" y="8203"/>
                  </a:moveTo>
                  <a:lnTo>
                    <a:pt x="3120" y="9523"/>
                  </a:lnTo>
                  <a:lnTo>
                    <a:pt x="1756" y="9523"/>
                  </a:lnTo>
                  <a:lnTo>
                    <a:pt x="1756" y="8203"/>
                  </a:lnTo>
                  <a:close/>
                  <a:moveTo>
                    <a:pt x="4650" y="8203"/>
                  </a:moveTo>
                  <a:lnTo>
                    <a:pt x="4650" y="9523"/>
                  </a:lnTo>
                  <a:lnTo>
                    <a:pt x="3286" y="9523"/>
                  </a:lnTo>
                  <a:lnTo>
                    <a:pt x="3286" y="8203"/>
                  </a:lnTo>
                  <a:close/>
                  <a:moveTo>
                    <a:pt x="6165" y="8203"/>
                  </a:moveTo>
                  <a:lnTo>
                    <a:pt x="6165" y="9523"/>
                  </a:lnTo>
                  <a:lnTo>
                    <a:pt x="4800" y="9523"/>
                  </a:lnTo>
                  <a:lnTo>
                    <a:pt x="4800" y="8203"/>
                  </a:lnTo>
                  <a:close/>
                  <a:moveTo>
                    <a:pt x="7679" y="8203"/>
                  </a:moveTo>
                  <a:lnTo>
                    <a:pt x="7679" y="9523"/>
                  </a:lnTo>
                  <a:lnTo>
                    <a:pt x="6315" y="9523"/>
                  </a:lnTo>
                  <a:lnTo>
                    <a:pt x="6315" y="8203"/>
                  </a:lnTo>
                  <a:close/>
                  <a:moveTo>
                    <a:pt x="9209" y="8203"/>
                  </a:moveTo>
                  <a:lnTo>
                    <a:pt x="9209" y="9523"/>
                  </a:lnTo>
                  <a:lnTo>
                    <a:pt x="7845" y="9523"/>
                  </a:lnTo>
                  <a:lnTo>
                    <a:pt x="7845" y="8203"/>
                  </a:lnTo>
                  <a:close/>
                  <a:moveTo>
                    <a:pt x="10724" y="8203"/>
                  </a:moveTo>
                  <a:lnTo>
                    <a:pt x="10724" y="9523"/>
                  </a:lnTo>
                  <a:lnTo>
                    <a:pt x="9359" y="9523"/>
                  </a:lnTo>
                  <a:lnTo>
                    <a:pt x="9359" y="8203"/>
                  </a:lnTo>
                  <a:close/>
                  <a:moveTo>
                    <a:pt x="12254" y="8203"/>
                  </a:moveTo>
                  <a:lnTo>
                    <a:pt x="12254" y="9523"/>
                  </a:lnTo>
                  <a:lnTo>
                    <a:pt x="10889" y="9523"/>
                  </a:lnTo>
                  <a:lnTo>
                    <a:pt x="10889" y="8203"/>
                  </a:lnTo>
                  <a:close/>
                  <a:moveTo>
                    <a:pt x="13768" y="8203"/>
                  </a:moveTo>
                  <a:lnTo>
                    <a:pt x="13768" y="9523"/>
                  </a:lnTo>
                  <a:lnTo>
                    <a:pt x="12404" y="9523"/>
                  </a:lnTo>
                  <a:lnTo>
                    <a:pt x="12404" y="8203"/>
                  </a:lnTo>
                  <a:close/>
                  <a:moveTo>
                    <a:pt x="15283" y="8203"/>
                  </a:moveTo>
                  <a:lnTo>
                    <a:pt x="15283" y="9523"/>
                  </a:lnTo>
                  <a:lnTo>
                    <a:pt x="13918" y="9523"/>
                  </a:lnTo>
                  <a:lnTo>
                    <a:pt x="13918" y="8203"/>
                  </a:lnTo>
                  <a:close/>
                  <a:moveTo>
                    <a:pt x="16813" y="8203"/>
                  </a:moveTo>
                  <a:lnTo>
                    <a:pt x="16813" y="9523"/>
                  </a:lnTo>
                  <a:lnTo>
                    <a:pt x="15448" y="9523"/>
                  </a:lnTo>
                  <a:lnTo>
                    <a:pt x="15448" y="8203"/>
                  </a:lnTo>
                  <a:close/>
                  <a:moveTo>
                    <a:pt x="18327" y="8203"/>
                  </a:moveTo>
                  <a:lnTo>
                    <a:pt x="18327" y="9523"/>
                  </a:lnTo>
                  <a:lnTo>
                    <a:pt x="16963" y="9523"/>
                  </a:lnTo>
                  <a:lnTo>
                    <a:pt x="16963" y="8203"/>
                  </a:lnTo>
                  <a:close/>
                  <a:moveTo>
                    <a:pt x="19843" y="8203"/>
                  </a:moveTo>
                  <a:lnTo>
                    <a:pt x="19843" y="9523"/>
                  </a:lnTo>
                  <a:lnTo>
                    <a:pt x="18477" y="9523"/>
                  </a:lnTo>
                  <a:lnTo>
                    <a:pt x="18477" y="8203"/>
                  </a:lnTo>
                  <a:close/>
                  <a:moveTo>
                    <a:pt x="21357" y="8203"/>
                  </a:moveTo>
                  <a:lnTo>
                    <a:pt x="21357" y="9523"/>
                  </a:lnTo>
                  <a:lnTo>
                    <a:pt x="19992" y="9523"/>
                  </a:lnTo>
                  <a:lnTo>
                    <a:pt x="19992" y="8203"/>
                  </a:lnTo>
                  <a:close/>
                  <a:moveTo>
                    <a:pt x="22886" y="8203"/>
                  </a:moveTo>
                  <a:lnTo>
                    <a:pt x="22886" y="9523"/>
                  </a:lnTo>
                  <a:lnTo>
                    <a:pt x="21522" y="9523"/>
                  </a:lnTo>
                  <a:lnTo>
                    <a:pt x="21522" y="8203"/>
                  </a:lnTo>
                  <a:close/>
                  <a:moveTo>
                    <a:pt x="24402" y="8203"/>
                  </a:moveTo>
                  <a:lnTo>
                    <a:pt x="24402" y="9523"/>
                  </a:lnTo>
                  <a:lnTo>
                    <a:pt x="23036" y="9523"/>
                  </a:lnTo>
                  <a:lnTo>
                    <a:pt x="23036" y="8203"/>
                  </a:lnTo>
                  <a:close/>
                  <a:moveTo>
                    <a:pt x="25736" y="8203"/>
                  </a:moveTo>
                  <a:lnTo>
                    <a:pt x="25736" y="9523"/>
                  </a:lnTo>
                  <a:lnTo>
                    <a:pt x="24566" y="9523"/>
                  </a:lnTo>
                  <a:lnTo>
                    <a:pt x="24566" y="8203"/>
                  </a:lnTo>
                  <a:close/>
                  <a:moveTo>
                    <a:pt x="27265" y="8203"/>
                  </a:moveTo>
                  <a:lnTo>
                    <a:pt x="27265" y="9523"/>
                  </a:lnTo>
                  <a:lnTo>
                    <a:pt x="25901" y="9523"/>
                  </a:lnTo>
                  <a:lnTo>
                    <a:pt x="25901" y="8203"/>
                  </a:lnTo>
                  <a:close/>
                  <a:moveTo>
                    <a:pt x="28781" y="8203"/>
                  </a:moveTo>
                  <a:lnTo>
                    <a:pt x="28781" y="9523"/>
                  </a:lnTo>
                  <a:lnTo>
                    <a:pt x="27415" y="9523"/>
                  </a:lnTo>
                  <a:lnTo>
                    <a:pt x="27415" y="8203"/>
                  </a:lnTo>
                  <a:close/>
                  <a:moveTo>
                    <a:pt x="30115" y="8203"/>
                  </a:moveTo>
                  <a:lnTo>
                    <a:pt x="30115" y="9523"/>
                  </a:lnTo>
                  <a:lnTo>
                    <a:pt x="28931" y="9523"/>
                  </a:lnTo>
                  <a:lnTo>
                    <a:pt x="28931" y="8203"/>
                  </a:lnTo>
                  <a:close/>
                  <a:moveTo>
                    <a:pt x="31630" y="8203"/>
                  </a:moveTo>
                  <a:lnTo>
                    <a:pt x="31630" y="9523"/>
                  </a:lnTo>
                  <a:lnTo>
                    <a:pt x="30265" y="9523"/>
                  </a:lnTo>
                  <a:lnTo>
                    <a:pt x="30265" y="8203"/>
                  </a:lnTo>
                  <a:close/>
                  <a:moveTo>
                    <a:pt x="33160" y="8203"/>
                  </a:moveTo>
                  <a:lnTo>
                    <a:pt x="33160" y="9523"/>
                  </a:lnTo>
                  <a:lnTo>
                    <a:pt x="31795" y="9523"/>
                  </a:lnTo>
                  <a:lnTo>
                    <a:pt x="31795" y="8203"/>
                  </a:lnTo>
                  <a:close/>
                  <a:moveTo>
                    <a:pt x="34674" y="8203"/>
                  </a:moveTo>
                  <a:lnTo>
                    <a:pt x="34674" y="9523"/>
                  </a:lnTo>
                  <a:lnTo>
                    <a:pt x="33310" y="9523"/>
                  </a:lnTo>
                  <a:lnTo>
                    <a:pt x="33310" y="8203"/>
                  </a:lnTo>
                  <a:close/>
                  <a:moveTo>
                    <a:pt x="36204" y="8203"/>
                  </a:moveTo>
                  <a:lnTo>
                    <a:pt x="36204" y="9523"/>
                  </a:lnTo>
                  <a:lnTo>
                    <a:pt x="34840" y="9523"/>
                  </a:lnTo>
                  <a:lnTo>
                    <a:pt x="34840" y="8203"/>
                  </a:lnTo>
                  <a:close/>
                  <a:moveTo>
                    <a:pt x="37719" y="8203"/>
                  </a:moveTo>
                  <a:lnTo>
                    <a:pt x="37719" y="9523"/>
                  </a:lnTo>
                  <a:lnTo>
                    <a:pt x="36354" y="9523"/>
                  </a:lnTo>
                  <a:lnTo>
                    <a:pt x="36354" y="8203"/>
                  </a:lnTo>
                  <a:close/>
                  <a:moveTo>
                    <a:pt x="39233" y="8203"/>
                  </a:moveTo>
                  <a:lnTo>
                    <a:pt x="39233" y="9523"/>
                  </a:lnTo>
                  <a:lnTo>
                    <a:pt x="37869" y="9523"/>
                  </a:lnTo>
                  <a:lnTo>
                    <a:pt x="37869" y="8203"/>
                  </a:lnTo>
                  <a:close/>
                  <a:moveTo>
                    <a:pt x="40763" y="8203"/>
                  </a:moveTo>
                  <a:lnTo>
                    <a:pt x="40763" y="9523"/>
                  </a:lnTo>
                  <a:lnTo>
                    <a:pt x="39399" y="9523"/>
                  </a:lnTo>
                  <a:lnTo>
                    <a:pt x="39399" y="8203"/>
                  </a:lnTo>
                  <a:close/>
                  <a:moveTo>
                    <a:pt x="42278" y="8203"/>
                  </a:moveTo>
                  <a:lnTo>
                    <a:pt x="42278" y="9523"/>
                  </a:lnTo>
                  <a:lnTo>
                    <a:pt x="40913" y="9523"/>
                  </a:lnTo>
                  <a:lnTo>
                    <a:pt x="40913" y="8203"/>
                  </a:lnTo>
                  <a:close/>
                  <a:moveTo>
                    <a:pt x="43732" y="8203"/>
                  </a:moveTo>
                  <a:lnTo>
                    <a:pt x="43732" y="9523"/>
                  </a:lnTo>
                  <a:lnTo>
                    <a:pt x="42442" y="9523"/>
                  </a:lnTo>
                  <a:lnTo>
                    <a:pt x="42442" y="8203"/>
                  </a:lnTo>
                  <a:close/>
                  <a:moveTo>
                    <a:pt x="45188" y="8203"/>
                  </a:moveTo>
                  <a:lnTo>
                    <a:pt x="45188" y="9523"/>
                  </a:lnTo>
                  <a:lnTo>
                    <a:pt x="43882" y="9523"/>
                  </a:lnTo>
                  <a:lnTo>
                    <a:pt x="43882" y="8203"/>
                  </a:lnTo>
                  <a:close/>
                  <a:moveTo>
                    <a:pt x="46642" y="8203"/>
                  </a:moveTo>
                  <a:lnTo>
                    <a:pt x="46642" y="9523"/>
                  </a:lnTo>
                  <a:lnTo>
                    <a:pt x="45338" y="9523"/>
                  </a:lnTo>
                  <a:lnTo>
                    <a:pt x="45338" y="8203"/>
                  </a:lnTo>
                  <a:close/>
                  <a:moveTo>
                    <a:pt x="48081" y="8203"/>
                  </a:moveTo>
                  <a:lnTo>
                    <a:pt x="48081" y="9523"/>
                  </a:lnTo>
                  <a:lnTo>
                    <a:pt x="46792" y="9523"/>
                  </a:lnTo>
                  <a:lnTo>
                    <a:pt x="46792" y="8203"/>
                  </a:lnTo>
                  <a:close/>
                  <a:moveTo>
                    <a:pt x="49537" y="8203"/>
                  </a:moveTo>
                  <a:lnTo>
                    <a:pt x="49537" y="9523"/>
                  </a:lnTo>
                  <a:lnTo>
                    <a:pt x="48247" y="9523"/>
                  </a:lnTo>
                  <a:lnTo>
                    <a:pt x="48247" y="8203"/>
                  </a:lnTo>
                  <a:close/>
                  <a:moveTo>
                    <a:pt x="50991" y="8203"/>
                  </a:moveTo>
                  <a:lnTo>
                    <a:pt x="50991" y="9523"/>
                  </a:lnTo>
                  <a:lnTo>
                    <a:pt x="49701" y="9523"/>
                  </a:lnTo>
                  <a:lnTo>
                    <a:pt x="49701" y="8203"/>
                  </a:lnTo>
                  <a:close/>
                  <a:moveTo>
                    <a:pt x="52446" y="8203"/>
                  </a:moveTo>
                  <a:lnTo>
                    <a:pt x="52446" y="9523"/>
                  </a:lnTo>
                  <a:lnTo>
                    <a:pt x="51141" y="9523"/>
                  </a:lnTo>
                  <a:lnTo>
                    <a:pt x="51141" y="8203"/>
                  </a:lnTo>
                  <a:close/>
                  <a:moveTo>
                    <a:pt x="53766" y="8203"/>
                  </a:moveTo>
                  <a:lnTo>
                    <a:pt x="53766" y="9523"/>
                  </a:lnTo>
                  <a:lnTo>
                    <a:pt x="52596" y="9523"/>
                  </a:lnTo>
                  <a:lnTo>
                    <a:pt x="52596" y="8203"/>
                  </a:lnTo>
                  <a:close/>
                  <a:moveTo>
                    <a:pt x="3120" y="9719"/>
                  </a:moveTo>
                  <a:lnTo>
                    <a:pt x="3120" y="11038"/>
                  </a:lnTo>
                  <a:lnTo>
                    <a:pt x="1756" y="11038"/>
                  </a:lnTo>
                  <a:lnTo>
                    <a:pt x="1756" y="9719"/>
                  </a:lnTo>
                  <a:close/>
                  <a:moveTo>
                    <a:pt x="4650" y="9719"/>
                  </a:moveTo>
                  <a:lnTo>
                    <a:pt x="4650" y="11038"/>
                  </a:lnTo>
                  <a:lnTo>
                    <a:pt x="3286" y="11038"/>
                  </a:lnTo>
                  <a:lnTo>
                    <a:pt x="3286" y="9719"/>
                  </a:lnTo>
                  <a:close/>
                  <a:moveTo>
                    <a:pt x="6165" y="9719"/>
                  </a:moveTo>
                  <a:lnTo>
                    <a:pt x="6165" y="11038"/>
                  </a:lnTo>
                  <a:lnTo>
                    <a:pt x="4800" y="11038"/>
                  </a:lnTo>
                  <a:lnTo>
                    <a:pt x="4800" y="9719"/>
                  </a:lnTo>
                  <a:close/>
                  <a:moveTo>
                    <a:pt x="7679" y="9719"/>
                  </a:moveTo>
                  <a:lnTo>
                    <a:pt x="7679" y="11038"/>
                  </a:lnTo>
                  <a:lnTo>
                    <a:pt x="6315" y="11038"/>
                  </a:lnTo>
                  <a:lnTo>
                    <a:pt x="6315" y="9719"/>
                  </a:lnTo>
                  <a:close/>
                  <a:moveTo>
                    <a:pt x="9209" y="9719"/>
                  </a:moveTo>
                  <a:lnTo>
                    <a:pt x="9209" y="11038"/>
                  </a:lnTo>
                  <a:lnTo>
                    <a:pt x="7845" y="11038"/>
                  </a:lnTo>
                  <a:lnTo>
                    <a:pt x="7845" y="9719"/>
                  </a:lnTo>
                  <a:close/>
                  <a:moveTo>
                    <a:pt x="10724" y="9719"/>
                  </a:moveTo>
                  <a:lnTo>
                    <a:pt x="10724" y="11038"/>
                  </a:lnTo>
                  <a:lnTo>
                    <a:pt x="9359" y="11038"/>
                  </a:lnTo>
                  <a:lnTo>
                    <a:pt x="9359" y="9719"/>
                  </a:lnTo>
                  <a:close/>
                  <a:moveTo>
                    <a:pt x="12254" y="9719"/>
                  </a:moveTo>
                  <a:lnTo>
                    <a:pt x="12254" y="11038"/>
                  </a:lnTo>
                  <a:lnTo>
                    <a:pt x="10889" y="11038"/>
                  </a:lnTo>
                  <a:lnTo>
                    <a:pt x="10889" y="9719"/>
                  </a:lnTo>
                  <a:close/>
                  <a:moveTo>
                    <a:pt x="13768" y="9719"/>
                  </a:moveTo>
                  <a:lnTo>
                    <a:pt x="13768" y="11038"/>
                  </a:lnTo>
                  <a:lnTo>
                    <a:pt x="12404" y="11038"/>
                  </a:lnTo>
                  <a:lnTo>
                    <a:pt x="12404" y="9719"/>
                  </a:lnTo>
                  <a:close/>
                  <a:moveTo>
                    <a:pt x="15283" y="9719"/>
                  </a:moveTo>
                  <a:lnTo>
                    <a:pt x="15283" y="11038"/>
                  </a:lnTo>
                  <a:lnTo>
                    <a:pt x="13918" y="11038"/>
                  </a:lnTo>
                  <a:lnTo>
                    <a:pt x="13918" y="9719"/>
                  </a:lnTo>
                  <a:close/>
                  <a:moveTo>
                    <a:pt x="16813" y="9719"/>
                  </a:moveTo>
                  <a:lnTo>
                    <a:pt x="16813" y="11038"/>
                  </a:lnTo>
                  <a:lnTo>
                    <a:pt x="15448" y="11038"/>
                  </a:lnTo>
                  <a:lnTo>
                    <a:pt x="15448" y="9719"/>
                  </a:lnTo>
                  <a:close/>
                  <a:moveTo>
                    <a:pt x="18327" y="9719"/>
                  </a:moveTo>
                  <a:lnTo>
                    <a:pt x="18327" y="11038"/>
                  </a:lnTo>
                  <a:lnTo>
                    <a:pt x="16963" y="11038"/>
                  </a:lnTo>
                  <a:lnTo>
                    <a:pt x="16963" y="9719"/>
                  </a:lnTo>
                  <a:close/>
                  <a:moveTo>
                    <a:pt x="19843" y="9719"/>
                  </a:moveTo>
                  <a:lnTo>
                    <a:pt x="19843" y="11038"/>
                  </a:lnTo>
                  <a:lnTo>
                    <a:pt x="18477" y="11038"/>
                  </a:lnTo>
                  <a:lnTo>
                    <a:pt x="18477" y="9719"/>
                  </a:lnTo>
                  <a:close/>
                  <a:moveTo>
                    <a:pt x="21357" y="9719"/>
                  </a:moveTo>
                  <a:lnTo>
                    <a:pt x="21357" y="11038"/>
                  </a:lnTo>
                  <a:lnTo>
                    <a:pt x="19992" y="11038"/>
                  </a:lnTo>
                  <a:lnTo>
                    <a:pt x="19992" y="9719"/>
                  </a:lnTo>
                  <a:close/>
                  <a:moveTo>
                    <a:pt x="22886" y="9719"/>
                  </a:moveTo>
                  <a:lnTo>
                    <a:pt x="22886" y="11038"/>
                  </a:lnTo>
                  <a:lnTo>
                    <a:pt x="21522" y="11038"/>
                  </a:lnTo>
                  <a:lnTo>
                    <a:pt x="21522" y="9719"/>
                  </a:lnTo>
                  <a:close/>
                  <a:moveTo>
                    <a:pt x="24402" y="9719"/>
                  </a:moveTo>
                  <a:lnTo>
                    <a:pt x="24402" y="11038"/>
                  </a:lnTo>
                  <a:lnTo>
                    <a:pt x="23036" y="11038"/>
                  </a:lnTo>
                  <a:lnTo>
                    <a:pt x="23036" y="9719"/>
                  </a:lnTo>
                  <a:close/>
                  <a:moveTo>
                    <a:pt x="25736" y="9719"/>
                  </a:moveTo>
                  <a:lnTo>
                    <a:pt x="25736" y="11038"/>
                  </a:lnTo>
                  <a:lnTo>
                    <a:pt x="24566" y="11038"/>
                  </a:lnTo>
                  <a:lnTo>
                    <a:pt x="24566" y="9719"/>
                  </a:lnTo>
                  <a:close/>
                  <a:moveTo>
                    <a:pt x="27265" y="9719"/>
                  </a:moveTo>
                  <a:lnTo>
                    <a:pt x="27265" y="11038"/>
                  </a:lnTo>
                  <a:lnTo>
                    <a:pt x="25901" y="11038"/>
                  </a:lnTo>
                  <a:lnTo>
                    <a:pt x="25901" y="9719"/>
                  </a:lnTo>
                  <a:close/>
                  <a:moveTo>
                    <a:pt x="28781" y="9719"/>
                  </a:moveTo>
                  <a:lnTo>
                    <a:pt x="28781" y="11038"/>
                  </a:lnTo>
                  <a:lnTo>
                    <a:pt x="27415" y="11038"/>
                  </a:lnTo>
                  <a:lnTo>
                    <a:pt x="27415" y="9719"/>
                  </a:lnTo>
                  <a:close/>
                  <a:moveTo>
                    <a:pt x="30115" y="9719"/>
                  </a:moveTo>
                  <a:lnTo>
                    <a:pt x="30115" y="11038"/>
                  </a:lnTo>
                  <a:lnTo>
                    <a:pt x="28931" y="11038"/>
                  </a:lnTo>
                  <a:lnTo>
                    <a:pt x="28931" y="9719"/>
                  </a:lnTo>
                  <a:close/>
                  <a:moveTo>
                    <a:pt x="31630" y="9719"/>
                  </a:moveTo>
                  <a:lnTo>
                    <a:pt x="31630" y="11038"/>
                  </a:lnTo>
                  <a:lnTo>
                    <a:pt x="30265" y="11038"/>
                  </a:lnTo>
                  <a:lnTo>
                    <a:pt x="30265" y="9719"/>
                  </a:lnTo>
                  <a:close/>
                  <a:moveTo>
                    <a:pt x="33160" y="9719"/>
                  </a:moveTo>
                  <a:lnTo>
                    <a:pt x="33160" y="11038"/>
                  </a:lnTo>
                  <a:lnTo>
                    <a:pt x="31795" y="11038"/>
                  </a:lnTo>
                  <a:lnTo>
                    <a:pt x="31795" y="9719"/>
                  </a:lnTo>
                  <a:close/>
                  <a:moveTo>
                    <a:pt x="34674" y="9719"/>
                  </a:moveTo>
                  <a:lnTo>
                    <a:pt x="34674" y="11038"/>
                  </a:lnTo>
                  <a:lnTo>
                    <a:pt x="33310" y="11038"/>
                  </a:lnTo>
                  <a:lnTo>
                    <a:pt x="33310" y="9719"/>
                  </a:lnTo>
                  <a:close/>
                  <a:moveTo>
                    <a:pt x="36204" y="9719"/>
                  </a:moveTo>
                  <a:lnTo>
                    <a:pt x="36204" y="11038"/>
                  </a:lnTo>
                  <a:lnTo>
                    <a:pt x="34840" y="11038"/>
                  </a:lnTo>
                  <a:lnTo>
                    <a:pt x="34840" y="9719"/>
                  </a:lnTo>
                  <a:close/>
                  <a:moveTo>
                    <a:pt x="37719" y="9719"/>
                  </a:moveTo>
                  <a:lnTo>
                    <a:pt x="37719" y="11038"/>
                  </a:lnTo>
                  <a:lnTo>
                    <a:pt x="36354" y="11038"/>
                  </a:lnTo>
                  <a:lnTo>
                    <a:pt x="36354" y="9719"/>
                  </a:lnTo>
                  <a:close/>
                  <a:moveTo>
                    <a:pt x="39233" y="9719"/>
                  </a:moveTo>
                  <a:lnTo>
                    <a:pt x="39233" y="11038"/>
                  </a:lnTo>
                  <a:lnTo>
                    <a:pt x="37869" y="11038"/>
                  </a:lnTo>
                  <a:lnTo>
                    <a:pt x="37869" y="9719"/>
                  </a:lnTo>
                  <a:close/>
                  <a:moveTo>
                    <a:pt x="40763" y="9719"/>
                  </a:moveTo>
                  <a:lnTo>
                    <a:pt x="40763" y="11038"/>
                  </a:lnTo>
                  <a:lnTo>
                    <a:pt x="39399" y="11038"/>
                  </a:lnTo>
                  <a:lnTo>
                    <a:pt x="39399" y="9719"/>
                  </a:lnTo>
                  <a:close/>
                  <a:moveTo>
                    <a:pt x="42278" y="9719"/>
                  </a:moveTo>
                  <a:lnTo>
                    <a:pt x="42278" y="11038"/>
                  </a:lnTo>
                  <a:lnTo>
                    <a:pt x="40913" y="11038"/>
                  </a:lnTo>
                  <a:lnTo>
                    <a:pt x="40913" y="9719"/>
                  </a:lnTo>
                  <a:close/>
                  <a:moveTo>
                    <a:pt x="43732" y="9719"/>
                  </a:moveTo>
                  <a:lnTo>
                    <a:pt x="43732" y="11038"/>
                  </a:lnTo>
                  <a:lnTo>
                    <a:pt x="42442" y="11038"/>
                  </a:lnTo>
                  <a:lnTo>
                    <a:pt x="42442" y="9719"/>
                  </a:lnTo>
                  <a:close/>
                  <a:moveTo>
                    <a:pt x="45188" y="9719"/>
                  </a:moveTo>
                  <a:lnTo>
                    <a:pt x="45188" y="11038"/>
                  </a:lnTo>
                  <a:lnTo>
                    <a:pt x="43882" y="11038"/>
                  </a:lnTo>
                  <a:lnTo>
                    <a:pt x="43882" y="9719"/>
                  </a:lnTo>
                  <a:close/>
                  <a:moveTo>
                    <a:pt x="46642" y="9719"/>
                  </a:moveTo>
                  <a:lnTo>
                    <a:pt x="46642" y="11038"/>
                  </a:lnTo>
                  <a:lnTo>
                    <a:pt x="45338" y="11038"/>
                  </a:lnTo>
                  <a:lnTo>
                    <a:pt x="45338" y="9719"/>
                  </a:lnTo>
                  <a:close/>
                  <a:moveTo>
                    <a:pt x="48081" y="9719"/>
                  </a:moveTo>
                  <a:lnTo>
                    <a:pt x="48081" y="11038"/>
                  </a:lnTo>
                  <a:lnTo>
                    <a:pt x="46792" y="11038"/>
                  </a:lnTo>
                  <a:lnTo>
                    <a:pt x="46792" y="9719"/>
                  </a:lnTo>
                  <a:close/>
                  <a:moveTo>
                    <a:pt x="49537" y="9719"/>
                  </a:moveTo>
                  <a:lnTo>
                    <a:pt x="49537" y="11038"/>
                  </a:lnTo>
                  <a:lnTo>
                    <a:pt x="48247" y="11038"/>
                  </a:lnTo>
                  <a:lnTo>
                    <a:pt x="48247" y="9719"/>
                  </a:lnTo>
                  <a:close/>
                  <a:moveTo>
                    <a:pt x="50991" y="9719"/>
                  </a:moveTo>
                  <a:lnTo>
                    <a:pt x="50991" y="11038"/>
                  </a:lnTo>
                  <a:lnTo>
                    <a:pt x="49701" y="11038"/>
                  </a:lnTo>
                  <a:lnTo>
                    <a:pt x="49701" y="9719"/>
                  </a:lnTo>
                  <a:close/>
                  <a:moveTo>
                    <a:pt x="52446" y="9719"/>
                  </a:moveTo>
                  <a:lnTo>
                    <a:pt x="52446" y="11038"/>
                  </a:lnTo>
                  <a:lnTo>
                    <a:pt x="51141" y="11038"/>
                  </a:lnTo>
                  <a:lnTo>
                    <a:pt x="51141" y="9719"/>
                  </a:lnTo>
                  <a:close/>
                  <a:moveTo>
                    <a:pt x="53766" y="9719"/>
                  </a:moveTo>
                  <a:lnTo>
                    <a:pt x="53766" y="11038"/>
                  </a:lnTo>
                  <a:lnTo>
                    <a:pt x="52596" y="11038"/>
                  </a:lnTo>
                  <a:lnTo>
                    <a:pt x="52596" y="9719"/>
                  </a:lnTo>
                  <a:close/>
                  <a:moveTo>
                    <a:pt x="6165" y="11248"/>
                  </a:moveTo>
                  <a:lnTo>
                    <a:pt x="6165" y="12568"/>
                  </a:lnTo>
                  <a:lnTo>
                    <a:pt x="4800" y="12568"/>
                  </a:lnTo>
                  <a:lnTo>
                    <a:pt x="4800" y="11248"/>
                  </a:lnTo>
                  <a:close/>
                  <a:moveTo>
                    <a:pt x="7679" y="11248"/>
                  </a:moveTo>
                  <a:lnTo>
                    <a:pt x="7679" y="12568"/>
                  </a:lnTo>
                  <a:lnTo>
                    <a:pt x="6315" y="12568"/>
                  </a:lnTo>
                  <a:lnTo>
                    <a:pt x="6315" y="11248"/>
                  </a:lnTo>
                  <a:close/>
                  <a:moveTo>
                    <a:pt x="9209" y="11248"/>
                  </a:moveTo>
                  <a:lnTo>
                    <a:pt x="9209" y="12568"/>
                  </a:lnTo>
                  <a:lnTo>
                    <a:pt x="7845" y="12568"/>
                  </a:lnTo>
                  <a:lnTo>
                    <a:pt x="7845" y="11248"/>
                  </a:lnTo>
                  <a:close/>
                  <a:moveTo>
                    <a:pt x="10724" y="11248"/>
                  </a:moveTo>
                  <a:lnTo>
                    <a:pt x="10724" y="12568"/>
                  </a:lnTo>
                  <a:lnTo>
                    <a:pt x="9359" y="12568"/>
                  </a:lnTo>
                  <a:lnTo>
                    <a:pt x="9359" y="11248"/>
                  </a:lnTo>
                  <a:close/>
                  <a:moveTo>
                    <a:pt x="12254" y="11248"/>
                  </a:moveTo>
                  <a:lnTo>
                    <a:pt x="12254" y="12568"/>
                  </a:lnTo>
                  <a:lnTo>
                    <a:pt x="10889" y="12568"/>
                  </a:lnTo>
                  <a:lnTo>
                    <a:pt x="10889" y="11248"/>
                  </a:lnTo>
                  <a:close/>
                  <a:moveTo>
                    <a:pt x="13768" y="11248"/>
                  </a:moveTo>
                  <a:lnTo>
                    <a:pt x="13768" y="12568"/>
                  </a:lnTo>
                  <a:lnTo>
                    <a:pt x="12404" y="12568"/>
                  </a:lnTo>
                  <a:lnTo>
                    <a:pt x="12404" y="11248"/>
                  </a:lnTo>
                  <a:close/>
                  <a:moveTo>
                    <a:pt x="15283" y="11248"/>
                  </a:moveTo>
                  <a:lnTo>
                    <a:pt x="15283" y="12568"/>
                  </a:lnTo>
                  <a:lnTo>
                    <a:pt x="13918" y="12568"/>
                  </a:lnTo>
                  <a:lnTo>
                    <a:pt x="13918" y="11248"/>
                  </a:lnTo>
                  <a:close/>
                  <a:moveTo>
                    <a:pt x="16813" y="11248"/>
                  </a:moveTo>
                  <a:lnTo>
                    <a:pt x="16813" y="12568"/>
                  </a:lnTo>
                  <a:lnTo>
                    <a:pt x="15448" y="12568"/>
                  </a:lnTo>
                  <a:lnTo>
                    <a:pt x="15448" y="11248"/>
                  </a:lnTo>
                  <a:close/>
                  <a:moveTo>
                    <a:pt x="18327" y="11248"/>
                  </a:moveTo>
                  <a:lnTo>
                    <a:pt x="18327" y="12568"/>
                  </a:lnTo>
                  <a:lnTo>
                    <a:pt x="16963" y="12568"/>
                  </a:lnTo>
                  <a:lnTo>
                    <a:pt x="16963" y="11248"/>
                  </a:lnTo>
                  <a:close/>
                  <a:moveTo>
                    <a:pt x="19843" y="11248"/>
                  </a:moveTo>
                  <a:lnTo>
                    <a:pt x="19843" y="12568"/>
                  </a:lnTo>
                  <a:lnTo>
                    <a:pt x="18477" y="12568"/>
                  </a:lnTo>
                  <a:lnTo>
                    <a:pt x="18477" y="11248"/>
                  </a:lnTo>
                  <a:close/>
                  <a:moveTo>
                    <a:pt x="21357" y="11248"/>
                  </a:moveTo>
                  <a:lnTo>
                    <a:pt x="21357" y="12568"/>
                  </a:lnTo>
                  <a:lnTo>
                    <a:pt x="19992" y="12568"/>
                  </a:lnTo>
                  <a:lnTo>
                    <a:pt x="19992" y="11248"/>
                  </a:lnTo>
                  <a:close/>
                  <a:moveTo>
                    <a:pt x="22886" y="11248"/>
                  </a:moveTo>
                  <a:lnTo>
                    <a:pt x="22886" y="12568"/>
                  </a:lnTo>
                  <a:lnTo>
                    <a:pt x="21522" y="12568"/>
                  </a:lnTo>
                  <a:lnTo>
                    <a:pt x="21522" y="11248"/>
                  </a:lnTo>
                  <a:close/>
                  <a:moveTo>
                    <a:pt x="28781" y="11248"/>
                  </a:moveTo>
                  <a:lnTo>
                    <a:pt x="28781" y="12568"/>
                  </a:lnTo>
                  <a:lnTo>
                    <a:pt x="27415" y="12568"/>
                  </a:lnTo>
                  <a:lnTo>
                    <a:pt x="27415" y="11248"/>
                  </a:lnTo>
                  <a:close/>
                  <a:moveTo>
                    <a:pt x="30115" y="11248"/>
                  </a:moveTo>
                  <a:lnTo>
                    <a:pt x="30115" y="12568"/>
                  </a:lnTo>
                  <a:lnTo>
                    <a:pt x="28931" y="12568"/>
                  </a:lnTo>
                  <a:lnTo>
                    <a:pt x="28931" y="11248"/>
                  </a:lnTo>
                  <a:close/>
                  <a:moveTo>
                    <a:pt x="31630" y="11248"/>
                  </a:moveTo>
                  <a:lnTo>
                    <a:pt x="31630" y="12568"/>
                  </a:lnTo>
                  <a:lnTo>
                    <a:pt x="30265" y="12568"/>
                  </a:lnTo>
                  <a:lnTo>
                    <a:pt x="30265" y="11248"/>
                  </a:lnTo>
                  <a:close/>
                  <a:moveTo>
                    <a:pt x="33160" y="11248"/>
                  </a:moveTo>
                  <a:lnTo>
                    <a:pt x="33160" y="12568"/>
                  </a:lnTo>
                  <a:lnTo>
                    <a:pt x="31795" y="12568"/>
                  </a:lnTo>
                  <a:lnTo>
                    <a:pt x="31795" y="11248"/>
                  </a:lnTo>
                  <a:close/>
                  <a:moveTo>
                    <a:pt x="34674" y="11248"/>
                  </a:moveTo>
                  <a:lnTo>
                    <a:pt x="34674" y="12568"/>
                  </a:lnTo>
                  <a:lnTo>
                    <a:pt x="33310" y="12568"/>
                  </a:lnTo>
                  <a:lnTo>
                    <a:pt x="33310" y="11248"/>
                  </a:lnTo>
                  <a:close/>
                  <a:moveTo>
                    <a:pt x="36204" y="11248"/>
                  </a:moveTo>
                  <a:lnTo>
                    <a:pt x="36204" y="12568"/>
                  </a:lnTo>
                  <a:lnTo>
                    <a:pt x="34840" y="12568"/>
                  </a:lnTo>
                  <a:lnTo>
                    <a:pt x="34840" y="11248"/>
                  </a:lnTo>
                  <a:close/>
                  <a:moveTo>
                    <a:pt x="42278" y="11248"/>
                  </a:moveTo>
                  <a:lnTo>
                    <a:pt x="42278" y="12568"/>
                  </a:lnTo>
                  <a:lnTo>
                    <a:pt x="40913" y="12568"/>
                  </a:lnTo>
                  <a:lnTo>
                    <a:pt x="40913" y="11248"/>
                  </a:lnTo>
                  <a:close/>
                  <a:moveTo>
                    <a:pt x="43732" y="11248"/>
                  </a:moveTo>
                  <a:lnTo>
                    <a:pt x="43732" y="12568"/>
                  </a:lnTo>
                  <a:lnTo>
                    <a:pt x="42442" y="12568"/>
                  </a:lnTo>
                  <a:lnTo>
                    <a:pt x="42442" y="11248"/>
                  </a:lnTo>
                  <a:close/>
                  <a:moveTo>
                    <a:pt x="45188" y="11248"/>
                  </a:moveTo>
                  <a:lnTo>
                    <a:pt x="45188" y="12568"/>
                  </a:lnTo>
                  <a:lnTo>
                    <a:pt x="43882" y="12568"/>
                  </a:lnTo>
                  <a:lnTo>
                    <a:pt x="43882" y="11248"/>
                  </a:lnTo>
                  <a:close/>
                  <a:moveTo>
                    <a:pt x="46642" y="11248"/>
                  </a:moveTo>
                  <a:lnTo>
                    <a:pt x="46642" y="12568"/>
                  </a:lnTo>
                  <a:lnTo>
                    <a:pt x="45338" y="12568"/>
                  </a:lnTo>
                  <a:lnTo>
                    <a:pt x="45338" y="11248"/>
                  </a:lnTo>
                  <a:close/>
                  <a:moveTo>
                    <a:pt x="48081" y="11248"/>
                  </a:moveTo>
                  <a:lnTo>
                    <a:pt x="48081" y="12568"/>
                  </a:lnTo>
                  <a:lnTo>
                    <a:pt x="46792" y="12568"/>
                  </a:lnTo>
                  <a:lnTo>
                    <a:pt x="46792" y="11248"/>
                  </a:lnTo>
                  <a:close/>
                  <a:moveTo>
                    <a:pt x="49537" y="11248"/>
                  </a:moveTo>
                  <a:lnTo>
                    <a:pt x="49537" y="12568"/>
                  </a:lnTo>
                  <a:lnTo>
                    <a:pt x="48247" y="12568"/>
                  </a:lnTo>
                  <a:lnTo>
                    <a:pt x="48247" y="11248"/>
                  </a:lnTo>
                  <a:close/>
                  <a:moveTo>
                    <a:pt x="50991" y="11248"/>
                  </a:moveTo>
                  <a:lnTo>
                    <a:pt x="50991" y="12568"/>
                  </a:lnTo>
                  <a:lnTo>
                    <a:pt x="49701" y="12568"/>
                  </a:lnTo>
                  <a:lnTo>
                    <a:pt x="49701" y="11248"/>
                  </a:lnTo>
                  <a:close/>
                  <a:moveTo>
                    <a:pt x="52446" y="11248"/>
                  </a:moveTo>
                  <a:lnTo>
                    <a:pt x="52446" y="12568"/>
                  </a:lnTo>
                  <a:lnTo>
                    <a:pt x="51141" y="12568"/>
                  </a:lnTo>
                  <a:lnTo>
                    <a:pt x="51141" y="11248"/>
                  </a:lnTo>
                  <a:close/>
                  <a:moveTo>
                    <a:pt x="53766" y="11248"/>
                  </a:moveTo>
                  <a:lnTo>
                    <a:pt x="53766" y="12568"/>
                  </a:lnTo>
                  <a:lnTo>
                    <a:pt x="52596" y="12568"/>
                  </a:lnTo>
                  <a:lnTo>
                    <a:pt x="52596" y="11248"/>
                  </a:lnTo>
                  <a:close/>
                  <a:moveTo>
                    <a:pt x="4650" y="0"/>
                  </a:moveTo>
                  <a:lnTo>
                    <a:pt x="4650" y="450"/>
                  </a:lnTo>
                  <a:lnTo>
                    <a:pt x="3286" y="450"/>
                  </a:lnTo>
                  <a:lnTo>
                    <a:pt x="3286" y="60"/>
                  </a:lnTo>
                  <a:lnTo>
                    <a:pt x="3120" y="60"/>
                  </a:lnTo>
                  <a:lnTo>
                    <a:pt x="3120" y="450"/>
                  </a:lnTo>
                  <a:lnTo>
                    <a:pt x="1756" y="450"/>
                  </a:lnTo>
                  <a:lnTo>
                    <a:pt x="1756" y="30"/>
                  </a:lnTo>
                  <a:cubicBezTo>
                    <a:pt x="1710" y="30"/>
                    <a:pt x="1666" y="45"/>
                    <a:pt x="1606" y="45"/>
                  </a:cubicBezTo>
                  <a:lnTo>
                    <a:pt x="1606" y="450"/>
                  </a:lnTo>
                  <a:lnTo>
                    <a:pt x="496" y="450"/>
                  </a:lnTo>
                  <a:cubicBezTo>
                    <a:pt x="406" y="495"/>
                    <a:pt x="331" y="555"/>
                    <a:pt x="241" y="600"/>
                  </a:cubicBezTo>
                  <a:cubicBezTo>
                    <a:pt x="166" y="630"/>
                    <a:pt x="76" y="660"/>
                    <a:pt x="1" y="690"/>
                  </a:cubicBezTo>
                  <a:lnTo>
                    <a:pt x="1" y="11338"/>
                  </a:lnTo>
                  <a:cubicBezTo>
                    <a:pt x="121" y="11278"/>
                    <a:pt x="256" y="11188"/>
                    <a:pt x="361" y="11128"/>
                  </a:cubicBezTo>
                  <a:cubicBezTo>
                    <a:pt x="406" y="11098"/>
                    <a:pt x="481" y="11053"/>
                    <a:pt x="541" y="11038"/>
                  </a:cubicBezTo>
                  <a:lnTo>
                    <a:pt x="241" y="11038"/>
                  </a:lnTo>
                  <a:lnTo>
                    <a:pt x="241" y="9719"/>
                  </a:lnTo>
                  <a:lnTo>
                    <a:pt x="1606" y="9719"/>
                  </a:lnTo>
                  <a:lnTo>
                    <a:pt x="1606" y="11038"/>
                  </a:lnTo>
                  <a:lnTo>
                    <a:pt x="556" y="11038"/>
                  </a:lnTo>
                  <a:cubicBezTo>
                    <a:pt x="571" y="11038"/>
                    <a:pt x="601" y="11053"/>
                    <a:pt x="616" y="11068"/>
                  </a:cubicBezTo>
                  <a:cubicBezTo>
                    <a:pt x="676" y="11113"/>
                    <a:pt x="631" y="11158"/>
                    <a:pt x="646" y="11233"/>
                  </a:cubicBezTo>
                  <a:cubicBezTo>
                    <a:pt x="646" y="11233"/>
                    <a:pt x="661" y="11233"/>
                    <a:pt x="661" y="11248"/>
                  </a:cubicBezTo>
                  <a:lnTo>
                    <a:pt x="1606" y="11248"/>
                  </a:lnTo>
                  <a:lnTo>
                    <a:pt x="1606" y="11338"/>
                  </a:lnTo>
                  <a:cubicBezTo>
                    <a:pt x="1666" y="11338"/>
                    <a:pt x="1710" y="11338"/>
                    <a:pt x="1756" y="11353"/>
                  </a:cubicBezTo>
                  <a:lnTo>
                    <a:pt x="1756" y="11248"/>
                  </a:lnTo>
                  <a:lnTo>
                    <a:pt x="3120" y="11248"/>
                  </a:lnTo>
                  <a:lnTo>
                    <a:pt x="3120" y="11653"/>
                  </a:lnTo>
                  <a:cubicBezTo>
                    <a:pt x="3180" y="11653"/>
                    <a:pt x="3226" y="11668"/>
                    <a:pt x="3286" y="11683"/>
                  </a:cubicBezTo>
                  <a:lnTo>
                    <a:pt x="3286" y="11248"/>
                  </a:lnTo>
                  <a:lnTo>
                    <a:pt x="4650" y="11248"/>
                  </a:lnTo>
                  <a:lnTo>
                    <a:pt x="4650" y="12568"/>
                  </a:lnTo>
                  <a:lnTo>
                    <a:pt x="3946" y="12568"/>
                  </a:lnTo>
                  <a:cubicBezTo>
                    <a:pt x="3976" y="12612"/>
                    <a:pt x="4006" y="12672"/>
                    <a:pt x="4066" y="12718"/>
                  </a:cubicBezTo>
                  <a:cubicBezTo>
                    <a:pt x="4096" y="12732"/>
                    <a:pt x="4110" y="12748"/>
                    <a:pt x="4126" y="12762"/>
                  </a:cubicBezTo>
                  <a:lnTo>
                    <a:pt x="4650" y="12762"/>
                  </a:lnTo>
                  <a:lnTo>
                    <a:pt x="4650" y="12928"/>
                  </a:lnTo>
                  <a:lnTo>
                    <a:pt x="4800" y="12928"/>
                  </a:lnTo>
                  <a:lnTo>
                    <a:pt x="4800" y="12762"/>
                  </a:lnTo>
                  <a:lnTo>
                    <a:pt x="6165" y="12762"/>
                  </a:lnTo>
                  <a:lnTo>
                    <a:pt x="6165" y="12912"/>
                  </a:lnTo>
                  <a:lnTo>
                    <a:pt x="6315" y="12912"/>
                  </a:lnTo>
                  <a:lnTo>
                    <a:pt x="6315" y="12762"/>
                  </a:lnTo>
                  <a:lnTo>
                    <a:pt x="7679" y="12762"/>
                  </a:lnTo>
                  <a:lnTo>
                    <a:pt x="7679" y="13212"/>
                  </a:lnTo>
                  <a:cubicBezTo>
                    <a:pt x="7739" y="13198"/>
                    <a:pt x="7785" y="13198"/>
                    <a:pt x="7845" y="13168"/>
                  </a:cubicBezTo>
                  <a:lnTo>
                    <a:pt x="7845" y="12762"/>
                  </a:lnTo>
                  <a:lnTo>
                    <a:pt x="9209" y="12762"/>
                  </a:lnTo>
                  <a:lnTo>
                    <a:pt x="9209" y="13062"/>
                  </a:lnTo>
                  <a:cubicBezTo>
                    <a:pt x="9255" y="13032"/>
                    <a:pt x="9315" y="13002"/>
                    <a:pt x="9359" y="12972"/>
                  </a:cubicBezTo>
                  <a:lnTo>
                    <a:pt x="9359" y="12762"/>
                  </a:lnTo>
                  <a:lnTo>
                    <a:pt x="10724" y="12762"/>
                  </a:lnTo>
                  <a:lnTo>
                    <a:pt x="10724" y="12852"/>
                  </a:lnTo>
                  <a:cubicBezTo>
                    <a:pt x="10784" y="12868"/>
                    <a:pt x="10829" y="12882"/>
                    <a:pt x="10889" y="12898"/>
                  </a:cubicBezTo>
                  <a:lnTo>
                    <a:pt x="10889" y="12762"/>
                  </a:lnTo>
                  <a:lnTo>
                    <a:pt x="12254" y="12762"/>
                  </a:lnTo>
                  <a:lnTo>
                    <a:pt x="12254" y="13648"/>
                  </a:lnTo>
                  <a:lnTo>
                    <a:pt x="12268" y="13662"/>
                  </a:lnTo>
                  <a:lnTo>
                    <a:pt x="12404" y="13708"/>
                  </a:lnTo>
                  <a:lnTo>
                    <a:pt x="12404" y="12762"/>
                  </a:lnTo>
                  <a:lnTo>
                    <a:pt x="13768" y="12762"/>
                  </a:lnTo>
                  <a:lnTo>
                    <a:pt x="13768" y="13842"/>
                  </a:lnTo>
                  <a:lnTo>
                    <a:pt x="13918" y="13842"/>
                  </a:lnTo>
                  <a:lnTo>
                    <a:pt x="13918" y="12762"/>
                  </a:lnTo>
                  <a:lnTo>
                    <a:pt x="15283" y="12762"/>
                  </a:lnTo>
                  <a:lnTo>
                    <a:pt x="15283" y="13872"/>
                  </a:lnTo>
                  <a:cubicBezTo>
                    <a:pt x="15343" y="13888"/>
                    <a:pt x="15388" y="13888"/>
                    <a:pt x="15448" y="13902"/>
                  </a:cubicBezTo>
                  <a:lnTo>
                    <a:pt x="15448" y="12762"/>
                  </a:lnTo>
                  <a:lnTo>
                    <a:pt x="16813" y="12762"/>
                  </a:lnTo>
                  <a:lnTo>
                    <a:pt x="16813" y="14082"/>
                  </a:lnTo>
                  <a:lnTo>
                    <a:pt x="16693" y="14082"/>
                  </a:lnTo>
                  <a:cubicBezTo>
                    <a:pt x="16738" y="14098"/>
                    <a:pt x="16797" y="14112"/>
                    <a:pt x="16843" y="14128"/>
                  </a:cubicBezTo>
                  <a:cubicBezTo>
                    <a:pt x="16913" y="14145"/>
                    <a:pt x="16977" y="14151"/>
                    <a:pt x="17039" y="14151"/>
                  </a:cubicBezTo>
                  <a:cubicBezTo>
                    <a:pt x="17135" y="14151"/>
                    <a:pt x="17228" y="14136"/>
                    <a:pt x="17337" y="14128"/>
                  </a:cubicBezTo>
                  <a:cubicBezTo>
                    <a:pt x="17563" y="14098"/>
                    <a:pt x="17773" y="14098"/>
                    <a:pt x="17983" y="14082"/>
                  </a:cubicBezTo>
                  <a:lnTo>
                    <a:pt x="16963" y="14082"/>
                  </a:lnTo>
                  <a:lnTo>
                    <a:pt x="16963" y="12762"/>
                  </a:lnTo>
                  <a:lnTo>
                    <a:pt x="18327" y="12762"/>
                  </a:lnTo>
                  <a:lnTo>
                    <a:pt x="18327" y="14038"/>
                  </a:lnTo>
                  <a:cubicBezTo>
                    <a:pt x="18373" y="14022"/>
                    <a:pt x="18433" y="14008"/>
                    <a:pt x="18477" y="14008"/>
                  </a:cubicBezTo>
                  <a:lnTo>
                    <a:pt x="18477" y="12762"/>
                  </a:lnTo>
                  <a:lnTo>
                    <a:pt x="19843" y="12762"/>
                  </a:lnTo>
                  <a:lnTo>
                    <a:pt x="19843" y="13902"/>
                  </a:lnTo>
                  <a:cubicBezTo>
                    <a:pt x="19902" y="13902"/>
                    <a:pt x="19947" y="13902"/>
                    <a:pt x="19992" y="13888"/>
                  </a:cubicBezTo>
                  <a:lnTo>
                    <a:pt x="19992" y="12762"/>
                  </a:lnTo>
                  <a:lnTo>
                    <a:pt x="21357" y="12762"/>
                  </a:lnTo>
                  <a:lnTo>
                    <a:pt x="21357" y="13992"/>
                  </a:lnTo>
                  <a:cubicBezTo>
                    <a:pt x="21417" y="13978"/>
                    <a:pt x="21462" y="13948"/>
                    <a:pt x="21522" y="13932"/>
                  </a:cubicBezTo>
                  <a:lnTo>
                    <a:pt x="21522" y="12762"/>
                  </a:lnTo>
                  <a:lnTo>
                    <a:pt x="22886" y="12762"/>
                  </a:lnTo>
                  <a:lnTo>
                    <a:pt x="22886" y="13318"/>
                  </a:lnTo>
                  <a:cubicBezTo>
                    <a:pt x="22932" y="13302"/>
                    <a:pt x="22962" y="13272"/>
                    <a:pt x="23006" y="13258"/>
                  </a:cubicBezTo>
                  <a:cubicBezTo>
                    <a:pt x="23022" y="13258"/>
                    <a:pt x="23022" y="13242"/>
                    <a:pt x="23036" y="13242"/>
                  </a:cubicBezTo>
                  <a:lnTo>
                    <a:pt x="23036" y="12762"/>
                  </a:lnTo>
                  <a:lnTo>
                    <a:pt x="23846" y="12762"/>
                  </a:lnTo>
                  <a:lnTo>
                    <a:pt x="23906" y="12702"/>
                  </a:lnTo>
                  <a:cubicBezTo>
                    <a:pt x="23936" y="12658"/>
                    <a:pt x="23982" y="12612"/>
                    <a:pt x="24026" y="12568"/>
                  </a:cubicBezTo>
                  <a:lnTo>
                    <a:pt x="23036" y="12568"/>
                  </a:lnTo>
                  <a:lnTo>
                    <a:pt x="23036" y="11248"/>
                  </a:lnTo>
                  <a:lnTo>
                    <a:pt x="24402" y="11248"/>
                  </a:lnTo>
                  <a:lnTo>
                    <a:pt x="24402" y="12192"/>
                  </a:lnTo>
                  <a:cubicBezTo>
                    <a:pt x="24446" y="12178"/>
                    <a:pt x="24506" y="12163"/>
                    <a:pt x="24566" y="12163"/>
                  </a:cubicBezTo>
                  <a:lnTo>
                    <a:pt x="24566" y="11248"/>
                  </a:lnTo>
                  <a:lnTo>
                    <a:pt x="25736" y="11248"/>
                  </a:lnTo>
                  <a:lnTo>
                    <a:pt x="25736" y="12358"/>
                  </a:lnTo>
                  <a:cubicBezTo>
                    <a:pt x="25751" y="12358"/>
                    <a:pt x="25766" y="12372"/>
                    <a:pt x="25781" y="12372"/>
                  </a:cubicBezTo>
                  <a:cubicBezTo>
                    <a:pt x="25811" y="12402"/>
                    <a:pt x="25856" y="12432"/>
                    <a:pt x="25901" y="12462"/>
                  </a:cubicBezTo>
                  <a:lnTo>
                    <a:pt x="25901" y="11248"/>
                  </a:lnTo>
                  <a:lnTo>
                    <a:pt x="27265" y="11248"/>
                  </a:lnTo>
                  <a:lnTo>
                    <a:pt x="27265" y="12568"/>
                  </a:lnTo>
                  <a:lnTo>
                    <a:pt x="26036" y="12568"/>
                  </a:lnTo>
                  <a:cubicBezTo>
                    <a:pt x="26081" y="12598"/>
                    <a:pt x="26126" y="12628"/>
                    <a:pt x="26201" y="12658"/>
                  </a:cubicBezTo>
                  <a:cubicBezTo>
                    <a:pt x="26321" y="12702"/>
                    <a:pt x="26471" y="12732"/>
                    <a:pt x="26606" y="12762"/>
                  </a:cubicBezTo>
                  <a:lnTo>
                    <a:pt x="27265" y="12762"/>
                  </a:lnTo>
                  <a:lnTo>
                    <a:pt x="27265" y="12958"/>
                  </a:lnTo>
                  <a:cubicBezTo>
                    <a:pt x="27371" y="13018"/>
                    <a:pt x="27401" y="13122"/>
                    <a:pt x="27415" y="13242"/>
                  </a:cubicBezTo>
                  <a:lnTo>
                    <a:pt x="27415" y="12762"/>
                  </a:lnTo>
                  <a:lnTo>
                    <a:pt x="28781" y="12762"/>
                  </a:lnTo>
                  <a:lnTo>
                    <a:pt x="28781" y="13828"/>
                  </a:lnTo>
                  <a:cubicBezTo>
                    <a:pt x="28825" y="13812"/>
                    <a:pt x="28885" y="13812"/>
                    <a:pt x="28931" y="13798"/>
                  </a:cubicBezTo>
                  <a:lnTo>
                    <a:pt x="28931" y="12762"/>
                  </a:lnTo>
                  <a:lnTo>
                    <a:pt x="30115" y="12762"/>
                  </a:lnTo>
                  <a:lnTo>
                    <a:pt x="30115" y="13618"/>
                  </a:lnTo>
                  <a:cubicBezTo>
                    <a:pt x="30160" y="13618"/>
                    <a:pt x="30220" y="13602"/>
                    <a:pt x="30265" y="13588"/>
                  </a:cubicBezTo>
                  <a:lnTo>
                    <a:pt x="30265" y="12762"/>
                  </a:lnTo>
                  <a:lnTo>
                    <a:pt x="31630" y="12762"/>
                  </a:lnTo>
                  <a:lnTo>
                    <a:pt x="31630" y="13528"/>
                  </a:lnTo>
                  <a:cubicBezTo>
                    <a:pt x="31690" y="13558"/>
                    <a:pt x="31735" y="13588"/>
                    <a:pt x="31795" y="13618"/>
                  </a:cubicBezTo>
                  <a:lnTo>
                    <a:pt x="31795" y="12762"/>
                  </a:lnTo>
                  <a:lnTo>
                    <a:pt x="33160" y="12762"/>
                  </a:lnTo>
                  <a:lnTo>
                    <a:pt x="33160" y="13542"/>
                  </a:lnTo>
                  <a:cubicBezTo>
                    <a:pt x="33204" y="13528"/>
                    <a:pt x="33264" y="13498"/>
                    <a:pt x="33310" y="13482"/>
                  </a:cubicBezTo>
                  <a:lnTo>
                    <a:pt x="33310" y="12762"/>
                  </a:lnTo>
                  <a:lnTo>
                    <a:pt x="34674" y="12762"/>
                  </a:lnTo>
                  <a:lnTo>
                    <a:pt x="34674" y="13198"/>
                  </a:lnTo>
                  <a:cubicBezTo>
                    <a:pt x="34734" y="13198"/>
                    <a:pt x="34780" y="13182"/>
                    <a:pt x="34840" y="13182"/>
                  </a:cubicBezTo>
                  <a:lnTo>
                    <a:pt x="34840" y="12762"/>
                  </a:lnTo>
                  <a:lnTo>
                    <a:pt x="36204" y="12762"/>
                  </a:lnTo>
                  <a:lnTo>
                    <a:pt x="36204" y="13092"/>
                  </a:lnTo>
                  <a:cubicBezTo>
                    <a:pt x="36249" y="13078"/>
                    <a:pt x="36294" y="13062"/>
                    <a:pt x="36354" y="13048"/>
                  </a:cubicBezTo>
                  <a:lnTo>
                    <a:pt x="36354" y="12762"/>
                  </a:lnTo>
                  <a:lnTo>
                    <a:pt x="37299" y="12762"/>
                  </a:lnTo>
                  <a:cubicBezTo>
                    <a:pt x="37359" y="12732"/>
                    <a:pt x="37403" y="12702"/>
                    <a:pt x="37463" y="12658"/>
                  </a:cubicBezTo>
                  <a:cubicBezTo>
                    <a:pt x="37509" y="12628"/>
                    <a:pt x="37553" y="12598"/>
                    <a:pt x="37583" y="12568"/>
                  </a:cubicBezTo>
                  <a:lnTo>
                    <a:pt x="36354" y="12568"/>
                  </a:lnTo>
                  <a:lnTo>
                    <a:pt x="36354" y="11248"/>
                  </a:lnTo>
                  <a:lnTo>
                    <a:pt x="37719" y="11248"/>
                  </a:lnTo>
                  <a:lnTo>
                    <a:pt x="37719" y="12478"/>
                  </a:lnTo>
                  <a:cubicBezTo>
                    <a:pt x="37763" y="12448"/>
                    <a:pt x="37823" y="12418"/>
                    <a:pt x="37869" y="12388"/>
                  </a:cubicBezTo>
                  <a:lnTo>
                    <a:pt x="37869" y="11248"/>
                  </a:lnTo>
                  <a:lnTo>
                    <a:pt x="39233" y="11248"/>
                  </a:lnTo>
                  <a:lnTo>
                    <a:pt x="39233" y="12192"/>
                  </a:lnTo>
                  <a:cubicBezTo>
                    <a:pt x="39293" y="12208"/>
                    <a:pt x="39339" y="12238"/>
                    <a:pt x="39399" y="12252"/>
                  </a:cubicBezTo>
                  <a:lnTo>
                    <a:pt x="39399" y="11248"/>
                  </a:lnTo>
                  <a:lnTo>
                    <a:pt x="40763" y="11248"/>
                  </a:lnTo>
                  <a:lnTo>
                    <a:pt x="40763" y="12568"/>
                  </a:lnTo>
                  <a:lnTo>
                    <a:pt x="39849" y="12568"/>
                  </a:lnTo>
                  <a:cubicBezTo>
                    <a:pt x="39969" y="12628"/>
                    <a:pt x="40089" y="12672"/>
                    <a:pt x="40239" y="12702"/>
                  </a:cubicBezTo>
                  <a:cubicBezTo>
                    <a:pt x="40305" y="12716"/>
                    <a:pt x="40372" y="12720"/>
                    <a:pt x="40440" y="12720"/>
                  </a:cubicBezTo>
                  <a:cubicBezTo>
                    <a:pt x="40548" y="12720"/>
                    <a:pt x="40657" y="12709"/>
                    <a:pt x="40766" y="12709"/>
                  </a:cubicBezTo>
                  <a:cubicBezTo>
                    <a:pt x="40815" y="12709"/>
                    <a:pt x="40864" y="12711"/>
                    <a:pt x="40913" y="12718"/>
                  </a:cubicBezTo>
                  <a:cubicBezTo>
                    <a:pt x="40988" y="12732"/>
                    <a:pt x="41063" y="12748"/>
                    <a:pt x="41123" y="12762"/>
                  </a:cubicBezTo>
                  <a:lnTo>
                    <a:pt x="42278" y="12762"/>
                  </a:lnTo>
                  <a:lnTo>
                    <a:pt x="42278" y="13228"/>
                  </a:lnTo>
                  <a:cubicBezTo>
                    <a:pt x="42338" y="13228"/>
                    <a:pt x="42383" y="13212"/>
                    <a:pt x="42442" y="13212"/>
                  </a:cubicBezTo>
                  <a:lnTo>
                    <a:pt x="42442" y="12762"/>
                  </a:lnTo>
                  <a:lnTo>
                    <a:pt x="43732" y="12762"/>
                  </a:lnTo>
                  <a:lnTo>
                    <a:pt x="43732" y="13408"/>
                  </a:lnTo>
                  <a:lnTo>
                    <a:pt x="43882" y="13408"/>
                  </a:lnTo>
                  <a:lnTo>
                    <a:pt x="43882" y="12762"/>
                  </a:lnTo>
                  <a:lnTo>
                    <a:pt x="45188" y="12762"/>
                  </a:lnTo>
                  <a:lnTo>
                    <a:pt x="45188" y="13752"/>
                  </a:lnTo>
                  <a:lnTo>
                    <a:pt x="45338" y="13752"/>
                  </a:lnTo>
                  <a:lnTo>
                    <a:pt x="45338" y="12762"/>
                  </a:lnTo>
                  <a:lnTo>
                    <a:pt x="46642" y="12762"/>
                  </a:lnTo>
                  <a:lnTo>
                    <a:pt x="46642" y="13888"/>
                  </a:lnTo>
                  <a:cubicBezTo>
                    <a:pt x="46687" y="13872"/>
                    <a:pt x="46747" y="13858"/>
                    <a:pt x="46792" y="13828"/>
                  </a:cubicBezTo>
                  <a:lnTo>
                    <a:pt x="46792" y="12762"/>
                  </a:lnTo>
                  <a:lnTo>
                    <a:pt x="48081" y="12762"/>
                  </a:lnTo>
                  <a:lnTo>
                    <a:pt x="48081" y="13558"/>
                  </a:lnTo>
                  <a:cubicBezTo>
                    <a:pt x="48141" y="13558"/>
                    <a:pt x="48187" y="13558"/>
                    <a:pt x="48247" y="13572"/>
                  </a:cubicBezTo>
                  <a:lnTo>
                    <a:pt x="48247" y="12762"/>
                  </a:lnTo>
                  <a:lnTo>
                    <a:pt x="49537" y="12762"/>
                  </a:lnTo>
                  <a:lnTo>
                    <a:pt x="49537" y="13632"/>
                  </a:lnTo>
                  <a:cubicBezTo>
                    <a:pt x="49581" y="13602"/>
                    <a:pt x="49641" y="13572"/>
                    <a:pt x="49671" y="13558"/>
                  </a:cubicBezTo>
                  <a:cubicBezTo>
                    <a:pt x="49687" y="13542"/>
                    <a:pt x="49687" y="13542"/>
                    <a:pt x="49701" y="13542"/>
                  </a:cubicBezTo>
                  <a:lnTo>
                    <a:pt x="49701" y="12762"/>
                  </a:lnTo>
                  <a:lnTo>
                    <a:pt x="50991" y="12762"/>
                  </a:lnTo>
                  <a:lnTo>
                    <a:pt x="50991" y="12928"/>
                  </a:lnTo>
                  <a:cubicBezTo>
                    <a:pt x="51051" y="12928"/>
                    <a:pt x="51096" y="12928"/>
                    <a:pt x="51141" y="12942"/>
                  </a:cubicBezTo>
                  <a:lnTo>
                    <a:pt x="51141" y="12762"/>
                  </a:lnTo>
                  <a:lnTo>
                    <a:pt x="52446" y="12762"/>
                  </a:lnTo>
                  <a:lnTo>
                    <a:pt x="52446" y="13212"/>
                  </a:lnTo>
                  <a:lnTo>
                    <a:pt x="52596" y="13212"/>
                  </a:lnTo>
                  <a:lnTo>
                    <a:pt x="52596" y="12762"/>
                  </a:lnTo>
                  <a:lnTo>
                    <a:pt x="53766" y="12762"/>
                  </a:lnTo>
                  <a:lnTo>
                    <a:pt x="53766" y="13108"/>
                  </a:lnTo>
                  <a:cubicBezTo>
                    <a:pt x="53796" y="13122"/>
                    <a:pt x="53826" y="13138"/>
                    <a:pt x="53870" y="13138"/>
                  </a:cubicBezTo>
                  <a:cubicBezTo>
                    <a:pt x="53916" y="13138"/>
                    <a:pt x="53960" y="13138"/>
                    <a:pt x="54006" y="13122"/>
                  </a:cubicBezTo>
                  <a:lnTo>
                    <a:pt x="54006" y="885"/>
                  </a:lnTo>
                  <a:cubicBezTo>
                    <a:pt x="53960" y="930"/>
                    <a:pt x="53930" y="990"/>
                    <a:pt x="53870" y="1020"/>
                  </a:cubicBezTo>
                  <a:cubicBezTo>
                    <a:pt x="53840" y="1020"/>
                    <a:pt x="53796" y="1035"/>
                    <a:pt x="53766" y="1035"/>
                  </a:cubicBezTo>
                  <a:lnTo>
                    <a:pt x="53766" y="1920"/>
                  </a:lnTo>
                  <a:lnTo>
                    <a:pt x="52596" y="1920"/>
                  </a:lnTo>
                  <a:lnTo>
                    <a:pt x="52596" y="1095"/>
                  </a:lnTo>
                  <a:cubicBezTo>
                    <a:pt x="52521" y="1140"/>
                    <a:pt x="52491" y="1200"/>
                    <a:pt x="52446" y="1260"/>
                  </a:cubicBezTo>
                  <a:lnTo>
                    <a:pt x="52446" y="1920"/>
                  </a:lnTo>
                  <a:lnTo>
                    <a:pt x="51141" y="1920"/>
                  </a:lnTo>
                  <a:lnTo>
                    <a:pt x="51141" y="1410"/>
                  </a:lnTo>
                  <a:cubicBezTo>
                    <a:pt x="51096" y="1425"/>
                    <a:pt x="51036" y="1440"/>
                    <a:pt x="50991" y="1455"/>
                  </a:cubicBezTo>
                  <a:lnTo>
                    <a:pt x="50991" y="1920"/>
                  </a:lnTo>
                  <a:lnTo>
                    <a:pt x="49701" y="1920"/>
                  </a:lnTo>
                  <a:lnTo>
                    <a:pt x="49701" y="1575"/>
                  </a:lnTo>
                  <a:lnTo>
                    <a:pt x="49537" y="1575"/>
                  </a:lnTo>
                  <a:lnTo>
                    <a:pt x="49537" y="1920"/>
                  </a:lnTo>
                  <a:lnTo>
                    <a:pt x="48547" y="1920"/>
                  </a:lnTo>
                  <a:cubicBezTo>
                    <a:pt x="48547" y="1934"/>
                    <a:pt x="48531" y="1934"/>
                    <a:pt x="48531" y="1934"/>
                  </a:cubicBezTo>
                  <a:cubicBezTo>
                    <a:pt x="48517" y="1980"/>
                    <a:pt x="48501" y="2054"/>
                    <a:pt x="48471" y="2130"/>
                  </a:cubicBezTo>
                  <a:lnTo>
                    <a:pt x="49537" y="2130"/>
                  </a:lnTo>
                  <a:lnTo>
                    <a:pt x="49537" y="3450"/>
                  </a:lnTo>
                  <a:lnTo>
                    <a:pt x="48247" y="3450"/>
                  </a:lnTo>
                  <a:lnTo>
                    <a:pt x="48247" y="2264"/>
                  </a:lnTo>
                  <a:cubicBezTo>
                    <a:pt x="48201" y="2280"/>
                    <a:pt x="48141" y="2280"/>
                    <a:pt x="48081" y="2280"/>
                  </a:cubicBezTo>
                  <a:lnTo>
                    <a:pt x="48081" y="3450"/>
                  </a:lnTo>
                  <a:lnTo>
                    <a:pt x="46792" y="3450"/>
                  </a:lnTo>
                  <a:lnTo>
                    <a:pt x="46792" y="2474"/>
                  </a:lnTo>
                  <a:lnTo>
                    <a:pt x="46642" y="2474"/>
                  </a:lnTo>
                  <a:lnTo>
                    <a:pt x="46642" y="3450"/>
                  </a:lnTo>
                  <a:lnTo>
                    <a:pt x="45338" y="3450"/>
                  </a:lnTo>
                  <a:lnTo>
                    <a:pt x="45338" y="2324"/>
                  </a:lnTo>
                  <a:lnTo>
                    <a:pt x="45188" y="2324"/>
                  </a:lnTo>
                  <a:lnTo>
                    <a:pt x="45188" y="3450"/>
                  </a:lnTo>
                  <a:lnTo>
                    <a:pt x="43882" y="3450"/>
                  </a:lnTo>
                  <a:lnTo>
                    <a:pt x="43882" y="2400"/>
                  </a:lnTo>
                  <a:cubicBezTo>
                    <a:pt x="43838" y="2414"/>
                    <a:pt x="43792" y="2430"/>
                    <a:pt x="43732" y="2430"/>
                  </a:cubicBezTo>
                  <a:lnTo>
                    <a:pt x="43732" y="3450"/>
                  </a:lnTo>
                  <a:lnTo>
                    <a:pt x="42442" y="3450"/>
                  </a:lnTo>
                  <a:lnTo>
                    <a:pt x="42442" y="2864"/>
                  </a:lnTo>
                  <a:cubicBezTo>
                    <a:pt x="42383" y="2894"/>
                    <a:pt x="42323" y="2924"/>
                    <a:pt x="42278" y="2970"/>
                  </a:cubicBezTo>
                  <a:lnTo>
                    <a:pt x="42278" y="3450"/>
                  </a:lnTo>
                  <a:lnTo>
                    <a:pt x="40913" y="3450"/>
                  </a:lnTo>
                  <a:lnTo>
                    <a:pt x="40913" y="3390"/>
                  </a:lnTo>
                  <a:cubicBezTo>
                    <a:pt x="40868" y="3390"/>
                    <a:pt x="40808" y="3390"/>
                    <a:pt x="40763" y="3404"/>
                  </a:cubicBezTo>
                  <a:lnTo>
                    <a:pt x="40763" y="3450"/>
                  </a:lnTo>
                  <a:lnTo>
                    <a:pt x="40283" y="3450"/>
                  </a:lnTo>
                  <a:cubicBezTo>
                    <a:pt x="39983" y="3494"/>
                    <a:pt x="39699" y="3554"/>
                    <a:pt x="39429" y="3644"/>
                  </a:cubicBezTo>
                  <a:lnTo>
                    <a:pt x="40763" y="3644"/>
                  </a:lnTo>
                  <a:lnTo>
                    <a:pt x="40763" y="4964"/>
                  </a:lnTo>
                  <a:lnTo>
                    <a:pt x="39399" y="4964"/>
                  </a:lnTo>
                  <a:lnTo>
                    <a:pt x="39399" y="3660"/>
                  </a:lnTo>
                  <a:cubicBezTo>
                    <a:pt x="39339" y="3674"/>
                    <a:pt x="39293" y="3690"/>
                    <a:pt x="39233" y="3704"/>
                  </a:cubicBezTo>
                  <a:lnTo>
                    <a:pt x="39233" y="4964"/>
                  </a:lnTo>
                  <a:lnTo>
                    <a:pt x="37869" y="4964"/>
                  </a:lnTo>
                  <a:lnTo>
                    <a:pt x="37869" y="4080"/>
                  </a:lnTo>
                  <a:cubicBezTo>
                    <a:pt x="37823" y="4064"/>
                    <a:pt x="37763" y="4064"/>
                    <a:pt x="37719" y="4064"/>
                  </a:cubicBezTo>
                  <a:lnTo>
                    <a:pt x="37719" y="4964"/>
                  </a:lnTo>
                  <a:lnTo>
                    <a:pt x="36354" y="4964"/>
                  </a:lnTo>
                  <a:lnTo>
                    <a:pt x="36354" y="3930"/>
                  </a:lnTo>
                  <a:lnTo>
                    <a:pt x="36204" y="3930"/>
                  </a:lnTo>
                  <a:lnTo>
                    <a:pt x="36204" y="4964"/>
                  </a:lnTo>
                  <a:lnTo>
                    <a:pt x="34840" y="4964"/>
                  </a:lnTo>
                  <a:lnTo>
                    <a:pt x="34840" y="3990"/>
                  </a:lnTo>
                  <a:cubicBezTo>
                    <a:pt x="34780" y="3990"/>
                    <a:pt x="34734" y="4004"/>
                    <a:pt x="34674" y="4020"/>
                  </a:cubicBezTo>
                  <a:lnTo>
                    <a:pt x="34674" y="4964"/>
                  </a:lnTo>
                  <a:lnTo>
                    <a:pt x="33310" y="4964"/>
                  </a:lnTo>
                  <a:lnTo>
                    <a:pt x="33310" y="4560"/>
                  </a:lnTo>
                  <a:cubicBezTo>
                    <a:pt x="33264" y="4560"/>
                    <a:pt x="33204" y="4560"/>
                    <a:pt x="33160" y="4544"/>
                  </a:cubicBezTo>
                  <a:lnTo>
                    <a:pt x="33160" y="4964"/>
                  </a:lnTo>
                  <a:lnTo>
                    <a:pt x="31795" y="4964"/>
                  </a:lnTo>
                  <a:lnTo>
                    <a:pt x="31795" y="4454"/>
                  </a:lnTo>
                  <a:cubicBezTo>
                    <a:pt x="31735" y="4470"/>
                    <a:pt x="31690" y="4470"/>
                    <a:pt x="31630" y="4484"/>
                  </a:cubicBezTo>
                  <a:lnTo>
                    <a:pt x="31630" y="4964"/>
                  </a:lnTo>
                  <a:lnTo>
                    <a:pt x="30265" y="4964"/>
                  </a:lnTo>
                  <a:lnTo>
                    <a:pt x="30265" y="4694"/>
                  </a:lnTo>
                  <a:lnTo>
                    <a:pt x="30115" y="4694"/>
                  </a:lnTo>
                  <a:lnTo>
                    <a:pt x="30115" y="4964"/>
                  </a:lnTo>
                  <a:lnTo>
                    <a:pt x="28931" y="4964"/>
                  </a:lnTo>
                  <a:lnTo>
                    <a:pt x="28931" y="4514"/>
                  </a:lnTo>
                  <a:cubicBezTo>
                    <a:pt x="28901" y="4514"/>
                    <a:pt x="28871" y="4530"/>
                    <a:pt x="28841" y="4530"/>
                  </a:cubicBezTo>
                  <a:cubicBezTo>
                    <a:pt x="28825" y="4544"/>
                    <a:pt x="28795" y="4544"/>
                    <a:pt x="28781" y="4544"/>
                  </a:cubicBezTo>
                  <a:lnTo>
                    <a:pt x="28781" y="4964"/>
                  </a:lnTo>
                  <a:lnTo>
                    <a:pt x="27415" y="4964"/>
                  </a:lnTo>
                  <a:lnTo>
                    <a:pt x="27415" y="4544"/>
                  </a:lnTo>
                  <a:cubicBezTo>
                    <a:pt x="27401" y="4530"/>
                    <a:pt x="27371" y="4514"/>
                    <a:pt x="27355" y="4500"/>
                  </a:cubicBezTo>
                  <a:lnTo>
                    <a:pt x="27265" y="4454"/>
                  </a:lnTo>
                  <a:lnTo>
                    <a:pt x="27265" y="4964"/>
                  </a:lnTo>
                  <a:lnTo>
                    <a:pt x="25901" y="4964"/>
                  </a:lnTo>
                  <a:lnTo>
                    <a:pt x="25901" y="3720"/>
                  </a:lnTo>
                  <a:cubicBezTo>
                    <a:pt x="25856" y="3660"/>
                    <a:pt x="25826" y="3614"/>
                    <a:pt x="25781" y="3584"/>
                  </a:cubicBezTo>
                  <a:cubicBezTo>
                    <a:pt x="25676" y="3510"/>
                    <a:pt x="25526" y="3480"/>
                    <a:pt x="25376" y="3450"/>
                  </a:cubicBezTo>
                  <a:lnTo>
                    <a:pt x="24566" y="3450"/>
                  </a:lnTo>
                  <a:lnTo>
                    <a:pt x="24566" y="3270"/>
                  </a:lnTo>
                  <a:cubicBezTo>
                    <a:pt x="24506" y="3254"/>
                    <a:pt x="24462" y="3240"/>
                    <a:pt x="24402" y="3224"/>
                  </a:cubicBezTo>
                  <a:lnTo>
                    <a:pt x="24402" y="3450"/>
                  </a:lnTo>
                  <a:lnTo>
                    <a:pt x="23036" y="3450"/>
                  </a:lnTo>
                  <a:lnTo>
                    <a:pt x="23036" y="2624"/>
                  </a:lnTo>
                  <a:lnTo>
                    <a:pt x="22886" y="2624"/>
                  </a:lnTo>
                  <a:lnTo>
                    <a:pt x="22886" y="3450"/>
                  </a:lnTo>
                  <a:lnTo>
                    <a:pt x="21522" y="3450"/>
                  </a:lnTo>
                  <a:lnTo>
                    <a:pt x="21522" y="2384"/>
                  </a:lnTo>
                  <a:cubicBezTo>
                    <a:pt x="21462" y="2384"/>
                    <a:pt x="21417" y="2400"/>
                    <a:pt x="21357" y="2400"/>
                  </a:cubicBezTo>
                  <a:lnTo>
                    <a:pt x="21357" y="3450"/>
                  </a:lnTo>
                  <a:lnTo>
                    <a:pt x="19992" y="3450"/>
                  </a:lnTo>
                  <a:lnTo>
                    <a:pt x="19992" y="2790"/>
                  </a:lnTo>
                  <a:cubicBezTo>
                    <a:pt x="19947" y="2804"/>
                    <a:pt x="19902" y="2820"/>
                    <a:pt x="19843" y="2834"/>
                  </a:cubicBezTo>
                  <a:lnTo>
                    <a:pt x="19843" y="3450"/>
                  </a:lnTo>
                  <a:lnTo>
                    <a:pt x="18477" y="3450"/>
                  </a:lnTo>
                  <a:lnTo>
                    <a:pt x="18477" y="3104"/>
                  </a:lnTo>
                  <a:cubicBezTo>
                    <a:pt x="18433" y="3104"/>
                    <a:pt x="18373" y="3104"/>
                    <a:pt x="18327" y="3090"/>
                  </a:cubicBezTo>
                  <a:lnTo>
                    <a:pt x="18327" y="3450"/>
                  </a:lnTo>
                  <a:lnTo>
                    <a:pt x="16963" y="3450"/>
                  </a:lnTo>
                  <a:lnTo>
                    <a:pt x="16963" y="2580"/>
                  </a:lnTo>
                  <a:cubicBezTo>
                    <a:pt x="16903" y="2550"/>
                    <a:pt x="16857" y="2504"/>
                    <a:pt x="16813" y="2474"/>
                  </a:cubicBezTo>
                  <a:lnTo>
                    <a:pt x="16813" y="3450"/>
                  </a:lnTo>
                  <a:lnTo>
                    <a:pt x="15448" y="3450"/>
                  </a:lnTo>
                  <a:lnTo>
                    <a:pt x="15448" y="2130"/>
                  </a:lnTo>
                  <a:lnTo>
                    <a:pt x="16423" y="2130"/>
                  </a:lnTo>
                  <a:cubicBezTo>
                    <a:pt x="16333" y="2054"/>
                    <a:pt x="16258" y="1994"/>
                    <a:pt x="16183" y="1920"/>
                  </a:cubicBezTo>
                  <a:lnTo>
                    <a:pt x="15448" y="1920"/>
                  </a:lnTo>
                  <a:lnTo>
                    <a:pt x="15448" y="1485"/>
                  </a:lnTo>
                  <a:cubicBezTo>
                    <a:pt x="15388" y="1440"/>
                    <a:pt x="15358" y="1395"/>
                    <a:pt x="15283" y="1365"/>
                  </a:cubicBezTo>
                  <a:lnTo>
                    <a:pt x="15283" y="1920"/>
                  </a:lnTo>
                  <a:lnTo>
                    <a:pt x="13918" y="1920"/>
                  </a:lnTo>
                  <a:lnTo>
                    <a:pt x="13918" y="1155"/>
                  </a:lnTo>
                  <a:lnTo>
                    <a:pt x="13768" y="1155"/>
                  </a:lnTo>
                  <a:lnTo>
                    <a:pt x="13768" y="1920"/>
                  </a:lnTo>
                  <a:lnTo>
                    <a:pt x="12404" y="1920"/>
                  </a:lnTo>
                  <a:lnTo>
                    <a:pt x="12404" y="960"/>
                  </a:lnTo>
                  <a:cubicBezTo>
                    <a:pt x="12344" y="960"/>
                    <a:pt x="12298" y="975"/>
                    <a:pt x="12254" y="990"/>
                  </a:cubicBezTo>
                  <a:lnTo>
                    <a:pt x="12254" y="1920"/>
                  </a:lnTo>
                  <a:lnTo>
                    <a:pt x="10889" y="1920"/>
                  </a:lnTo>
                  <a:lnTo>
                    <a:pt x="10889" y="1380"/>
                  </a:lnTo>
                  <a:cubicBezTo>
                    <a:pt x="10829" y="1395"/>
                    <a:pt x="10769" y="1425"/>
                    <a:pt x="10724" y="1455"/>
                  </a:cubicBezTo>
                  <a:lnTo>
                    <a:pt x="10724" y="1920"/>
                  </a:lnTo>
                  <a:lnTo>
                    <a:pt x="9359" y="1920"/>
                  </a:lnTo>
                  <a:lnTo>
                    <a:pt x="9359" y="1635"/>
                  </a:lnTo>
                  <a:lnTo>
                    <a:pt x="9209" y="1635"/>
                  </a:lnTo>
                  <a:lnTo>
                    <a:pt x="9209" y="1920"/>
                  </a:lnTo>
                  <a:lnTo>
                    <a:pt x="7845" y="1920"/>
                  </a:lnTo>
                  <a:lnTo>
                    <a:pt x="7845" y="1275"/>
                  </a:lnTo>
                  <a:cubicBezTo>
                    <a:pt x="7799" y="1245"/>
                    <a:pt x="7739" y="1230"/>
                    <a:pt x="7679" y="1200"/>
                  </a:cubicBezTo>
                  <a:lnTo>
                    <a:pt x="7679" y="1920"/>
                  </a:lnTo>
                  <a:lnTo>
                    <a:pt x="6315" y="1920"/>
                  </a:lnTo>
                  <a:lnTo>
                    <a:pt x="6315" y="645"/>
                  </a:lnTo>
                  <a:lnTo>
                    <a:pt x="6465" y="645"/>
                  </a:lnTo>
                  <a:cubicBezTo>
                    <a:pt x="6345" y="600"/>
                    <a:pt x="6240" y="525"/>
                    <a:pt x="6135" y="450"/>
                  </a:cubicBezTo>
                  <a:lnTo>
                    <a:pt x="4800" y="45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2135875" y="4223975"/>
              <a:ext cx="1427000" cy="109350"/>
            </a:xfrm>
            <a:custGeom>
              <a:avLst/>
              <a:gdLst/>
              <a:ahLst/>
              <a:cxnLst/>
              <a:rect l="l" t="t" r="r" b="b"/>
              <a:pathLst>
                <a:path w="57080" h="4374" extrusionOk="0">
                  <a:moveTo>
                    <a:pt x="4770" y="1"/>
                  </a:moveTo>
                  <a:cubicBezTo>
                    <a:pt x="4754" y="1"/>
                    <a:pt x="4724" y="31"/>
                    <a:pt x="4710" y="31"/>
                  </a:cubicBezTo>
                  <a:cubicBezTo>
                    <a:pt x="4650" y="45"/>
                    <a:pt x="4590" y="45"/>
                    <a:pt x="4530" y="61"/>
                  </a:cubicBezTo>
                  <a:cubicBezTo>
                    <a:pt x="4424" y="61"/>
                    <a:pt x="4334" y="105"/>
                    <a:pt x="4274" y="181"/>
                  </a:cubicBezTo>
                  <a:cubicBezTo>
                    <a:pt x="4230" y="241"/>
                    <a:pt x="4200" y="315"/>
                    <a:pt x="4154" y="360"/>
                  </a:cubicBezTo>
                  <a:cubicBezTo>
                    <a:pt x="4064" y="450"/>
                    <a:pt x="3870" y="465"/>
                    <a:pt x="3750" y="465"/>
                  </a:cubicBezTo>
                  <a:cubicBezTo>
                    <a:pt x="3674" y="465"/>
                    <a:pt x="3600" y="420"/>
                    <a:pt x="3510" y="405"/>
                  </a:cubicBezTo>
                  <a:lnTo>
                    <a:pt x="3360" y="405"/>
                  </a:lnTo>
                  <a:cubicBezTo>
                    <a:pt x="3254" y="390"/>
                    <a:pt x="3120" y="360"/>
                    <a:pt x="3060" y="271"/>
                  </a:cubicBezTo>
                  <a:cubicBezTo>
                    <a:pt x="2970" y="165"/>
                    <a:pt x="2925" y="121"/>
                    <a:pt x="2805" y="61"/>
                  </a:cubicBezTo>
                  <a:cubicBezTo>
                    <a:pt x="2760" y="35"/>
                    <a:pt x="2724" y="26"/>
                    <a:pt x="2689" y="26"/>
                  </a:cubicBezTo>
                  <a:cubicBezTo>
                    <a:pt x="2641" y="26"/>
                    <a:pt x="2596" y="43"/>
                    <a:pt x="2535" y="61"/>
                  </a:cubicBezTo>
                  <a:cubicBezTo>
                    <a:pt x="2430" y="75"/>
                    <a:pt x="2340" y="105"/>
                    <a:pt x="2250" y="135"/>
                  </a:cubicBezTo>
                  <a:cubicBezTo>
                    <a:pt x="2145" y="195"/>
                    <a:pt x="2055" y="271"/>
                    <a:pt x="1950" y="331"/>
                  </a:cubicBezTo>
                  <a:cubicBezTo>
                    <a:pt x="1860" y="390"/>
                    <a:pt x="1755" y="435"/>
                    <a:pt x="1650" y="480"/>
                  </a:cubicBezTo>
                  <a:cubicBezTo>
                    <a:pt x="1590" y="510"/>
                    <a:pt x="1545" y="540"/>
                    <a:pt x="1470" y="570"/>
                  </a:cubicBezTo>
                  <a:cubicBezTo>
                    <a:pt x="1410" y="600"/>
                    <a:pt x="1350" y="630"/>
                    <a:pt x="1275" y="660"/>
                  </a:cubicBezTo>
                  <a:cubicBezTo>
                    <a:pt x="1200" y="705"/>
                    <a:pt x="1110" y="720"/>
                    <a:pt x="1020" y="750"/>
                  </a:cubicBezTo>
                  <a:cubicBezTo>
                    <a:pt x="973" y="771"/>
                    <a:pt x="940" y="779"/>
                    <a:pt x="911" y="779"/>
                  </a:cubicBezTo>
                  <a:cubicBezTo>
                    <a:pt x="875" y="779"/>
                    <a:pt x="844" y="767"/>
                    <a:pt x="795" y="750"/>
                  </a:cubicBezTo>
                  <a:cubicBezTo>
                    <a:pt x="705" y="720"/>
                    <a:pt x="615" y="705"/>
                    <a:pt x="511" y="690"/>
                  </a:cubicBezTo>
                  <a:cubicBezTo>
                    <a:pt x="474" y="678"/>
                    <a:pt x="457" y="656"/>
                    <a:pt x="406" y="656"/>
                  </a:cubicBezTo>
                  <a:cubicBezTo>
                    <a:pt x="393" y="656"/>
                    <a:pt x="378" y="657"/>
                    <a:pt x="361" y="660"/>
                  </a:cubicBezTo>
                  <a:lnTo>
                    <a:pt x="271" y="705"/>
                  </a:lnTo>
                  <a:cubicBezTo>
                    <a:pt x="211" y="735"/>
                    <a:pt x="165" y="765"/>
                    <a:pt x="121" y="780"/>
                  </a:cubicBezTo>
                  <a:cubicBezTo>
                    <a:pt x="121" y="795"/>
                    <a:pt x="105" y="795"/>
                    <a:pt x="105" y="810"/>
                  </a:cubicBezTo>
                  <a:cubicBezTo>
                    <a:pt x="105" y="870"/>
                    <a:pt x="135" y="945"/>
                    <a:pt x="121" y="1005"/>
                  </a:cubicBezTo>
                  <a:cubicBezTo>
                    <a:pt x="105" y="1080"/>
                    <a:pt x="31" y="1125"/>
                    <a:pt x="1" y="1200"/>
                  </a:cubicBezTo>
                  <a:cubicBezTo>
                    <a:pt x="62" y="1222"/>
                    <a:pt x="157" y="1223"/>
                    <a:pt x="260" y="1223"/>
                  </a:cubicBezTo>
                  <a:cubicBezTo>
                    <a:pt x="275" y="1223"/>
                    <a:pt x="289" y="1223"/>
                    <a:pt x="304" y="1223"/>
                  </a:cubicBezTo>
                  <a:cubicBezTo>
                    <a:pt x="544" y="1223"/>
                    <a:pt x="811" y="1230"/>
                    <a:pt x="811" y="1470"/>
                  </a:cubicBezTo>
                  <a:cubicBezTo>
                    <a:pt x="915" y="1500"/>
                    <a:pt x="1020" y="1515"/>
                    <a:pt x="1125" y="1545"/>
                  </a:cubicBezTo>
                  <a:cubicBezTo>
                    <a:pt x="1155" y="1560"/>
                    <a:pt x="1230" y="1620"/>
                    <a:pt x="1260" y="1620"/>
                  </a:cubicBezTo>
                  <a:cubicBezTo>
                    <a:pt x="1276" y="1622"/>
                    <a:pt x="1292" y="1623"/>
                    <a:pt x="1308" y="1623"/>
                  </a:cubicBezTo>
                  <a:cubicBezTo>
                    <a:pt x="1518" y="1623"/>
                    <a:pt x="1737" y="1447"/>
                    <a:pt x="1905" y="1350"/>
                  </a:cubicBezTo>
                  <a:cubicBezTo>
                    <a:pt x="1949" y="1317"/>
                    <a:pt x="2025" y="1268"/>
                    <a:pt x="2092" y="1268"/>
                  </a:cubicBezTo>
                  <a:cubicBezTo>
                    <a:pt x="2117" y="1268"/>
                    <a:pt x="2140" y="1274"/>
                    <a:pt x="2160" y="1290"/>
                  </a:cubicBezTo>
                  <a:cubicBezTo>
                    <a:pt x="2220" y="1335"/>
                    <a:pt x="2175" y="1380"/>
                    <a:pt x="2190" y="1455"/>
                  </a:cubicBezTo>
                  <a:cubicBezTo>
                    <a:pt x="2254" y="1630"/>
                    <a:pt x="2381" y="1686"/>
                    <a:pt x="2524" y="1686"/>
                  </a:cubicBezTo>
                  <a:cubicBezTo>
                    <a:pt x="2615" y="1686"/>
                    <a:pt x="2712" y="1664"/>
                    <a:pt x="2805" y="1635"/>
                  </a:cubicBezTo>
                  <a:cubicBezTo>
                    <a:pt x="2936" y="1582"/>
                    <a:pt x="3050" y="1558"/>
                    <a:pt x="3161" y="1558"/>
                  </a:cubicBezTo>
                  <a:cubicBezTo>
                    <a:pt x="3303" y="1558"/>
                    <a:pt x="3440" y="1597"/>
                    <a:pt x="3600" y="1665"/>
                  </a:cubicBezTo>
                  <a:cubicBezTo>
                    <a:pt x="4140" y="1860"/>
                    <a:pt x="4740" y="1800"/>
                    <a:pt x="5264" y="2040"/>
                  </a:cubicBezTo>
                  <a:cubicBezTo>
                    <a:pt x="5490" y="2145"/>
                    <a:pt x="5460" y="2250"/>
                    <a:pt x="5444" y="2460"/>
                  </a:cubicBezTo>
                  <a:cubicBezTo>
                    <a:pt x="5430" y="2670"/>
                    <a:pt x="5460" y="2804"/>
                    <a:pt x="5610" y="2940"/>
                  </a:cubicBezTo>
                  <a:cubicBezTo>
                    <a:pt x="5837" y="3132"/>
                    <a:pt x="6113" y="3151"/>
                    <a:pt x="6391" y="3151"/>
                  </a:cubicBezTo>
                  <a:cubicBezTo>
                    <a:pt x="6461" y="3151"/>
                    <a:pt x="6530" y="3150"/>
                    <a:pt x="6599" y="3150"/>
                  </a:cubicBezTo>
                  <a:cubicBezTo>
                    <a:pt x="6917" y="3150"/>
                    <a:pt x="7249" y="3126"/>
                    <a:pt x="7579" y="3126"/>
                  </a:cubicBezTo>
                  <a:cubicBezTo>
                    <a:pt x="7840" y="3126"/>
                    <a:pt x="8101" y="3141"/>
                    <a:pt x="8353" y="3194"/>
                  </a:cubicBezTo>
                  <a:cubicBezTo>
                    <a:pt x="8533" y="3224"/>
                    <a:pt x="8729" y="3270"/>
                    <a:pt x="8909" y="3330"/>
                  </a:cubicBezTo>
                  <a:cubicBezTo>
                    <a:pt x="8983" y="3344"/>
                    <a:pt x="9073" y="3404"/>
                    <a:pt x="9149" y="3420"/>
                  </a:cubicBezTo>
                  <a:cubicBezTo>
                    <a:pt x="9171" y="3424"/>
                    <a:pt x="9192" y="3426"/>
                    <a:pt x="9214" y="3426"/>
                  </a:cubicBezTo>
                  <a:cubicBezTo>
                    <a:pt x="9399" y="3426"/>
                    <a:pt x="9570" y="3290"/>
                    <a:pt x="9754" y="3290"/>
                  </a:cubicBezTo>
                  <a:cubicBezTo>
                    <a:pt x="9782" y="3290"/>
                    <a:pt x="9810" y="3293"/>
                    <a:pt x="9839" y="3300"/>
                  </a:cubicBezTo>
                  <a:cubicBezTo>
                    <a:pt x="10019" y="3330"/>
                    <a:pt x="10003" y="3510"/>
                    <a:pt x="10123" y="3570"/>
                  </a:cubicBezTo>
                  <a:cubicBezTo>
                    <a:pt x="10143" y="3580"/>
                    <a:pt x="10165" y="3584"/>
                    <a:pt x="10189" y="3584"/>
                  </a:cubicBezTo>
                  <a:cubicBezTo>
                    <a:pt x="10345" y="3584"/>
                    <a:pt x="10574" y="3395"/>
                    <a:pt x="10679" y="3330"/>
                  </a:cubicBezTo>
                  <a:cubicBezTo>
                    <a:pt x="10843" y="3224"/>
                    <a:pt x="10993" y="3120"/>
                    <a:pt x="11188" y="3074"/>
                  </a:cubicBezTo>
                  <a:cubicBezTo>
                    <a:pt x="11363" y="3025"/>
                    <a:pt x="11541" y="3002"/>
                    <a:pt x="11720" y="3002"/>
                  </a:cubicBezTo>
                  <a:cubicBezTo>
                    <a:pt x="12295" y="3002"/>
                    <a:pt x="12875" y="3238"/>
                    <a:pt x="13332" y="3570"/>
                  </a:cubicBezTo>
                  <a:cubicBezTo>
                    <a:pt x="13482" y="3674"/>
                    <a:pt x="13648" y="3810"/>
                    <a:pt x="13812" y="3884"/>
                  </a:cubicBezTo>
                  <a:cubicBezTo>
                    <a:pt x="13962" y="3960"/>
                    <a:pt x="14158" y="3960"/>
                    <a:pt x="14322" y="4004"/>
                  </a:cubicBezTo>
                  <a:cubicBezTo>
                    <a:pt x="14577" y="4058"/>
                    <a:pt x="14837" y="4073"/>
                    <a:pt x="15098" y="4073"/>
                  </a:cubicBezTo>
                  <a:cubicBezTo>
                    <a:pt x="15422" y="4073"/>
                    <a:pt x="15746" y="4050"/>
                    <a:pt x="16062" y="4050"/>
                  </a:cubicBezTo>
                  <a:cubicBezTo>
                    <a:pt x="16722" y="4050"/>
                    <a:pt x="17337" y="4184"/>
                    <a:pt x="17982" y="4260"/>
                  </a:cubicBezTo>
                  <a:cubicBezTo>
                    <a:pt x="18117" y="4274"/>
                    <a:pt x="18252" y="4304"/>
                    <a:pt x="18387" y="4350"/>
                  </a:cubicBezTo>
                  <a:cubicBezTo>
                    <a:pt x="18457" y="4367"/>
                    <a:pt x="18521" y="4373"/>
                    <a:pt x="18583" y="4373"/>
                  </a:cubicBezTo>
                  <a:cubicBezTo>
                    <a:pt x="18679" y="4373"/>
                    <a:pt x="18772" y="4358"/>
                    <a:pt x="18881" y="4350"/>
                  </a:cubicBezTo>
                  <a:cubicBezTo>
                    <a:pt x="19181" y="4304"/>
                    <a:pt x="19481" y="4334"/>
                    <a:pt x="19781" y="4274"/>
                  </a:cubicBezTo>
                  <a:cubicBezTo>
                    <a:pt x="19961" y="4244"/>
                    <a:pt x="20127" y="4200"/>
                    <a:pt x="20307" y="4184"/>
                  </a:cubicBezTo>
                  <a:cubicBezTo>
                    <a:pt x="20651" y="4170"/>
                    <a:pt x="20981" y="4170"/>
                    <a:pt x="21327" y="4140"/>
                  </a:cubicBezTo>
                  <a:cubicBezTo>
                    <a:pt x="21512" y="4121"/>
                    <a:pt x="21699" y="4108"/>
                    <a:pt x="21885" y="4108"/>
                  </a:cubicBezTo>
                  <a:cubicBezTo>
                    <a:pt x="22151" y="4108"/>
                    <a:pt x="22414" y="4135"/>
                    <a:pt x="22661" y="4214"/>
                  </a:cubicBezTo>
                  <a:cubicBezTo>
                    <a:pt x="22698" y="4226"/>
                    <a:pt x="22736" y="4231"/>
                    <a:pt x="22772" y="4231"/>
                  </a:cubicBezTo>
                  <a:cubicBezTo>
                    <a:pt x="22926" y="4231"/>
                    <a:pt x="23074" y="4146"/>
                    <a:pt x="23231" y="4110"/>
                  </a:cubicBezTo>
                  <a:cubicBezTo>
                    <a:pt x="23710" y="3990"/>
                    <a:pt x="24100" y="3690"/>
                    <a:pt x="24550" y="3480"/>
                  </a:cubicBezTo>
                  <a:cubicBezTo>
                    <a:pt x="24730" y="3390"/>
                    <a:pt x="24926" y="3330"/>
                    <a:pt x="25106" y="3240"/>
                  </a:cubicBezTo>
                  <a:cubicBezTo>
                    <a:pt x="25240" y="3164"/>
                    <a:pt x="25346" y="3044"/>
                    <a:pt x="25450" y="2924"/>
                  </a:cubicBezTo>
                  <a:cubicBezTo>
                    <a:pt x="25642" y="2719"/>
                    <a:pt x="25818" y="2384"/>
                    <a:pt x="26121" y="2384"/>
                  </a:cubicBezTo>
                  <a:cubicBezTo>
                    <a:pt x="26127" y="2384"/>
                    <a:pt x="26134" y="2384"/>
                    <a:pt x="26140" y="2385"/>
                  </a:cubicBezTo>
                  <a:cubicBezTo>
                    <a:pt x="26320" y="2400"/>
                    <a:pt x="26470" y="2490"/>
                    <a:pt x="26650" y="2520"/>
                  </a:cubicBezTo>
                  <a:cubicBezTo>
                    <a:pt x="26699" y="2529"/>
                    <a:pt x="26747" y="2532"/>
                    <a:pt x="26794" y="2532"/>
                  </a:cubicBezTo>
                  <a:cubicBezTo>
                    <a:pt x="26879" y="2532"/>
                    <a:pt x="26962" y="2523"/>
                    <a:pt x="27043" y="2523"/>
                  </a:cubicBezTo>
                  <a:cubicBezTo>
                    <a:pt x="27140" y="2523"/>
                    <a:pt x="27234" y="2536"/>
                    <a:pt x="27325" y="2594"/>
                  </a:cubicBezTo>
                  <a:cubicBezTo>
                    <a:pt x="27460" y="2684"/>
                    <a:pt x="27565" y="2820"/>
                    <a:pt x="27745" y="2880"/>
                  </a:cubicBezTo>
                  <a:cubicBezTo>
                    <a:pt x="28045" y="2984"/>
                    <a:pt x="28360" y="3014"/>
                    <a:pt x="28675" y="3120"/>
                  </a:cubicBezTo>
                  <a:cubicBezTo>
                    <a:pt x="28945" y="3210"/>
                    <a:pt x="28945" y="3360"/>
                    <a:pt x="28975" y="3600"/>
                  </a:cubicBezTo>
                  <a:cubicBezTo>
                    <a:pt x="29005" y="3810"/>
                    <a:pt x="29275" y="3930"/>
                    <a:pt x="29455" y="4004"/>
                  </a:cubicBezTo>
                  <a:cubicBezTo>
                    <a:pt x="29559" y="4050"/>
                    <a:pt x="29665" y="4110"/>
                    <a:pt x="29769" y="4124"/>
                  </a:cubicBezTo>
                  <a:cubicBezTo>
                    <a:pt x="29785" y="4126"/>
                    <a:pt x="29800" y="4127"/>
                    <a:pt x="29816" y="4127"/>
                  </a:cubicBezTo>
                  <a:cubicBezTo>
                    <a:pt x="29942" y="4127"/>
                    <a:pt x="30083" y="4078"/>
                    <a:pt x="30189" y="4064"/>
                  </a:cubicBezTo>
                  <a:cubicBezTo>
                    <a:pt x="30579" y="4020"/>
                    <a:pt x="30955" y="3960"/>
                    <a:pt x="31329" y="3900"/>
                  </a:cubicBezTo>
                  <a:cubicBezTo>
                    <a:pt x="31734" y="3840"/>
                    <a:pt x="32139" y="3720"/>
                    <a:pt x="32544" y="3660"/>
                  </a:cubicBezTo>
                  <a:cubicBezTo>
                    <a:pt x="32596" y="3653"/>
                    <a:pt x="32646" y="3650"/>
                    <a:pt x="32695" y="3650"/>
                  </a:cubicBezTo>
                  <a:cubicBezTo>
                    <a:pt x="32993" y="3650"/>
                    <a:pt x="33259" y="3764"/>
                    <a:pt x="33504" y="3944"/>
                  </a:cubicBezTo>
                  <a:cubicBezTo>
                    <a:pt x="33629" y="4032"/>
                    <a:pt x="33693" y="4081"/>
                    <a:pt x="33779" y="4081"/>
                  </a:cubicBezTo>
                  <a:cubicBezTo>
                    <a:pt x="33826" y="4081"/>
                    <a:pt x="33879" y="4066"/>
                    <a:pt x="33954" y="4034"/>
                  </a:cubicBezTo>
                  <a:cubicBezTo>
                    <a:pt x="34118" y="3960"/>
                    <a:pt x="34284" y="3900"/>
                    <a:pt x="34448" y="3840"/>
                  </a:cubicBezTo>
                  <a:cubicBezTo>
                    <a:pt x="34778" y="3734"/>
                    <a:pt x="35094" y="3614"/>
                    <a:pt x="35424" y="3510"/>
                  </a:cubicBezTo>
                  <a:cubicBezTo>
                    <a:pt x="35678" y="3420"/>
                    <a:pt x="35904" y="3450"/>
                    <a:pt x="36174" y="3420"/>
                  </a:cubicBezTo>
                  <a:cubicBezTo>
                    <a:pt x="36578" y="3390"/>
                    <a:pt x="36968" y="3360"/>
                    <a:pt x="37373" y="3360"/>
                  </a:cubicBezTo>
                  <a:cubicBezTo>
                    <a:pt x="37628" y="3360"/>
                    <a:pt x="37823" y="3300"/>
                    <a:pt x="38063" y="3224"/>
                  </a:cubicBezTo>
                  <a:cubicBezTo>
                    <a:pt x="38393" y="3150"/>
                    <a:pt x="38738" y="3074"/>
                    <a:pt x="39007" y="2880"/>
                  </a:cubicBezTo>
                  <a:cubicBezTo>
                    <a:pt x="39307" y="2640"/>
                    <a:pt x="39607" y="2490"/>
                    <a:pt x="39997" y="2400"/>
                  </a:cubicBezTo>
                  <a:cubicBezTo>
                    <a:pt x="40114" y="2377"/>
                    <a:pt x="40238" y="2363"/>
                    <a:pt x="40362" y="2363"/>
                  </a:cubicBezTo>
                  <a:cubicBezTo>
                    <a:pt x="40638" y="2363"/>
                    <a:pt x="40916" y="2429"/>
                    <a:pt x="41123" y="2594"/>
                  </a:cubicBezTo>
                  <a:cubicBezTo>
                    <a:pt x="41333" y="2760"/>
                    <a:pt x="41527" y="2880"/>
                    <a:pt x="41783" y="2924"/>
                  </a:cubicBezTo>
                  <a:cubicBezTo>
                    <a:pt x="41849" y="2938"/>
                    <a:pt x="41916" y="2942"/>
                    <a:pt x="41984" y="2942"/>
                  </a:cubicBezTo>
                  <a:cubicBezTo>
                    <a:pt x="42092" y="2942"/>
                    <a:pt x="42201" y="2931"/>
                    <a:pt x="42310" y="2931"/>
                  </a:cubicBezTo>
                  <a:cubicBezTo>
                    <a:pt x="42359" y="2931"/>
                    <a:pt x="42408" y="2933"/>
                    <a:pt x="42457" y="2940"/>
                  </a:cubicBezTo>
                  <a:cubicBezTo>
                    <a:pt x="42712" y="2970"/>
                    <a:pt x="42937" y="3074"/>
                    <a:pt x="43057" y="3284"/>
                  </a:cubicBezTo>
                  <a:cubicBezTo>
                    <a:pt x="43147" y="3452"/>
                    <a:pt x="43182" y="3498"/>
                    <a:pt x="43331" y="3498"/>
                  </a:cubicBezTo>
                  <a:cubicBezTo>
                    <a:pt x="43356" y="3498"/>
                    <a:pt x="43384" y="3497"/>
                    <a:pt x="43417" y="3494"/>
                  </a:cubicBezTo>
                  <a:cubicBezTo>
                    <a:pt x="43692" y="3494"/>
                    <a:pt x="43967" y="3414"/>
                    <a:pt x="44253" y="3414"/>
                  </a:cubicBezTo>
                  <a:cubicBezTo>
                    <a:pt x="44294" y="3414"/>
                    <a:pt x="44335" y="3416"/>
                    <a:pt x="44376" y="3420"/>
                  </a:cubicBezTo>
                  <a:cubicBezTo>
                    <a:pt x="44542" y="3450"/>
                    <a:pt x="44572" y="3554"/>
                    <a:pt x="44706" y="3614"/>
                  </a:cubicBezTo>
                  <a:cubicBezTo>
                    <a:pt x="44749" y="3638"/>
                    <a:pt x="44808" y="3646"/>
                    <a:pt x="44872" y="3646"/>
                  </a:cubicBezTo>
                  <a:cubicBezTo>
                    <a:pt x="44967" y="3646"/>
                    <a:pt x="45070" y="3630"/>
                    <a:pt x="45142" y="3630"/>
                  </a:cubicBezTo>
                  <a:lnTo>
                    <a:pt x="45592" y="3630"/>
                  </a:lnTo>
                  <a:cubicBezTo>
                    <a:pt x="45756" y="3644"/>
                    <a:pt x="45816" y="3704"/>
                    <a:pt x="45936" y="3810"/>
                  </a:cubicBezTo>
                  <a:cubicBezTo>
                    <a:pt x="46072" y="3914"/>
                    <a:pt x="46206" y="3914"/>
                    <a:pt x="46386" y="3944"/>
                  </a:cubicBezTo>
                  <a:cubicBezTo>
                    <a:pt x="46656" y="4004"/>
                    <a:pt x="46942" y="3944"/>
                    <a:pt x="47211" y="4020"/>
                  </a:cubicBezTo>
                  <a:cubicBezTo>
                    <a:pt x="47376" y="4064"/>
                    <a:pt x="47541" y="4154"/>
                    <a:pt x="47706" y="4184"/>
                  </a:cubicBezTo>
                  <a:cubicBezTo>
                    <a:pt x="47735" y="4189"/>
                    <a:pt x="47766" y="4191"/>
                    <a:pt x="47797" y="4191"/>
                  </a:cubicBezTo>
                  <a:cubicBezTo>
                    <a:pt x="48047" y="4191"/>
                    <a:pt x="48334" y="4041"/>
                    <a:pt x="48561" y="3974"/>
                  </a:cubicBezTo>
                  <a:cubicBezTo>
                    <a:pt x="48831" y="3900"/>
                    <a:pt x="49085" y="3780"/>
                    <a:pt x="49355" y="3764"/>
                  </a:cubicBezTo>
                  <a:cubicBezTo>
                    <a:pt x="49595" y="3764"/>
                    <a:pt x="49791" y="3780"/>
                    <a:pt x="50015" y="3854"/>
                  </a:cubicBezTo>
                  <a:cubicBezTo>
                    <a:pt x="50151" y="3900"/>
                    <a:pt x="50255" y="4004"/>
                    <a:pt x="50391" y="4050"/>
                  </a:cubicBezTo>
                  <a:cubicBezTo>
                    <a:pt x="50417" y="4056"/>
                    <a:pt x="50442" y="4058"/>
                    <a:pt x="50468" y="4058"/>
                  </a:cubicBezTo>
                  <a:cubicBezTo>
                    <a:pt x="50576" y="4058"/>
                    <a:pt x="50684" y="4014"/>
                    <a:pt x="50781" y="3990"/>
                  </a:cubicBezTo>
                  <a:cubicBezTo>
                    <a:pt x="50931" y="3944"/>
                    <a:pt x="51081" y="3854"/>
                    <a:pt x="51215" y="3780"/>
                  </a:cubicBezTo>
                  <a:cubicBezTo>
                    <a:pt x="51621" y="3524"/>
                    <a:pt x="51935" y="3180"/>
                    <a:pt x="52445" y="3150"/>
                  </a:cubicBezTo>
                  <a:cubicBezTo>
                    <a:pt x="52468" y="3148"/>
                    <a:pt x="52491" y="3148"/>
                    <a:pt x="52514" y="3148"/>
                  </a:cubicBezTo>
                  <a:cubicBezTo>
                    <a:pt x="52952" y="3148"/>
                    <a:pt x="53353" y="3406"/>
                    <a:pt x="53780" y="3434"/>
                  </a:cubicBezTo>
                  <a:cubicBezTo>
                    <a:pt x="53837" y="3437"/>
                    <a:pt x="53892" y="3438"/>
                    <a:pt x="53947" y="3438"/>
                  </a:cubicBezTo>
                  <a:cubicBezTo>
                    <a:pt x="54213" y="3438"/>
                    <a:pt x="54464" y="3407"/>
                    <a:pt x="54724" y="3344"/>
                  </a:cubicBezTo>
                  <a:cubicBezTo>
                    <a:pt x="54849" y="3308"/>
                    <a:pt x="54932" y="3229"/>
                    <a:pt x="55051" y="3229"/>
                  </a:cubicBezTo>
                  <a:cubicBezTo>
                    <a:pt x="55075" y="3229"/>
                    <a:pt x="55102" y="3232"/>
                    <a:pt x="55130" y="3240"/>
                  </a:cubicBezTo>
                  <a:cubicBezTo>
                    <a:pt x="55234" y="3270"/>
                    <a:pt x="55294" y="3360"/>
                    <a:pt x="55414" y="3360"/>
                  </a:cubicBezTo>
                  <a:cubicBezTo>
                    <a:pt x="55421" y="3360"/>
                    <a:pt x="55428" y="3360"/>
                    <a:pt x="55435" y="3360"/>
                  </a:cubicBezTo>
                  <a:cubicBezTo>
                    <a:pt x="55685" y="3360"/>
                    <a:pt x="55912" y="3142"/>
                    <a:pt x="56159" y="3142"/>
                  </a:cubicBezTo>
                  <a:cubicBezTo>
                    <a:pt x="56185" y="3142"/>
                    <a:pt x="56212" y="3144"/>
                    <a:pt x="56240" y="3150"/>
                  </a:cubicBezTo>
                  <a:cubicBezTo>
                    <a:pt x="56420" y="3180"/>
                    <a:pt x="56660" y="3344"/>
                    <a:pt x="56810" y="3434"/>
                  </a:cubicBezTo>
                  <a:cubicBezTo>
                    <a:pt x="56900" y="3480"/>
                    <a:pt x="56974" y="3614"/>
                    <a:pt x="57080" y="3630"/>
                  </a:cubicBezTo>
                  <a:lnTo>
                    <a:pt x="57080" y="2400"/>
                  </a:lnTo>
                  <a:cubicBezTo>
                    <a:pt x="56998" y="2387"/>
                    <a:pt x="56920" y="2382"/>
                    <a:pt x="56843" y="2382"/>
                  </a:cubicBezTo>
                  <a:cubicBezTo>
                    <a:pt x="56648" y="2382"/>
                    <a:pt x="56463" y="2417"/>
                    <a:pt x="56270" y="2460"/>
                  </a:cubicBezTo>
                  <a:cubicBezTo>
                    <a:pt x="56030" y="2520"/>
                    <a:pt x="55804" y="2564"/>
                    <a:pt x="55564" y="2594"/>
                  </a:cubicBezTo>
                  <a:cubicBezTo>
                    <a:pt x="55250" y="2640"/>
                    <a:pt x="55010" y="2864"/>
                    <a:pt x="54710" y="2940"/>
                  </a:cubicBezTo>
                  <a:cubicBezTo>
                    <a:pt x="54571" y="2975"/>
                    <a:pt x="54402" y="2999"/>
                    <a:pt x="54235" y="2999"/>
                  </a:cubicBezTo>
                  <a:cubicBezTo>
                    <a:pt x="54113" y="2999"/>
                    <a:pt x="53992" y="2986"/>
                    <a:pt x="53885" y="2954"/>
                  </a:cubicBezTo>
                  <a:cubicBezTo>
                    <a:pt x="53780" y="2924"/>
                    <a:pt x="53690" y="2864"/>
                    <a:pt x="53570" y="2850"/>
                  </a:cubicBezTo>
                  <a:cubicBezTo>
                    <a:pt x="53405" y="2834"/>
                    <a:pt x="53255" y="2834"/>
                    <a:pt x="53075" y="2804"/>
                  </a:cubicBezTo>
                  <a:cubicBezTo>
                    <a:pt x="52925" y="2774"/>
                    <a:pt x="52835" y="2640"/>
                    <a:pt x="52685" y="2640"/>
                  </a:cubicBezTo>
                  <a:cubicBezTo>
                    <a:pt x="52674" y="2639"/>
                    <a:pt x="52662" y="2639"/>
                    <a:pt x="52651" y="2639"/>
                  </a:cubicBezTo>
                  <a:cubicBezTo>
                    <a:pt x="52351" y="2639"/>
                    <a:pt x="52089" y="2835"/>
                    <a:pt x="51785" y="2864"/>
                  </a:cubicBezTo>
                  <a:cubicBezTo>
                    <a:pt x="51681" y="2864"/>
                    <a:pt x="51621" y="2820"/>
                    <a:pt x="51515" y="2804"/>
                  </a:cubicBezTo>
                  <a:cubicBezTo>
                    <a:pt x="51381" y="2804"/>
                    <a:pt x="51395" y="2700"/>
                    <a:pt x="51305" y="2610"/>
                  </a:cubicBezTo>
                  <a:cubicBezTo>
                    <a:pt x="51185" y="2460"/>
                    <a:pt x="50825" y="2460"/>
                    <a:pt x="50661" y="2430"/>
                  </a:cubicBezTo>
                  <a:cubicBezTo>
                    <a:pt x="50585" y="2430"/>
                    <a:pt x="50495" y="2414"/>
                    <a:pt x="50421" y="2385"/>
                  </a:cubicBezTo>
                  <a:cubicBezTo>
                    <a:pt x="50375" y="2355"/>
                    <a:pt x="50345" y="2325"/>
                    <a:pt x="50301" y="2310"/>
                  </a:cubicBezTo>
                  <a:cubicBezTo>
                    <a:pt x="50241" y="2280"/>
                    <a:pt x="50165" y="2265"/>
                    <a:pt x="50105" y="2235"/>
                  </a:cubicBezTo>
                  <a:cubicBezTo>
                    <a:pt x="50031" y="2205"/>
                    <a:pt x="50001" y="2205"/>
                    <a:pt x="49925" y="2205"/>
                  </a:cubicBezTo>
                  <a:cubicBezTo>
                    <a:pt x="49855" y="2205"/>
                    <a:pt x="49758" y="2191"/>
                    <a:pt x="49664" y="2191"/>
                  </a:cubicBezTo>
                  <a:cubicBezTo>
                    <a:pt x="49558" y="2191"/>
                    <a:pt x="49456" y="2208"/>
                    <a:pt x="49401" y="2280"/>
                  </a:cubicBezTo>
                  <a:cubicBezTo>
                    <a:pt x="49371" y="2325"/>
                    <a:pt x="49371" y="2385"/>
                    <a:pt x="49341" y="2430"/>
                  </a:cubicBezTo>
                  <a:cubicBezTo>
                    <a:pt x="49295" y="2474"/>
                    <a:pt x="49295" y="2444"/>
                    <a:pt x="49235" y="2474"/>
                  </a:cubicBezTo>
                  <a:cubicBezTo>
                    <a:pt x="49026" y="2564"/>
                    <a:pt x="48771" y="2640"/>
                    <a:pt x="48546" y="2670"/>
                  </a:cubicBezTo>
                  <a:cubicBezTo>
                    <a:pt x="48513" y="2675"/>
                    <a:pt x="48478" y="2677"/>
                    <a:pt x="48442" y="2677"/>
                  </a:cubicBezTo>
                  <a:cubicBezTo>
                    <a:pt x="48369" y="2677"/>
                    <a:pt x="48290" y="2670"/>
                    <a:pt x="48212" y="2670"/>
                  </a:cubicBezTo>
                  <a:cubicBezTo>
                    <a:pt x="48096" y="2670"/>
                    <a:pt x="47984" y="2685"/>
                    <a:pt x="47901" y="2760"/>
                  </a:cubicBezTo>
                  <a:cubicBezTo>
                    <a:pt x="47826" y="2820"/>
                    <a:pt x="47826" y="2910"/>
                    <a:pt x="47766" y="2970"/>
                  </a:cubicBezTo>
                  <a:cubicBezTo>
                    <a:pt x="47691" y="3044"/>
                    <a:pt x="47481" y="3090"/>
                    <a:pt x="47376" y="3104"/>
                  </a:cubicBezTo>
                  <a:cubicBezTo>
                    <a:pt x="47357" y="3108"/>
                    <a:pt x="47339" y="3110"/>
                    <a:pt x="47322" y="3110"/>
                  </a:cubicBezTo>
                  <a:cubicBezTo>
                    <a:pt x="47270" y="3110"/>
                    <a:pt x="47222" y="3093"/>
                    <a:pt x="47166" y="3060"/>
                  </a:cubicBezTo>
                  <a:cubicBezTo>
                    <a:pt x="47031" y="3000"/>
                    <a:pt x="46896" y="2940"/>
                    <a:pt x="46732" y="2940"/>
                  </a:cubicBezTo>
                  <a:cubicBezTo>
                    <a:pt x="46687" y="2940"/>
                    <a:pt x="46647" y="2943"/>
                    <a:pt x="46606" y="2943"/>
                  </a:cubicBezTo>
                  <a:cubicBezTo>
                    <a:pt x="46564" y="2943"/>
                    <a:pt x="46522" y="2940"/>
                    <a:pt x="46476" y="2924"/>
                  </a:cubicBezTo>
                  <a:cubicBezTo>
                    <a:pt x="46312" y="2894"/>
                    <a:pt x="46132" y="2834"/>
                    <a:pt x="45966" y="2774"/>
                  </a:cubicBezTo>
                  <a:cubicBezTo>
                    <a:pt x="45930" y="2761"/>
                    <a:pt x="45899" y="2756"/>
                    <a:pt x="45870" y="2756"/>
                  </a:cubicBezTo>
                  <a:cubicBezTo>
                    <a:pt x="45804" y="2756"/>
                    <a:pt x="45750" y="2784"/>
                    <a:pt x="45666" y="2804"/>
                  </a:cubicBezTo>
                  <a:cubicBezTo>
                    <a:pt x="45583" y="2837"/>
                    <a:pt x="45500" y="2855"/>
                    <a:pt x="45419" y="2855"/>
                  </a:cubicBezTo>
                  <a:cubicBezTo>
                    <a:pt x="45310" y="2855"/>
                    <a:pt x="45206" y="2822"/>
                    <a:pt x="45112" y="2744"/>
                  </a:cubicBezTo>
                  <a:cubicBezTo>
                    <a:pt x="45052" y="2700"/>
                    <a:pt x="44976" y="2580"/>
                    <a:pt x="44902" y="2564"/>
                  </a:cubicBezTo>
                  <a:cubicBezTo>
                    <a:pt x="44873" y="2550"/>
                    <a:pt x="44839" y="2546"/>
                    <a:pt x="44808" y="2546"/>
                  </a:cubicBezTo>
                  <a:cubicBezTo>
                    <a:pt x="44775" y="2546"/>
                    <a:pt x="44745" y="2550"/>
                    <a:pt x="44722" y="2550"/>
                  </a:cubicBezTo>
                  <a:cubicBezTo>
                    <a:pt x="44572" y="2550"/>
                    <a:pt x="44482" y="2594"/>
                    <a:pt x="44332" y="2624"/>
                  </a:cubicBezTo>
                  <a:cubicBezTo>
                    <a:pt x="44171" y="2674"/>
                    <a:pt x="43969" y="2775"/>
                    <a:pt x="43794" y="2775"/>
                  </a:cubicBezTo>
                  <a:cubicBezTo>
                    <a:pt x="43757" y="2775"/>
                    <a:pt x="43721" y="2770"/>
                    <a:pt x="43687" y="2760"/>
                  </a:cubicBezTo>
                  <a:cubicBezTo>
                    <a:pt x="43552" y="2730"/>
                    <a:pt x="43387" y="2610"/>
                    <a:pt x="43267" y="2520"/>
                  </a:cubicBezTo>
                  <a:cubicBezTo>
                    <a:pt x="43132" y="2414"/>
                    <a:pt x="43057" y="2385"/>
                    <a:pt x="42877" y="2385"/>
                  </a:cubicBezTo>
                  <a:cubicBezTo>
                    <a:pt x="42757" y="2385"/>
                    <a:pt x="42667" y="2385"/>
                    <a:pt x="42562" y="2414"/>
                  </a:cubicBezTo>
                  <a:cubicBezTo>
                    <a:pt x="42487" y="2426"/>
                    <a:pt x="42375" y="2436"/>
                    <a:pt x="42279" y="2436"/>
                  </a:cubicBezTo>
                  <a:cubicBezTo>
                    <a:pt x="42239" y="2436"/>
                    <a:pt x="42203" y="2434"/>
                    <a:pt x="42172" y="2430"/>
                  </a:cubicBezTo>
                  <a:cubicBezTo>
                    <a:pt x="42127" y="2414"/>
                    <a:pt x="42097" y="2385"/>
                    <a:pt x="42052" y="2385"/>
                  </a:cubicBezTo>
                  <a:cubicBezTo>
                    <a:pt x="42030" y="2377"/>
                    <a:pt x="42007" y="2377"/>
                    <a:pt x="41987" y="2377"/>
                  </a:cubicBezTo>
                  <a:cubicBezTo>
                    <a:pt x="41966" y="2377"/>
                    <a:pt x="41947" y="2377"/>
                    <a:pt x="41932" y="2370"/>
                  </a:cubicBezTo>
                  <a:cubicBezTo>
                    <a:pt x="41902" y="2190"/>
                    <a:pt x="41827" y="2220"/>
                    <a:pt x="41663" y="2205"/>
                  </a:cubicBezTo>
                  <a:cubicBezTo>
                    <a:pt x="41497" y="2205"/>
                    <a:pt x="41347" y="2115"/>
                    <a:pt x="41183" y="2085"/>
                  </a:cubicBezTo>
                  <a:cubicBezTo>
                    <a:pt x="41170" y="2081"/>
                    <a:pt x="41156" y="2080"/>
                    <a:pt x="41141" y="2080"/>
                  </a:cubicBezTo>
                  <a:cubicBezTo>
                    <a:pt x="41114" y="2080"/>
                    <a:pt x="41085" y="2084"/>
                    <a:pt x="41054" y="2084"/>
                  </a:cubicBezTo>
                  <a:cubicBezTo>
                    <a:pt x="41028" y="2084"/>
                    <a:pt x="41000" y="2081"/>
                    <a:pt x="40973" y="2070"/>
                  </a:cubicBezTo>
                  <a:cubicBezTo>
                    <a:pt x="40973" y="2040"/>
                    <a:pt x="40957" y="2025"/>
                    <a:pt x="40927" y="2010"/>
                  </a:cubicBezTo>
                  <a:cubicBezTo>
                    <a:pt x="40897" y="1980"/>
                    <a:pt x="40867" y="1980"/>
                    <a:pt x="40837" y="1965"/>
                  </a:cubicBezTo>
                  <a:cubicBezTo>
                    <a:pt x="40763" y="1920"/>
                    <a:pt x="40763" y="1965"/>
                    <a:pt x="40747" y="1860"/>
                  </a:cubicBezTo>
                  <a:cubicBezTo>
                    <a:pt x="40747" y="1800"/>
                    <a:pt x="40777" y="1785"/>
                    <a:pt x="40793" y="1740"/>
                  </a:cubicBezTo>
                  <a:cubicBezTo>
                    <a:pt x="40783" y="1737"/>
                    <a:pt x="40771" y="1736"/>
                    <a:pt x="40759" y="1736"/>
                  </a:cubicBezTo>
                  <a:cubicBezTo>
                    <a:pt x="40727" y="1736"/>
                    <a:pt x="40690" y="1744"/>
                    <a:pt x="40658" y="1744"/>
                  </a:cubicBezTo>
                  <a:cubicBezTo>
                    <a:pt x="40647" y="1744"/>
                    <a:pt x="40636" y="1743"/>
                    <a:pt x="40627" y="1740"/>
                  </a:cubicBezTo>
                  <a:cubicBezTo>
                    <a:pt x="40567" y="1710"/>
                    <a:pt x="40597" y="1680"/>
                    <a:pt x="40537" y="1635"/>
                  </a:cubicBezTo>
                  <a:cubicBezTo>
                    <a:pt x="40499" y="1602"/>
                    <a:pt x="40440" y="1589"/>
                    <a:pt x="40375" y="1589"/>
                  </a:cubicBezTo>
                  <a:cubicBezTo>
                    <a:pt x="40263" y="1589"/>
                    <a:pt x="40133" y="1627"/>
                    <a:pt x="40057" y="1665"/>
                  </a:cubicBezTo>
                  <a:cubicBezTo>
                    <a:pt x="39817" y="1770"/>
                    <a:pt x="39577" y="1905"/>
                    <a:pt x="39337" y="2025"/>
                  </a:cubicBezTo>
                  <a:cubicBezTo>
                    <a:pt x="39157" y="2115"/>
                    <a:pt x="38947" y="2160"/>
                    <a:pt x="38768" y="2280"/>
                  </a:cubicBezTo>
                  <a:cubicBezTo>
                    <a:pt x="38693" y="2340"/>
                    <a:pt x="38618" y="2414"/>
                    <a:pt x="38558" y="2460"/>
                  </a:cubicBezTo>
                  <a:cubicBezTo>
                    <a:pt x="38438" y="2564"/>
                    <a:pt x="38243" y="2654"/>
                    <a:pt x="38093" y="2700"/>
                  </a:cubicBezTo>
                  <a:cubicBezTo>
                    <a:pt x="38066" y="2707"/>
                    <a:pt x="38036" y="2711"/>
                    <a:pt x="38008" y="2711"/>
                  </a:cubicBezTo>
                  <a:cubicBezTo>
                    <a:pt x="37912" y="2711"/>
                    <a:pt x="37823" y="2669"/>
                    <a:pt x="37823" y="2564"/>
                  </a:cubicBezTo>
                  <a:cubicBezTo>
                    <a:pt x="37748" y="2594"/>
                    <a:pt x="37718" y="2580"/>
                    <a:pt x="37628" y="2594"/>
                  </a:cubicBezTo>
                  <a:cubicBezTo>
                    <a:pt x="37598" y="2610"/>
                    <a:pt x="37568" y="2640"/>
                    <a:pt x="37523" y="2640"/>
                  </a:cubicBezTo>
                  <a:cubicBezTo>
                    <a:pt x="37493" y="2640"/>
                    <a:pt x="37448" y="2610"/>
                    <a:pt x="37418" y="2594"/>
                  </a:cubicBezTo>
                  <a:cubicBezTo>
                    <a:pt x="37268" y="2550"/>
                    <a:pt x="37148" y="2504"/>
                    <a:pt x="37013" y="2430"/>
                  </a:cubicBezTo>
                  <a:cubicBezTo>
                    <a:pt x="36923" y="2385"/>
                    <a:pt x="36893" y="2370"/>
                    <a:pt x="36833" y="2295"/>
                  </a:cubicBezTo>
                  <a:cubicBezTo>
                    <a:pt x="36773" y="2235"/>
                    <a:pt x="36668" y="2115"/>
                    <a:pt x="36578" y="2085"/>
                  </a:cubicBezTo>
                  <a:cubicBezTo>
                    <a:pt x="36556" y="2077"/>
                    <a:pt x="36528" y="2075"/>
                    <a:pt x="36496" y="2075"/>
                  </a:cubicBezTo>
                  <a:cubicBezTo>
                    <a:pt x="36395" y="2075"/>
                    <a:pt x="36257" y="2104"/>
                    <a:pt x="36188" y="2115"/>
                  </a:cubicBezTo>
                  <a:cubicBezTo>
                    <a:pt x="36128" y="2130"/>
                    <a:pt x="36068" y="2175"/>
                    <a:pt x="36008" y="2205"/>
                  </a:cubicBezTo>
                  <a:cubicBezTo>
                    <a:pt x="35904" y="2250"/>
                    <a:pt x="35814" y="2310"/>
                    <a:pt x="35694" y="2355"/>
                  </a:cubicBezTo>
                  <a:cubicBezTo>
                    <a:pt x="35544" y="2430"/>
                    <a:pt x="35334" y="2550"/>
                    <a:pt x="35378" y="2744"/>
                  </a:cubicBezTo>
                  <a:cubicBezTo>
                    <a:pt x="35394" y="2790"/>
                    <a:pt x="35454" y="2834"/>
                    <a:pt x="35424" y="2910"/>
                  </a:cubicBezTo>
                  <a:cubicBezTo>
                    <a:pt x="35378" y="2984"/>
                    <a:pt x="35258" y="3014"/>
                    <a:pt x="35198" y="3060"/>
                  </a:cubicBezTo>
                  <a:cubicBezTo>
                    <a:pt x="35078" y="3134"/>
                    <a:pt x="34928" y="3224"/>
                    <a:pt x="34778" y="3284"/>
                  </a:cubicBezTo>
                  <a:cubicBezTo>
                    <a:pt x="34614" y="3344"/>
                    <a:pt x="34464" y="3390"/>
                    <a:pt x="34298" y="3434"/>
                  </a:cubicBezTo>
                  <a:cubicBezTo>
                    <a:pt x="34254" y="3450"/>
                    <a:pt x="34194" y="3464"/>
                    <a:pt x="34134" y="3464"/>
                  </a:cubicBezTo>
                  <a:cubicBezTo>
                    <a:pt x="34028" y="3434"/>
                    <a:pt x="33968" y="3374"/>
                    <a:pt x="33864" y="3374"/>
                  </a:cubicBezTo>
                  <a:cubicBezTo>
                    <a:pt x="33809" y="3370"/>
                    <a:pt x="33752" y="3368"/>
                    <a:pt x="33695" y="3368"/>
                  </a:cubicBezTo>
                  <a:cubicBezTo>
                    <a:pt x="33580" y="3368"/>
                    <a:pt x="33464" y="3374"/>
                    <a:pt x="33354" y="3374"/>
                  </a:cubicBezTo>
                  <a:cubicBezTo>
                    <a:pt x="33294" y="3374"/>
                    <a:pt x="33249" y="3374"/>
                    <a:pt x="33204" y="3344"/>
                  </a:cubicBezTo>
                  <a:cubicBezTo>
                    <a:pt x="33129" y="3300"/>
                    <a:pt x="33114" y="3180"/>
                    <a:pt x="33069" y="3104"/>
                  </a:cubicBezTo>
                  <a:cubicBezTo>
                    <a:pt x="32994" y="2970"/>
                    <a:pt x="32934" y="2910"/>
                    <a:pt x="32769" y="2894"/>
                  </a:cubicBezTo>
                  <a:cubicBezTo>
                    <a:pt x="32664" y="2894"/>
                    <a:pt x="32574" y="2850"/>
                    <a:pt x="32469" y="2850"/>
                  </a:cubicBezTo>
                  <a:cubicBezTo>
                    <a:pt x="32349" y="2850"/>
                    <a:pt x="32334" y="2910"/>
                    <a:pt x="32244" y="2954"/>
                  </a:cubicBezTo>
                  <a:cubicBezTo>
                    <a:pt x="32203" y="2982"/>
                    <a:pt x="32154" y="2990"/>
                    <a:pt x="32102" y="2990"/>
                  </a:cubicBezTo>
                  <a:cubicBezTo>
                    <a:pt x="32028" y="2990"/>
                    <a:pt x="31949" y="2974"/>
                    <a:pt x="31879" y="2974"/>
                  </a:cubicBezTo>
                  <a:cubicBezTo>
                    <a:pt x="31836" y="2974"/>
                    <a:pt x="31797" y="2980"/>
                    <a:pt x="31764" y="3000"/>
                  </a:cubicBezTo>
                  <a:cubicBezTo>
                    <a:pt x="31689" y="3060"/>
                    <a:pt x="31689" y="3104"/>
                    <a:pt x="31585" y="3150"/>
                  </a:cubicBezTo>
                  <a:cubicBezTo>
                    <a:pt x="31525" y="3164"/>
                    <a:pt x="31435" y="3180"/>
                    <a:pt x="31375" y="3194"/>
                  </a:cubicBezTo>
                  <a:cubicBezTo>
                    <a:pt x="31324" y="3203"/>
                    <a:pt x="31262" y="3209"/>
                    <a:pt x="31198" y="3209"/>
                  </a:cubicBezTo>
                  <a:cubicBezTo>
                    <a:pt x="31033" y="3209"/>
                    <a:pt x="30850" y="3170"/>
                    <a:pt x="30775" y="3030"/>
                  </a:cubicBezTo>
                  <a:cubicBezTo>
                    <a:pt x="30729" y="2940"/>
                    <a:pt x="30805" y="2880"/>
                    <a:pt x="30805" y="2804"/>
                  </a:cubicBezTo>
                  <a:cubicBezTo>
                    <a:pt x="30819" y="2700"/>
                    <a:pt x="30759" y="2684"/>
                    <a:pt x="30685" y="2624"/>
                  </a:cubicBezTo>
                  <a:cubicBezTo>
                    <a:pt x="30505" y="2504"/>
                    <a:pt x="30355" y="2414"/>
                    <a:pt x="30279" y="2205"/>
                  </a:cubicBezTo>
                  <a:cubicBezTo>
                    <a:pt x="30265" y="2145"/>
                    <a:pt x="30249" y="2085"/>
                    <a:pt x="30219" y="2025"/>
                  </a:cubicBezTo>
                  <a:cubicBezTo>
                    <a:pt x="30159" y="1935"/>
                    <a:pt x="30055" y="1905"/>
                    <a:pt x="29979" y="1845"/>
                  </a:cubicBezTo>
                  <a:cubicBezTo>
                    <a:pt x="29725" y="1665"/>
                    <a:pt x="29365" y="1635"/>
                    <a:pt x="29065" y="1605"/>
                  </a:cubicBezTo>
                  <a:cubicBezTo>
                    <a:pt x="29048" y="1603"/>
                    <a:pt x="29031" y="1602"/>
                    <a:pt x="29015" y="1602"/>
                  </a:cubicBezTo>
                  <a:cubicBezTo>
                    <a:pt x="28877" y="1602"/>
                    <a:pt x="28779" y="1653"/>
                    <a:pt x="28645" y="1680"/>
                  </a:cubicBezTo>
                  <a:cubicBezTo>
                    <a:pt x="28432" y="1738"/>
                    <a:pt x="28194" y="1771"/>
                    <a:pt x="27963" y="1771"/>
                  </a:cubicBezTo>
                  <a:cubicBezTo>
                    <a:pt x="27837" y="1771"/>
                    <a:pt x="27712" y="1761"/>
                    <a:pt x="27595" y="1740"/>
                  </a:cubicBezTo>
                  <a:cubicBezTo>
                    <a:pt x="27535" y="1725"/>
                    <a:pt x="27505" y="1755"/>
                    <a:pt x="27460" y="1680"/>
                  </a:cubicBezTo>
                  <a:cubicBezTo>
                    <a:pt x="27400" y="1620"/>
                    <a:pt x="27385" y="1530"/>
                    <a:pt x="27310" y="1470"/>
                  </a:cubicBezTo>
                  <a:cubicBezTo>
                    <a:pt x="27220" y="1395"/>
                    <a:pt x="27100" y="1320"/>
                    <a:pt x="26980" y="1320"/>
                  </a:cubicBezTo>
                  <a:cubicBezTo>
                    <a:pt x="26830" y="1335"/>
                    <a:pt x="26680" y="1395"/>
                    <a:pt x="26545" y="1425"/>
                  </a:cubicBezTo>
                  <a:cubicBezTo>
                    <a:pt x="26366" y="1470"/>
                    <a:pt x="26156" y="1515"/>
                    <a:pt x="25990" y="1605"/>
                  </a:cubicBezTo>
                  <a:cubicBezTo>
                    <a:pt x="25900" y="1650"/>
                    <a:pt x="25856" y="1740"/>
                    <a:pt x="25780" y="1815"/>
                  </a:cubicBezTo>
                  <a:cubicBezTo>
                    <a:pt x="25676" y="1935"/>
                    <a:pt x="25526" y="2055"/>
                    <a:pt x="25450" y="2220"/>
                  </a:cubicBezTo>
                  <a:cubicBezTo>
                    <a:pt x="25406" y="2280"/>
                    <a:pt x="25406" y="2355"/>
                    <a:pt x="25390" y="2430"/>
                  </a:cubicBezTo>
                  <a:cubicBezTo>
                    <a:pt x="25346" y="2610"/>
                    <a:pt x="25150" y="2730"/>
                    <a:pt x="25000" y="2804"/>
                  </a:cubicBezTo>
                  <a:cubicBezTo>
                    <a:pt x="24790" y="2924"/>
                    <a:pt x="24640" y="3090"/>
                    <a:pt x="24416" y="3180"/>
                  </a:cubicBezTo>
                  <a:cubicBezTo>
                    <a:pt x="24190" y="3270"/>
                    <a:pt x="23966" y="3300"/>
                    <a:pt x="23726" y="3344"/>
                  </a:cubicBezTo>
                  <a:cubicBezTo>
                    <a:pt x="23500" y="3404"/>
                    <a:pt x="23261" y="3524"/>
                    <a:pt x="23021" y="3540"/>
                  </a:cubicBezTo>
                  <a:cubicBezTo>
                    <a:pt x="22856" y="3540"/>
                    <a:pt x="22676" y="3494"/>
                    <a:pt x="22511" y="3494"/>
                  </a:cubicBezTo>
                  <a:lnTo>
                    <a:pt x="22046" y="3494"/>
                  </a:lnTo>
                  <a:cubicBezTo>
                    <a:pt x="21731" y="3510"/>
                    <a:pt x="21416" y="3584"/>
                    <a:pt x="21087" y="3584"/>
                  </a:cubicBezTo>
                  <a:cubicBezTo>
                    <a:pt x="20831" y="3584"/>
                    <a:pt x="20577" y="3584"/>
                    <a:pt x="20321" y="3614"/>
                  </a:cubicBezTo>
                  <a:cubicBezTo>
                    <a:pt x="20097" y="3644"/>
                    <a:pt x="19887" y="3690"/>
                    <a:pt x="19677" y="3764"/>
                  </a:cubicBezTo>
                  <a:cubicBezTo>
                    <a:pt x="19571" y="3810"/>
                    <a:pt x="19481" y="3854"/>
                    <a:pt x="19361" y="3884"/>
                  </a:cubicBezTo>
                  <a:cubicBezTo>
                    <a:pt x="19259" y="3904"/>
                    <a:pt x="19151" y="3912"/>
                    <a:pt x="19040" y="3912"/>
                  </a:cubicBezTo>
                  <a:cubicBezTo>
                    <a:pt x="18810" y="3912"/>
                    <a:pt x="18570" y="3875"/>
                    <a:pt x="18357" y="3824"/>
                  </a:cubicBezTo>
                  <a:cubicBezTo>
                    <a:pt x="18207" y="3794"/>
                    <a:pt x="18102" y="3734"/>
                    <a:pt x="17982" y="3674"/>
                  </a:cubicBezTo>
                  <a:cubicBezTo>
                    <a:pt x="17909" y="3635"/>
                    <a:pt x="17831" y="3621"/>
                    <a:pt x="17752" y="3621"/>
                  </a:cubicBezTo>
                  <a:cubicBezTo>
                    <a:pt x="17651" y="3621"/>
                    <a:pt x="17549" y="3643"/>
                    <a:pt x="17457" y="3660"/>
                  </a:cubicBezTo>
                  <a:cubicBezTo>
                    <a:pt x="17224" y="3691"/>
                    <a:pt x="16991" y="3768"/>
                    <a:pt x="16763" y="3768"/>
                  </a:cubicBezTo>
                  <a:cubicBezTo>
                    <a:pt x="16668" y="3768"/>
                    <a:pt x="16574" y="3755"/>
                    <a:pt x="16482" y="3720"/>
                  </a:cubicBezTo>
                  <a:cubicBezTo>
                    <a:pt x="16287" y="3644"/>
                    <a:pt x="16092" y="3510"/>
                    <a:pt x="15898" y="3434"/>
                  </a:cubicBezTo>
                  <a:cubicBezTo>
                    <a:pt x="15858" y="3408"/>
                    <a:pt x="15797" y="3372"/>
                    <a:pt x="15742" y="3372"/>
                  </a:cubicBezTo>
                  <a:cubicBezTo>
                    <a:pt x="15734" y="3372"/>
                    <a:pt x="15726" y="3372"/>
                    <a:pt x="15718" y="3374"/>
                  </a:cubicBezTo>
                  <a:cubicBezTo>
                    <a:pt x="15658" y="3374"/>
                    <a:pt x="15612" y="3464"/>
                    <a:pt x="15538" y="3494"/>
                  </a:cubicBezTo>
                  <a:cubicBezTo>
                    <a:pt x="15492" y="3510"/>
                    <a:pt x="15434" y="3513"/>
                    <a:pt x="15375" y="3513"/>
                  </a:cubicBezTo>
                  <a:cubicBezTo>
                    <a:pt x="15317" y="3513"/>
                    <a:pt x="15259" y="3510"/>
                    <a:pt x="15208" y="3510"/>
                  </a:cubicBezTo>
                  <a:cubicBezTo>
                    <a:pt x="15058" y="3494"/>
                    <a:pt x="14922" y="3510"/>
                    <a:pt x="14802" y="3404"/>
                  </a:cubicBezTo>
                  <a:cubicBezTo>
                    <a:pt x="14562" y="3224"/>
                    <a:pt x="14278" y="3134"/>
                    <a:pt x="14022" y="3000"/>
                  </a:cubicBezTo>
                  <a:cubicBezTo>
                    <a:pt x="13842" y="2910"/>
                    <a:pt x="13798" y="2804"/>
                    <a:pt x="13722" y="2624"/>
                  </a:cubicBezTo>
                  <a:cubicBezTo>
                    <a:pt x="13678" y="2520"/>
                    <a:pt x="13618" y="2414"/>
                    <a:pt x="13528" y="2340"/>
                  </a:cubicBezTo>
                  <a:cubicBezTo>
                    <a:pt x="13438" y="2280"/>
                    <a:pt x="13332" y="2235"/>
                    <a:pt x="13242" y="2160"/>
                  </a:cubicBezTo>
                  <a:cubicBezTo>
                    <a:pt x="13138" y="2070"/>
                    <a:pt x="13078" y="1950"/>
                    <a:pt x="12943" y="1890"/>
                  </a:cubicBezTo>
                  <a:cubicBezTo>
                    <a:pt x="12838" y="1830"/>
                    <a:pt x="12778" y="1770"/>
                    <a:pt x="12688" y="1680"/>
                  </a:cubicBezTo>
                  <a:cubicBezTo>
                    <a:pt x="12598" y="1575"/>
                    <a:pt x="12538" y="1545"/>
                    <a:pt x="12388" y="1530"/>
                  </a:cubicBezTo>
                  <a:cubicBezTo>
                    <a:pt x="12334" y="1523"/>
                    <a:pt x="12286" y="1519"/>
                    <a:pt x="12241" y="1519"/>
                  </a:cubicBezTo>
                  <a:cubicBezTo>
                    <a:pt x="12113" y="1519"/>
                    <a:pt x="12015" y="1550"/>
                    <a:pt x="11893" y="1605"/>
                  </a:cubicBezTo>
                  <a:cubicBezTo>
                    <a:pt x="11623" y="1725"/>
                    <a:pt x="11308" y="1770"/>
                    <a:pt x="11023" y="1860"/>
                  </a:cubicBezTo>
                  <a:cubicBezTo>
                    <a:pt x="10783" y="1935"/>
                    <a:pt x="10559" y="2160"/>
                    <a:pt x="10349" y="2295"/>
                  </a:cubicBezTo>
                  <a:cubicBezTo>
                    <a:pt x="10319" y="2325"/>
                    <a:pt x="10229" y="2400"/>
                    <a:pt x="10183" y="2400"/>
                  </a:cubicBezTo>
                  <a:cubicBezTo>
                    <a:pt x="10174" y="2404"/>
                    <a:pt x="10167" y="2406"/>
                    <a:pt x="10159" y="2406"/>
                  </a:cubicBezTo>
                  <a:cubicBezTo>
                    <a:pt x="10141" y="2406"/>
                    <a:pt x="10121" y="2396"/>
                    <a:pt x="10079" y="2385"/>
                  </a:cubicBezTo>
                  <a:cubicBezTo>
                    <a:pt x="10068" y="2383"/>
                    <a:pt x="10058" y="2382"/>
                    <a:pt x="10048" y="2382"/>
                  </a:cubicBezTo>
                  <a:cubicBezTo>
                    <a:pt x="9958" y="2382"/>
                    <a:pt x="9894" y="2438"/>
                    <a:pt x="9853" y="2504"/>
                  </a:cubicBezTo>
                  <a:cubicBezTo>
                    <a:pt x="9763" y="2640"/>
                    <a:pt x="9703" y="2640"/>
                    <a:pt x="9539" y="2640"/>
                  </a:cubicBezTo>
                  <a:cubicBezTo>
                    <a:pt x="9389" y="2640"/>
                    <a:pt x="9179" y="2594"/>
                    <a:pt x="9029" y="2534"/>
                  </a:cubicBezTo>
                  <a:cubicBezTo>
                    <a:pt x="8896" y="2473"/>
                    <a:pt x="8784" y="2419"/>
                    <a:pt x="8660" y="2419"/>
                  </a:cubicBezTo>
                  <a:cubicBezTo>
                    <a:pt x="8602" y="2419"/>
                    <a:pt x="8541" y="2431"/>
                    <a:pt x="8473" y="2460"/>
                  </a:cubicBezTo>
                  <a:cubicBezTo>
                    <a:pt x="8323" y="2534"/>
                    <a:pt x="8189" y="2594"/>
                    <a:pt x="8039" y="2654"/>
                  </a:cubicBezTo>
                  <a:cubicBezTo>
                    <a:pt x="7955" y="2697"/>
                    <a:pt x="7884" y="2709"/>
                    <a:pt x="7812" y="2709"/>
                  </a:cubicBezTo>
                  <a:cubicBezTo>
                    <a:pt x="7730" y="2709"/>
                    <a:pt x="7648" y="2693"/>
                    <a:pt x="7544" y="2684"/>
                  </a:cubicBezTo>
                  <a:cubicBezTo>
                    <a:pt x="7525" y="2681"/>
                    <a:pt x="7506" y="2680"/>
                    <a:pt x="7487" y="2680"/>
                  </a:cubicBezTo>
                  <a:cubicBezTo>
                    <a:pt x="7432" y="2680"/>
                    <a:pt x="7375" y="2689"/>
                    <a:pt x="7320" y="2689"/>
                  </a:cubicBezTo>
                  <a:cubicBezTo>
                    <a:pt x="7299" y="2689"/>
                    <a:pt x="7279" y="2688"/>
                    <a:pt x="7259" y="2684"/>
                  </a:cubicBezTo>
                  <a:cubicBezTo>
                    <a:pt x="7169" y="2670"/>
                    <a:pt x="7124" y="2594"/>
                    <a:pt x="7019" y="2550"/>
                  </a:cubicBezTo>
                  <a:cubicBezTo>
                    <a:pt x="6929" y="2520"/>
                    <a:pt x="6749" y="2520"/>
                    <a:pt x="6674" y="2460"/>
                  </a:cubicBezTo>
                  <a:cubicBezTo>
                    <a:pt x="6644" y="2444"/>
                    <a:pt x="6644" y="2400"/>
                    <a:pt x="6614" y="2385"/>
                  </a:cubicBezTo>
                  <a:cubicBezTo>
                    <a:pt x="6599" y="2355"/>
                    <a:pt x="6554" y="2355"/>
                    <a:pt x="6539" y="2325"/>
                  </a:cubicBezTo>
                  <a:cubicBezTo>
                    <a:pt x="6479" y="2295"/>
                    <a:pt x="6449" y="2250"/>
                    <a:pt x="6404" y="2220"/>
                  </a:cubicBezTo>
                  <a:cubicBezTo>
                    <a:pt x="6314" y="2145"/>
                    <a:pt x="6314" y="2115"/>
                    <a:pt x="6299" y="2010"/>
                  </a:cubicBezTo>
                  <a:cubicBezTo>
                    <a:pt x="6269" y="1890"/>
                    <a:pt x="6254" y="1740"/>
                    <a:pt x="6284" y="1605"/>
                  </a:cubicBezTo>
                  <a:cubicBezTo>
                    <a:pt x="6314" y="1470"/>
                    <a:pt x="6314" y="1410"/>
                    <a:pt x="6284" y="1275"/>
                  </a:cubicBezTo>
                  <a:cubicBezTo>
                    <a:pt x="6239" y="1170"/>
                    <a:pt x="6209" y="1065"/>
                    <a:pt x="6164" y="960"/>
                  </a:cubicBezTo>
                  <a:cubicBezTo>
                    <a:pt x="6104" y="840"/>
                    <a:pt x="6089" y="720"/>
                    <a:pt x="6030" y="600"/>
                  </a:cubicBezTo>
                  <a:cubicBezTo>
                    <a:pt x="5984" y="525"/>
                    <a:pt x="5954" y="465"/>
                    <a:pt x="5864" y="435"/>
                  </a:cubicBezTo>
                  <a:cubicBezTo>
                    <a:pt x="5790" y="435"/>
                    <a:pt x="5700" y="450"/>
                    <a:pt x="5624" y="450"/>
                  </a:cubicBezTo>
                  <a:cubicBezTo>
                    <a:pt x="5550" y="435"/>
                    <a:pt x="5474" y="405"/>
                    <a:pt x="5400" y="405"/>
                  </a:cubicBezTo>
                  <a:cubicBezTo>
                    <a:pt x="5385" y="401"/>
                    <a:pt x="5371" y="401"/>
                    <a:pt x="5357" y="401"/>
                  </a:cubicBezTo>
                  <a:cubicBezTo>
                    <a:pt x="5341" y="401"/>
                    <a:pt x="5326" y="402"/>
                    <a:pt x="5311" y="402"/>
                  </a:cubicBezTo>
                  <a:cubicBezTo>
                    <a:pt x="5283" y="402"/>
                    <a:pt x="5257" y="398"/>
                    <a:pt x="5234" y="375"/>
                  </a:cubicBezTo>
                  <a:cubicBezTo>
                    <a:pt x="5204" y="345"/>
                    <a:pt x="5204" y="301"/>
                    <a:pt x="5190" y="285"/>
                  </a:cubicBezTo>
                  <a:cubicBezTo>
                    <a:pt x="5160" y="255"/>
                    <a:pt x="5144" y="255"/>
                    <a:pt x="5114" y="225"/>
                  </a:cubicBezTo>
                  <a:cubicBezTo>
                    <a:pt x="5084" y="211"/>
                    <a:pt x="5054" y="181"/>
                    <a:pt x="5024" y="165"/>
                  </a:cubicBezTo>
                  <a:cubicBezTo>
                    <a:pt x="4980" y="135"/>
                    <a:pt x="4950" y="151"/>
                    <a:pt x="4890" y="135"/>
                  </a:cubicBezTo>
                  <a:cubicBezTo>
                    <a:pt x="4844" y="121"/>
                    <a:pt x="4844" y="75"/>
                    <a:pt x="4814" y="61"/>
                  </a:cubicBezTo>
                  <a:cubicBezTo>
                    <a:pt x="4784" y="31"/>
                    <a:pt x="4844" y="31"/>
                    <a:pt x="47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2152725" y="3979125"/>
              <a:ext cx="1410900" cy="143250"/>
            </a:xfrm>
            <a:custGeom>
              <a:avLst/>
              <a:gdLst/>
              <a:ahLst/>
              <a:cxnLst/>
              <a:rect l="l" t="t" r="r" b="b"/>
              <a:pathLst>
                <a:path w="56436" h="5730" extrusionOk="0">
                  <a:moveTo>
                    <a:pt x="5835" y="1"/>
                  </a:moveTo>
                  <a:cubicBezTo>
                    <a:pt x="5520" y="1"/>
                    <a:pt x="5220" y="76"/>
                    <a:pt x="4906" y="76"/>
                  </a:cubicBezTo>
                  <a:lnTo>
                    <a:pt x="3256" y="76"/>
                  </a:lnTo>
                  <a:cubicBezTo>
                    <a:pt x="3056" y="76"/>
                    <a:pt x="2843" y="56"/>
                    <a:pt x="2643" y="56"/>
                  </a:cubicBezTo>
                  <a:cubicBezTo>
                    <a:pt x="2543" y="56"/>
                    <a:pt x="2446" y="61"/>
                    <a:pt x="2356" y="76"/>
                  </a:cubicBezTo>
                  <a:cubicBezTo>
                    <a:pt x="2131" y="106"/>
                    <a:pt x="1891" y="211"/>
                    <a:pt x="1666" y="301"/>
                  </a:cubicBezTo>
                  <a:cubicBezTo>
                    <a:pt x="1471" y="376"/>
                    <a:pt x="1306" y="511"/>
                    <a:pt x="1111" y="616"/>
                  </a:cubicBezTo>
                  <a:cubicBezTo>
                    <a:pt x="946" y="676"/>
                    <a:pt x="781" y="721"/>
                    <a:pt x="616" y="781"/>
                  </a:cubicBezTo>
                  <a:cubicBezTo>
                    <a:pt x="511" y="811"/>
                    <a:pt x="436" y="871"/>
                    <a:pt x="346" y="901"/>
                  </a:cubicBezTo>
                  <a:cubicBezTo>
                    <a:pt x="328" y="908"/>
                    <a:pt x="312" y="910"/>
                    <a:pt x="297" y="910"/>
                  </a:cubicBezTo>
                  <a:cubicBezTo>
                    <a:pt x="283" y="910"/>
                    <a:pt x="270" y="908"/>
                    <a:pt x="258" y="908"/>
                  </a:cubicBezTo>
                  <a:cubicBezTo>
                    <a:pt x="233" y="908"/>
                    <a:pt x="211" y="916"/>
                    <a:pt x="181" y="961"/>
                  </a:cubicBezTo>
                  <a:cubicBezTo>
                    <a:pt x="151" y="946"/>
                    <a:pt x="107" y="931"/>
                    <a:pt x="61" y="901"/>
                  </a:cubicBezTo>
                  <a:cubicBezTo>
                    <a:pt x="61" y="991"/>
                    <a:pt x="31" y="1156"/>
                    <a:pt x="1" y="1321"/>
                  </a:cubicBezTo>
                  <a:cubicBezTo>
                    <a:pt x="47" y="1306"/>
                    <a:pt x="91" y="1306"/>
                    <a:pt x="137" y="1306"/>
                  </a:cubicBezTo>
                  <a:cubicBezTo>
                    <a:pt x="331" y="1291"/>
                    <a:pt x="541" y="1276"/>
                    <a:pt x="721" y="1216"/>
                  </a:cubicBezTo>
                  <a:cubicBezTo>
                    <a:pt x="811" y="1171"/>
                    <a:pt x="871" y="1156"/>
                    <a:pt x="946" y="1081"/>
                  </a:cubicBezTo>
                  <a:cubicBezTo>
                    <a:pt x="1051" y="976"/>
                    <a:pt x="1171" y="931"/>
                    <a:pt x="1306" y="901"/>
                  </a:cubicBezTo>
                  <a:cubicBezTo>
                    <a:pt x="1471" y="856"/>
                    <a:pt x="1621" y="796"/>
                    <a:pt x="1771" y="721"/>
                  </a:cubicBezTo>
                  <a:cubicBezTo>
                    <a:pt x="1906" y="631"/>
                    <a:pt x="2056" y="511"/>
                    <a:pt x="2221" y="466"/>
                  </a:cubicBezTo>
                  <a:cubicBezTo>
                    <a:pt x="2326" y="436"/>
                    <a:pt x="2430" y="421"/>
                    <a:pt x="2550" y="421"/>
                  </a:cubicBezTo>
                  <a:cubicBezTo>
                    <a:pt x="2670" y="421"/>
                    <a:pt x="2790" y="361"/>
                    <a:pt x="2926" y="346"/>
                  </a:cubicBezTo>
                  <a:cubicBezTo>
                    <a:pt x="2986" y="346"/>
                    <a:pt x="3046" y="331"/>
                    <a:pt x="3106" y="331"/>
                  </a:cubicBezTo>
                  <a:cubicBezTo>
                    <a:pt x="3120" y="328"/>
                    <a:pt x="3134" y="327"/>
                    <a:pt x="3148" y="327"/>
                  </a:cubicBezTo>
                  <a:cubicBezTo>
                    <a:pt x="3204" y="327"/>
                    <a:pt x="3252" y="346"/>
                    <a:pt x="3300" y="346"/>
                  </a:cubicBezTo>
                  <a:cubicBezTo>
                    <a:pt x="3480" y="376"/>
                    <a:pt x="3660" y="436"/>
                    <a:pt x="3840" y="466"/>
                  </a:cubicBezTo>
                  <a:cubicBezTo>
                    <a:pt x="3976" y="481"/>
                    <a:pt x="4036" y="496"/>
                    <a:pt x="4140" y="586"/>
                  </a:cubicBezTo>
                  <a:cubicBezTo>
                    <a:pt x="4216" y="661"/>
                    <a:pt x="4290" y="751"/>
                    <a:pt x="4380" y="811"/>
                  </a:cubicBezTo>
                  <a:cubicBezTo>
                    <a:pt x="4456" y="871"/>
                    <a:pt x="4546" y="916"/>
                    <a:pt x="4636" y="931"/>
                  </a:cubicBezTo>
                  <a:cubicBezTo>
                    <a:pt x="4756" y="961"/>
                    <a:pt x="4860" y="961"/>
                    <a:pt x="4966" y="1006"/>
                  </a:cubicBezTo>
                  <a:cubicBezTo>
                    <a:pt x="5176" y="1066"/>
                    <a:pt x="5310" y="1231"/>
                    <a:pt x="5430" y="1381"/>
                  </a:cubicBezTo>
                  <a:lnTo>
                    <a:pt x="5610" y="1606"/>
                  </a:lnTo>
                  <a:cubicBezTo>
                    <a:pt x="5655" y="1681"/>
                    <a:pt x="5730" y="1741"/>
                    <a:pt x="5745" y="1831"/>
                  </a:cubicBezTo>
                  <a:cubicBezTo>
                    <a:pt x="5775" y="1950"/>
                    <a:pt x="5745" y="2056"/>
                    <a:pt x="5850" y="2146"/>
                  </a:cubicBezTo>
                  <a:cubicBezTo>
                    <a:pt x="6000" y="2296"/>
                    <a:pt x="6150" y="2296"/>
                    <a:pt x="6360" y="2310"/>
                  </a:cubicBezTo>
                  <a:cubicBezTo>
                    <a:pt x="6420" y="2326"/>
                    <a:pt x="6495" y="2340"/>
                    <a:pt x="6555" y="2340"/>
                  </a:cubicBezTo>
                  <a:cubicBezTo>
                    <a:pt x="6600" y="2356"/>
                    <a:pt x="6645" y="2386"/>
                    <a:pt x="6675" y="2400"/>
                  </a:cubicBezTo>
                  <a:cubicBezTo>
                    <a:pt x="6705" y="2400"/>
                    <a:pt x="6795" y="2340"/>
                    <a:pt x="6795" y="2340"/>
                  </a:cubicBezTo>
                  <a:cubicBezTo>
                    <a:pt x="6930" y="2266"/>
                    <a:pt x="7065" y="2206"/>
                    <a:pt x="7200" y="2130"/>
                  </a:cubicBezTo>
                  <a:cubicBezTo>
                    <a:pt x="7365" y="2040"/>
                    <a:pt x="7515" y="1920"/>
                    <a:pt x="7709" y="1891"/>
                  </a:cubicBezTo>
                  <a:cubicBezTo>
                    <a:pt x="7845" y="1876"/>
                    <a:pt x="7979" y="1831"/>
                    <a:pt x="8099" y="1786"/>
                  </a:cubicBezTo>
                  <a:cubicBezTo>
                    <a:pt x="8177" y="1757"/>
                    <a:pt x="8230" y="1733"/>
                    <a:pt x="8298" y="1733"/>
                  </a:cubicBezTo>
                  <a:cubicBezTo>
                    <a:pt x="8335" y="1733"/>
                    <a:pt x="8377" y="1740"/>
                    <a:pt x="8429" y="1756"/>
                  </a:cubicBezTo>
                  <a:cubicBezTo>
                    <a:pt x="8445" y="1756"/>
                    <a:pt x="8489" y="1786"/>
                    <a:pt x="8519" y="1786"/>
                  </a:cubicBezTo>
                  <a:cubicBezTo>
                    <a:pt x="8557" y="1793"/>
                    <a:pt x="8598" y="1793"/>
                    <a:pt x="8640" y="1793"/>
                  </a:cubicBezTo>
                  <a:cubicBezTo>
                    <a:pt x="8681" y="1793"/>
                    <a:pt x="8722" y="1793"/>
                    <a:pt x="8759" y="1801"/>
                  </a:cubicBezTo>
                  <a:cubicBezTo>
                    <a:pt x="8813" y="1812"/>
                    <a:pt x="8851" y="1822"/>
                    <a:pt x="8895" y="1822"/>
                  </a:cubicBezTo>
                  <a:cubicBezTo>
                    <a:pt x="8914" y="1822"/>
                    <a:pt x="8933" y="1820"/>
                    <a:pt x="8955" y="1816"/>
                  </a:cubicBezTo>
                  <a:cubicBezTo>
                    <a:pt x="9029" y="1801"/>
                    <a:pt x="9119" y="1786"/>
                    <a:pt x="9195" y="1786"/>
                  </a:cubicBezTo>
                  <a:cubicBezTo>
                    <a:pt x="9299" y="1801"/>
                    <a:pt x="9389" y="1846"/>
                    <a:pt x="9465" y="1906"/>
                  </a:cubicBezTo>
                  <a:cubicBezTo>
                    <a:pt x="9525" y="1980"/>
                    <a:pt x="9555" y="2010"/>
                    <a:pt x="9645" y="2026"/>
                  </a:cubicBezTo>
                  <a:cubicBezTo>
                    <a:pt x="9735" y="2040"/>
                    <a:pt x="9809" y="2056"/>
                    <a:pt x="9899" y="2070"/>
                  </a:cubicBezTo>
                  <a:cubicBezTo>
                    <a:pt x="10035" y="2070"/>
                    <a:pt x="10155" y="2026"/>
                    <a:pt x="10289" y="2026"/>
                  </a:cubicBezTo>
                  <a:cubicBezTo>
                    <a:pt x="10335" y="2026"/>
                    <a:pt x="10365" y="2056"/>
                    <a:pt x="10409" y="2056"/>
                  </a:cubicBezTo>
                  <a:cubicBezTo>
                    <a:pt x="10426" y="2059"/>
                    <a:pt x="10444" y="2060"/>
                    <a:pt x="10463" y="2060"/>
                  </a:cubicBezTo>
                  <a:cubicBezTo>
                    <a:pt x="10539" y="2060"/>
                    <a:pt x="10622" y="2040"/>
                    <a:pt x="10694" y="2040"/>
                  </a:cubicBezTo>
                  <a:cubicBezTo>
                    <a:pt x="10721" y="2039"/>
                    <a:pt x="10747" y="2038"/>
                    <a:pt x="10774" y="2038"/>
                  </a:cubicBezTo>
                  <a:cubicBezTo>
                    <a:pt x="10942" y="2038"/>
                    <a:pt x="11111" y="2073"/>
                    <a:pt x="11279" y="2086"/>
                  </a:cubicBezTo>
                  <a:cubicBezTo>
                    <a:pt x="11386" y="2102"/>
                    <a:pt x="11492" y="2114"/>
                    <a:pt x="11596" y="2114"/>
                  </a:cubicBezTo>
                  <a:cubicBezTo>
                    <a:pt x="11683" y="2114"/>
                    <a:pt x="11767" y="2106"/>
                    <a:pt x="11849" y="2086"/>
                  </a:cubicBezTo>
                  <a:cubicBezTo>
                    <a:pt x="12059" y="2056"/>
                    <a:pt x="12269" y="2010"/>
                    <a:pt x="12494" y="1966"/>
                  </a:cubicBezTo>
                  <a:cubicBezTo>
                    <a:pt x="12547" y="1957"/>
                    <a:pt x="12600" y="1954"/>
                    <a:pt x="12652" y="1954"/>
                  </a:cubicBezTo>
                  <a:cubicBezTo>
                    <a:pt x="12779" y="1954"/>
                    <a:pt x="12907" y="1975"/>
                    <a:pt x="13034" y="1996"/>
                  </a:cubicBezTo>
                  <a:cubicBezTo>
                    <a:pt x="13198" y="2040"/>
                    <a:pt x="13318" y="2146"/>
                    <a:pt x="13438" y="2250"/>
                  </a:cubicBezTo>
                  <a:cubicBezTo>
                    <a:pt x="13558" y="2370"/>
                    <a:pt x="13648" y="2506"/>
                    <a:pt x="13754" y="2640"/>
                  </a:cubicBezTo>
                  <a:cubicBezTo>
                    <a:pt x="13874" y="2760"/>
                    <a:pt x="13874" y="2940"/>
                    <a:pt x="14024" y="3046"/>
                  </a:cubicBezTo>
                  <a:cubicBezTo>
                    <a:pt x="14158" y="3150"/>
                    <a:pt x="14338" y="3136"/>
                    <a:pt x="14474" y="3256"/>
                  </a:cubicBezTo>
                  <a:cubicBezTo>
                    <a:pt x="14564" y="3330"/>
                    <a:pt x="14638" y="3466"/>
                    <a:pt x="14744" y="3526"/>
                  </a:cubicBezTo>
                  <a:cubicBezTo>
                    <a:pt x="14795" y="3558"/>
                    <a:pt x="14854" y="3571"/>
                    <a:pt x="14915" y="3571"/>
                  </a:cubicBezTo>
                  <a:cubicBezTo>
                    <a:pt x="15051" y="3571"/>
                    <a:pt x="15200" y="3512"/>
                    <a:pt x="15314" y="3480"/>
                  </a:cubicBezTo>
                  <a:cubicBezTo>
                    <a:pt x="15554" y="3406"/>
                    <a:pt x="15808" y="3360"/>
                    <a:pt x="16048" y="3300"/>
                  </a:cubicBezTo>
                  <a:cubicBezTo>
                    <a:pt x="16183" y="3256"/>
                    <a:pt x="16288" y="3210"/>
                    <a:pt x="16393" y="3120"/>
                  </a:cubicBezTo>
                  <a:cubicBezTo>
                    <a:pt x="16468" y="3068"/>
                    <a:pt x="16524" y="3053"/>
                    <a:pt x="16582" y="3053"/>
                  </a:cubicBezTo>
                  <a:cubicBezTo>
                    <a:pt x="16640" y="3053"/>
                    <a:pt x="16700" y="3068"/>
                    <a:pt x="16783" y="3076"/>
                  </a:cubicBezTo>
                  <a:cubicBezTo>
                    <a:pt x="16843" y="3076"/>
                    <a:pt x="16888" y="3090"/>
                    <a:pt x="16948" y="3106"/>
                  </a:cubicBezTo>
                  <a:cubicBezTo>
                    <a:pt x="17053" y="3120"/>
                    <a:pt x="17173" y="3136"/>
                    <a:pt x="17278" y="3180"/>
                  </a:cubicBezTo>
                  <a:cubicBezTo>
                    <a:pt x="17444" y="3250"/>
                    <a:pt x="17559" y="3409"/>
                    <a:pt x="17741" y="3409"/>
                  </a:cubicBezTo>
                  <a:cubicBezTo>
                    <a:pt x="17756" y="3409"/>
                    <a:pt x="17772" y="3408"/>
                    <a:pt x="17787" y="3406"/>
                  </a:cubicBezTo>
                  <a:cubicBezTo>
                    <a:pt x="17835" y="3399"/>
                    <a:pt x="17881" y="3392"/>
                    <a:pt x="17928" y="3392"/>
                  </a:cubicBezTo>
                  <a:cubicBezTo>
                    <a:pt x="17986" y="3392"/>
                    <a:pt x="18044" y="3403"/>
                    <a:pt x="18103" y="3436"/>
                  </a:cubicBezTo>
                  <a:cubicBezTo>
                    <a:pt x="18147" y="3466"/>
                    <a:pt x="18177" y="3510"/>
                    <a:pt x="18223" y="3526"/>
                  </a:cubicBezTo>
                  <a:cubicBezTo>
                    <a:pt x="18297" y="3570"/>
                    <a:pt x="18387" y="3586"/>
                    <a:pt x="18477" y="3600"/>
                  </a:cubicBezTo>
                  <a:cubicBezTo>
                    <a:pt x="18643" y="3600"/>
                    <a:pt x="18793" y="3540"/>
                    <a:pt x="18957" y="3526"/>
                  </a:cubicBezTo>
                  <a:cubicBezTo>
                    <a:pt x="19077" y="3526"/>
                    <a:pt x="19197" y="3526"/>
                    <a:pt x="19333" y="3510"/>
                  </a:cubicBezTo>
                  <a:cubicBezTo>
                    <a:pt x="19365" y="3504"/>
                    <a:pt x="19396" y="3502"/>
                    <a:pt x="19428" y="3502"/>
                  </a:cubicBezTo>
                  <a:cubicBezTo>
                    <a:pt x="19556" y="3502"/>
                    <a:pt x="19679" y="3543"/>
                    <a:pt x="19813" y="3556"/>
                  </a:cubicBezTo>
                  <a:cubicBezTo>
                    <a:pt x="19827" y="3557"/>
                    <a:pt x="19842" y="3558"/>
                    <a:pt x="19856" y="3558"/>
                  </a:cubicBezTo>
                  <a:cubicBezTo>
                    <a:pt x="20011" y="3558"/>
                    <a:pt x="20187" y="3494"/>
                    <a:pt x="20337" y="3480"/>
                  </a:cubicBezTo>
                  <a:cubicBezTo>
                    <a:pt x="20397" y="3473"/>
                    <a:pt x="20457" y="3473"/>
                    <a:pt x="20517" y="3473"/>
                  </a:cubicBezTo>
                  <a:cubicBezTo>
                    <a:pt x="20577" y="3473"/>
                    <a:pt x="20637" y="3473"/>
                    <a:pt x="20697" y="3466"/>
                  </a:cubicBezTo>
                  <a:cubicBezTo>
                    <a:pt x="20772" y="3466"/>
                    <a:pt x="20847" y="3436"/>
                    <a:pt x="20922" y="3406"/>
                  </a:cubicBezTo>
                  <a:cubicBezTo>
                    <a:pt x="21012" y="3390"/>
                    <a:pt x="21087" y="3376"/>
                    <a:pt x="21177" y="3346"/>
                  </a:cubicBezTo>
                  <a:cubicBezTo>
                    <a:pt x="21282" y="3316"/>
                    <a:pt x="21372" y="3270"/>
                    <a:pt x="21477" y="3240"/>
                  </a:cubicBezTo>
                  <a:cubicBezTo>
                    <a:pt x="21550" y="3226"/>
                    <a:pt x="21628" y="3222"/>
                    <a:pt x="21707" y="3222"/>
                  </a:cubicBezTo>
                  <a:cubicBezTo>
                    <a:pt x="21789" y="3222"/>
                    <a:pt x="21873" y="3226"/>
                    <a:pt x="21957" y="3226"/>
                  </a:cubicBezTo>
                  <a:cubicBezTo>
                    <a:pt x="22137" y="3226"/>
                    <a:pt x="22332" y="3256"/>
                    <a:pt x="22497" y="3346"/>
                  </a:cubicBezTo>
                  <a:cubicBezTo>
                    <a:pt x="22572" y="3376"/>
                    <a:pt x="22647" y="3436"/>
                    <a:pt x="22722" y="3496"/>
                  </a:cubicBezTo>
                  <a:cubicBezTo>
                    <a:pt x="22782" y="3540"/>
                    <a:pt x="22826" y="3570"/>
                    <a:pt x="22872" y="3630"/>
                  </a:cubicBezTo>
                  <a:cubicBezTo>
                    <a:pt x="22902" y="3690"/>
                    <a:pt x="22902" y="3766"/>
                    <a:pt x="22932" y="3810"/>
                  </a:cubicBezTo>
                  <a:cubicBezTo>
                    <a:pt x="22992" y="3930"/>
                    <a:pt x="23082" y="4050"/>
                    <a:pt x="23172" y="4126"/>
                  </a:cubicBezTo>
                  <a:cubicBezTo>
                    <a:pt x="23306" y="4260"/>
                    <a:pt x="23486" y="4336"/>
                    <a:pt x="23666" y="4380"/>
                  </a:cubicBezTo>
                  <a:cubicBezTo>
                    <a:pt x="23809" y="4410"/>
                    <a:pt x="23955" y="4418"/>
                    <a:pt x="24104" y="4418"/>
                  </a:cubicBezTo>
                  <a:cubicBezTo>
                    <a:pt x="24252" y="4418"/>
                    <a:pt x="24402" y="4410"/>
                    <a:pt x="24552" y="4410"/>
                  </a:cubicBezTo>
                  <a:cubicBezTo>
                    <a:pt x="24656" y="4410"/>
                    <a:pt x="24746" y="4380"/>
                    <a:pt x="24852" y="4366"/>
                  </a:cubicBezTo>
                  <a:cubicBezTo>
                    <a:pt x="24867" y="4358"/>
                    <a:pt x="24885" y="4358"/>
                    <a:pt x="24902" y="4358"/>
                  </a:cubicBezTo>
                  <a:cubicBezTo>
                    <a:pt x="24919" y="4358"/>
                    <a:pt x="24934" y="4358"/>
                    <a:pt x="24942" y="4350"/>
                  </a:cubicBezTo>
                  <a:cubicBezTo>
                    <a:pt x="24986" y="4350"/>
                    <a:pt x="25016" y="4320"/>
                    <a:pt x="25062" y="4320"/>
                  </a:cubicBezTo>
                  <a:cubicBezTo>
                    <a:pt x="25127" y="4320"/>
                    <a:pt x="25197" y="4317"/>
                    <a:pt x="25267" y="4317"/>
                  </a:cubicBezTo>
                  <a:cubicBezTo>
                    <a:pt x="25339" y="4317"/>
                    <a:pt x="25412" y="4320"/>
                    <a:pt x="25482" y="4336"/>
                  </a:cubicBezTo>
                  <a:cubicBezTo>
                    <a:pt x="25586" y="4350"/>
                    <a:pt x="25692" y="4426"/>
                    <a:pt x="25812" y="4440"/>
                  </a:cubicBezTo>
                  <a:cubicBezTo>
                    <a:pt x="25832" y="4446"/>
                    <a:pt x="25853" y="4448"/>
                    <a:pt x="25874" y="4448"/>
                  </a:cubicBezTo>
                  <a:cubicBezTo>
                    <a:pt x="25962" y="4448"/>
                    <a:pt x="26056" y="4407"/>
                    <a:pt x="26141" y="4396"/>
                  </a:cubicBezTo>
                  <a:cubicBezTo>
                    <a:pt x="26186" y="4386"/>
                    <a:pt x="26221" y="4379"/>
                    <a:pt x="26251" y="4379"/>
                  </a:cubicBezTo>
                  <a:cubicBezTo>
                    <a:pt x="26309" y="4379"/>
                    <a:pt x="26346" y="4406"/>
                    <a:pt x="26396" y="4486"/>
                  </a:cubicBezTo>
                  <a:cubicBezTo>
                    <a:pt x="26501" y="4636"/>
                    <a:pt x="26711" y="4620"/>
                    <a:pt x="26876" y="4636"/>
                  </a:cubicBezTo>
                  <a:cubicBezTo>
                    <a:pt x="27101" y="4666"/>
                    <a:pt x="27326" y="4740"/>
                    <a:pt x="27521" y="4876"/>
                  </a:cubicBezTo>
                  <a:cubicBezTo>
                    <a:pt x="27596" y="4936"/>
                    <a:pt x="27641" y="5010"/>
                    <a:pt x="27716" y="5070"/>
                  </a:cubicBezTo>
                  <a:cubicBezTo>
                    <a:pt x="27791" y="5160"/>
                    <a:pt x="27895" y="5220"/>
                    <a:pt x="28001" y="5265"/>
                  </a:cubicBezTo>
                  <a:cubicBezTo>
                    <a:pt x="28151" y="5340"/>
                    <a:pt x="28315" y="5370"/>
                    <a:pt x="28481" y="5400"/>
                  </a:cubicBezTo>
                  <a:cubicBezTo>
                    <a:pt x="28521" y="5410"/>
                    <a:pt x="28559" y="5414"/>
                    <a:pt x="28595" y="5414"/>
                  </a:cubicBezTo>
                  <a:cubicBezTo>
                    <a:pt x="28723" y="5414"/>
                    <a:pt x="28835" y="5363"/>
                    <a:pt x="28975" y="5340"/>
                  </a:cubicBezTo>
                  <a:cubicBezTo>
                    <a:pt x="28998" y="5334"/>
                    <a:pt x="29020" y="5332"/>
                    <a:pt x="29041" y="5332"/>
                  </a:cubicBezTo>
                  <a:cubicBezTo>
                    <a:pt x="29131" y="5332"/>
                    <a:pt x="29208" y="5376"/>
                    <a:pt x="29305" y="5400"/>
                  </a:cubicBezTo>
                  <a:cubicBezTo>
                    <a:pt x="29371" y="5418"/>
                    <a:pt x="29448" y="5432"/>
                    <a:pt x="29522" y="5432"/>
                  </a:cubicBezTo>
                  <a:cubicBezTo>
                    <a:pt x="29567" y="5432"/>
                    <a:pt x="29611" y="5427"/>
                    <a:pt x="29651" y="5415"/>
                  </a:cubicBezTo>
                  <a:cubicBezTo>
                    <a:pt x="29737" y="5391"/>
                    <a:pt x="29803" y="5366"/>
                    <a:pt x="29890" y="5366"/>
                  </a:cubicBezTo>
                  <a:cubicBezTo>
                    <a:pt x="29909" y="5366"/>
                    <a:pt x="29929" y="5367"/>
                    <a:pt x="29951" y="5370"/>
                  </a:cubicBezTo>
                  <a:cubicBezTo>
                    <a:pt x="29999" y="5370"/>
                    <a:pt x="30053" y="5372"/>
                    <a:pt x="30107" y="5372"/>
                  </a:cubicBezTo>
                  <a:cubicBezTo>
                    <a:pt x="30185" y="5372"/>
                    <a:pt x="30263" y="5367"/>
                    <a:pt x="30325" y="5340"/>
                  </a:cubicBezTo>
                  <a:cubicBezTo>
                    <a:pt x="30401" y="5295"/>
                    <a:pt x="30491" y="5250"/>
                    <a:pt x="30595" y="5235"/>
                  </a:cubicBezTo>
                  <a:cubicBezTo>
                    <a:pt x="30625" y="5235"/>
                    <a:pt x="30655" y="5250"/>
                    <a:pt x="30685" y="5250"/>
                  </a:cubicBezTo>
                  <a:cubicBezTo>
                    <a:pt x="30733" y="5250"/>
                    <a:pt x="30857" y="5193"/>
                    <a:pt x="30928" y="5193"/>
                  </a:cubicBezTo>
                  <a:cubicBezTo>
                    <a:pt x="30947" y="5193"/>
                    <a:pt x="30961" y="5196"/>
                    <a:pt x="30970" y="5205"/>
                  </a:cubicBezTo>
                  <a:cubicBezTo>
                    <a:pt x="30994" y="5199"/>
                    <a:pt x="31017" y="5197"/>
                    <a:pt x="31038" y="5197"/>
                  </a:cubicBezTo>
                  <a:cubicBezTo>
                    <a:pt x="31122" y="5197"/>
                    <a:pt x="31189" y="5235"/>
                    <a:pt x="31285" y="5235"/>
                  </a:cubicBezTo>
                  <a:cubicBezTo>
                    <a:pt x="31360" y="5235"/>
                    <a:pt x="31405" y="5175"/>
                    <a:pt x="31480" y="5145"/>
                  </a:cubicBezTo>
                  <a:cubicBezTo>
                    <a:pt x="31493" y="5143"/>
                    <a:pt x="31505" y="5142"/>
                    <a:pt x="31517" y="5142"/>
                  </a:cubicBezTo>
                  <a:cubicBezTo>
                    <a:pt x="31591" y="5142"/>
                    <a:pt x="31655" y="5180"/>
                    <a:pt x="31720" y="5205"/>
                  </a:cubicBezTo>
                  <a:cubicBezTo>
                    <a:pt x="31810" y="5235"/>
                    <a:pt x="31885" y="5235"/>
                    <a:pt x="31975" y="5265"/>
                  </a:cubicBezTo>
                  <a:cubicBezTo>
                    <a:pt x="32050" y="5280"/>
                    <a:pt x="32110" y="5310"/>
                    <a:pt x="32185" y="5325"/>
                  </a:cubicBezTo>
                  <a:cubicBezTo>
                    <a:pt x="32245" y="5355"/>
                    <a:pt x="32320" y="5340"/>
                    <a:pt x="32365" y="5355"/>
                  </a:cubicBezTo>
                  <a:cubicBezTo>
                    <a:pt x="32440" y="5370"/>
                    <a:pt x="32440" y="5415"/>
                    <a:pt x="32485" y="5460"/>
                  </a:cubicBezTo>
                  <a:cubicBezTo>
                    <a:pt x="32545" y="5535"/>
                    <a:pt x="32605" y="5580"/>
                    <a:pt x="32695" y="5610"/>
                  </a:cubicBezTo>
                  <a:cubicBezTo>
                    <a:pt x="32770" y="5655"/>
                    <a:pt x="32890" y="5730"/>
                    <a:pt x="32980" y="5730"/>
                  </a:cubicBezTo>
                  <a:cubicBezTo>
                    <a:pt x="33054" y="5715"/>
                    <a:pt x="33130" y="5685"/>
                    <a:pt x="33204" y="5670"/>
                  </a:cubicBezTo>
                  <a:cubicBezTo>
                    <a:pt x="33414" y="5610"/>
                    <a:pt x="33714" y="5550"/>
                    <a:pt x="33880" y="5385"/>
                  </a:cubicBezTo>
                  <a:cubicBezTo>
                    <a:pt x="33970" y="5295"/>
                    <a:pt x="34030" y="5175"/>
                    <a:pt x="34120" y="5085"/>
                  </a:cubicBezTo>
                  <a:cubicBezTo>
                    <a:pt x="34224" y="4995"/>
                    <a:pt x="34344" y="5010"/>
                    <a:pt x="34434" y="4920"/>
                  </a:cubicBezTo>
                  <a:cubicBezTo>
                    <a:pt x="34570" y="4816"/>
                    <a:pt x="34690" y="4786"/>
                    <a:pt x="34854" y="4740"/>
                  </a:cubicBezTo>
                  <a:cubicBezTo>
                    <a:pt x="34974" y="4696"/>
                    <a:pt x="35080" y="4620"/>
                    <a:pt x="35184" y="4590"/>
                  </a:cubicBezTo>
                  <a:cubicBezTo>
                    <a:pt x="35228" y="4575"/>
                    <a:pt x="35269" y="4572"/>
                    <a:pt x="35309" y="4572"/>
                  </a:cubicBezTo>
                  <a:cubicBezTo>
                    <a:pt x="35352" y="4572"/>
                    <a:pt x="35394" y="4576"/>
                    <a:pt x="35440" y="4576"/>
                  </a:cubicBezTo>
                  <a:cubicBezTo>
                    <a:pt x="35530" y="4576"/>
                    <a:pt x="35590" y="4530"/>
                    <a:pt x="35680" y="4516"/>
                  </a:cubicBezTo>
                  <a:cubicBezTo>
                    <a:pt x="35710" y="4511"/>
                    <a:pt x="35740" y="4509"/>
                    <a:pt x="35770" y="4509"/>
                  </a:cubicBezTo>
                  <a:cubicBezTo>
                    <a:pt x="35950" y="4509"/>
                    <a:pt x="36129" y="4576"/>
                    <a:pt x="36309" y="4576"/>
                  </a:cubicBezTo>
                  <a:cubicBezTo>
                    <a:pt x="36489" y="4576"/>
                    <a:pt x="36609" y="4636"/>
                    <a:pt x="36789" y="4666"/>
                  </a:cubicBezTo>
                  <a:cubicBezTo>
                    <a:pt x="37029" y="4710"/>
                    <a:pt x="37254" y="4726"/>
                    <a:pt x="37479" y="4726"/>
                  </a:cubicBezTo>
                  <a:cubicBezTo>
                    <a:pt x="37599" y="4740"/>
                    <a:pt x="37809" y="4786"/>
                    <a:pt x="37884" y="4860"/>
                  </a:cubicBezTo>
                  <a:cubicBezTo>
                    <a:pt x="37914" y="4890"/>
                    <a:pt x="37929" y="4950"/>
                    <a:pt x="37959" y="4980"/>
                  </a:cubicBezTo>
                  <a:cubicBezTo>
                    <a:pt x="37989" y="5025"/>
                    <a:pt x="38034" y="5055"/>
                    <a:pt x="38079" y="5100"/>
                  </a:cubicBezTo>
                  <a:cubicBezTo>
                    <a:pt x="38137" y="5152"/>
                    <a:pt x="38194" y="5171"/>
                    <a:pt x="38254" y="5171"/>
                  </a:cubicBezTo>
                  <a:cubicBezTo>
                    <a:pt x="38349" y="5171"/>
                    <a:pt x="38448" y="5122"/>
                    <a:pt x="38559" y="5085"/>
                  </a:cubicBezTo>
                  <a:cubicBezTo>
                    <a:pt x="38799" y="5010"/>
                    <a:pt x="39023" y="4890"/>
                    <a:pt x="39203" y="4740"/>
                  </a:cubicBezTo>
                  <a:cubicBezTo>
                    <a:pt x="39383" y="4590"/>
                    <a:pt x="39579" y="4486"/>
                    <a:pt x="39743" y="4336"/>
                  </a:cubicBezTo>
                  <a:cubicBezTo>
                    <a:pt x="39893" y="4200"/>
                    <a:pt x="40089" y="4126"/>
                    <a:pt x="40283" y="4080"/>
                  </a:cubicBezTo>
                  <a:cubicBezTo>
                    <a:pt x="40358" y="4058"/>
                    <a:pt x="40437" y="4054"/>
                    <a:pt x="40516" y="4054"/>
                  </a:cubicBezTo>
                  <a:cubicBezTo>
                    <a:pt x="40554" y="4054"/>
                    <a:pt x="40592" y="4055"/>
                    <a:pt x="40629" y="4055"/>
                  </a:cubicBezTo>
                  <a:cubicBezTo>
                    <a:pt x="40670" y="4055"/>
                    <a:pt x="40710" y="4054"/>
                    <a:pt x="40749" y="4050"/>
                  </a:cubicBezTo>
                  <a:cubicBezTo>
                    <a:pt x="40864" y="4050"/>
                    <a:pt x="40962" y="4006"/>
                    <a:pt x="41069" y="4006"/>
                  </a:cubicBezTo>
                  <a:cubicBezTo>
                    <a:pt x="41101" y="4006"/>
                    <a:pt x="41134" y="4010"/>
                    <a:pt x="41169" y="4020"/>
                  </a:cubicBezTo>
                  <a:cubicBezTo>
                    <a:pt x="41288" y="4047"/>
                    <a:pt x="41437" y="4070"/>
                    <a:pt x="41585" y="4070"/>
                  </a:cubicBezTo>
                  <a:cubicBezTo>
                    <a:pt x="41772" y="4070"/>
                    <a:pt x="41958" y="4033"/>
                    <a:pt x="42083" y="3916"/>
                  </a:cubicBezTo>
                  <a:cubicBezTo>
                    <a:pt x="42158" y="3856"/>
                    <a:pt x="42158" y="3826"/>
                    <a:pt x="42233" y="3796"/>
                  </a:cubicBezTo>
                  <a:cubicBezTo>
                    <a:pt x="42293" y="3766"/>
                    <a:pt x="42398" y="3750"/>
                    <a:pt x="42458" y="3736"/>
                  </a:cubicBezTo>
                  <a:cubicBezTo>
                    <a:pt x="42498" y="3731"/>
                    <a:pt x="42540" y="3729"/>
                    <a:pt x="42584" y="3729"/>
                  </a:cubicBezTo>
                  <a:cubicBezTo>
                    <a:pt x="42688" y="3729"/>
                    <a:pt x="42798" y="3740"/>
                    <a:pt x="42893" y="3750"/>
                  </a:cubicBezTo>
                  <a:cubicBezTo>
                    <a:pt x="42932" y="3759"/>
                    <a:pt x="42969" y="3764"/>
                    <a:pt x="43004" y="3764"/>
                  </a:cubicBezTo>
                  <a:cubicBezTo>
                    <a:pt x="43140" y="3764"/>
                    <a:pt x="43245" y="3699"/>
                    <a:pt x="43388" y="3616"/>
                  </a:cubicBezTo>
                  <a:cubicBezTo>
                    <a:pt x="43552" y="3526"/>
                    <a:pt x="43688" y="3480"/>
                    <a:pt x="43882" y="3436"/>
                  </a:cubicBezTo>
                  <a:cubicBezTo>
                    <a:pt x="43947" y="3425"/>
                    <a:pt x="44014" y="3416"/>
                    <a:pt x="44079" y="3416"/>
                  </a:cubicBezTo>
                  <a:cubicBezTo>
                    <a:pt x="44195" y="3416"/>
                    <a:pt x="44306" y="3444"/>
                    <a:pt x="44392" y="3540"/>
                  </a:cubicBezTo>
                  <a:cubicBezTo>
                    <a:pt x="44498" y="3690"/>
                    <a:pt x="44572" y="3796"/>
                    <a:pt x="44708" y="3900"/>
                  </a:cubicBezTo>
                  <a:cubicBezTo>
                    <a:pt x="44842" y="4006"/>
                    <a:pt x="44888" y="4186"/>
                    <a:pt x="45022" y="4276"/>
                  </a:cubicBezTo>
                  <a:cubicBezTo>
                    <a:pt x="45060" y="4307"/>
                    <a:pt x="45099" y="4317"/>
                    <a:pt x="45139" y="4317"/>
                  </a:cubicBezTo>
                  <a:cubicBezTo>
                    <a:pt x="45194" y="4317"/>
                    <a:pt x="45253" y="4299"/>
                    <a:pt x="45322" y="4290"/>
                  </a:cubicBezTo>
                  <a:cubicBezTo>
                    <a:pt x="45548" y="4230"/>
                    <a:pt x="45788" y="4170"/>
                    <a:pt x="46012" y="4096"/>
                  </a:cubicBezTo>
                  <a:cubicBezTo>
                    <a:pt x="46148" y="4050"/>
                    <a:pt x="46252" y="3976"/>
                    <a:pt x="46372" y="3900"/>
                  </a:cubicBezTo>
                  <a:cubicBezTo>
                    <a:pt x="46477" y="3840"/>
                    <a:pt x="46492" y="3796"/>
                    <a:pt x="46567" y="3720"/>
                  </a:cubicBezTo>
                  <a:cubicBezTo>
                    <a:pt x="46672" y="3586"/>
                    <a:pt x="46852" y="3526"/>
                    <a:pt x="47017" y="3480"/>
                  </a:cubicBezTo>
                  <a:cubicBezTo>
                    <a:pt x="47197" y="3436"/>
                    <a:pt x="47347" y="3360"/>
                    <a:pt x="47527" y="3316"/>
                  </a:cubicBezTo>
                  <a:cubicBezTo>
                    <a:pt x="47622" y="3290"/>
                    <a:pt x="47710" y="3279"/>
                    <a:pt x="47794" y="3279"/>
                  </a:cubicBezTo>
                  <a:cubicBezTo>
                    <a:pt x="48002" y="3279"/>
                    <a:pt x="48188" y="3346"/>
                    <a:pt x="48411" y="3420"/>
                  </a:cubicBezTo>
                  <a:cubicBezTo>
                    <a:pt x="48757" y="3526"/>
                    <a:pt x="49117" y="3676"/>
                    <a:pt x="49477" y="3720"/>
                  </a:cubicBezTo>
                  <a:cubicBezTo>
                    <a:pt x="49502" y="3722"/>
                    <a:pt x="49527" y="3723"/>
                    <a:pt x="49551" y="3723"/>
                  </a:cubicBezTo>
                  <a:cubicBezTo>
                    <a:pt x="49745" y="3723"/>
                    <a:pt x="49920" y="3672"/>
                    <a:pt x="50107" y="3646"/>
                  </a:cubicBezTo>
                  <a:cubicBezTo>
                    <a:pt x="50142" y="3641"/>
                    <a:pt x="50178" y="3639"/>
                    <a:pt x="50215" y="3639"/>
                  </a:cubicBezTo>
                  <a:cubicBezTo>
                    <a:pt x="50290" y="3639"/>
                    <a:pt x="50366" y="3646"/>
                    <a:pt x="50437" y="3646"/>
                  </a:cubicBezTo>
                  <a:cubicBezTo>
                    <a:pt x="50691" y="3630"/>
                    <a:pt x="51007" y="3586"/>
                    <a:pt x="51247" y="3510"/>
                  </a:cubicBezTo>
                  <a:cubicBezTo>
                    <a:pt x="51397" y="3466"/>
                    <a:pt x="51531" y="3406"/>
                    <a:pt x="51651" y="3330"/>
                  </a:cubicBezTo>
                  <a:cubicBezTo>
                    <a:pt x="51756" y="3256"/>
                    <a:pt x="51906" y="3196"/>
                    <a:pt x="51996" y="3120"/>
                  </a:cubicBezTo>
                  <a:cubicBezTo>
                    <a:pt x="52101" y="3030"/>
                    <a:pt x="52221" y="2866"/>
                    <a:pt x="52281" y="2760"/>
                  </a:cubicBezTo>
                  <a:cubicBezTo>
                    <a:pt x="52326" y="2656"/>
                    <a:pt x="52341" y="2580"/>
                    <a:pt x="52416" y="2490"/>
                  </a:cubicBezTo>
                  <a:cubicBezTo>
                    <a:pt x="52551" y="2356"/>
                    <a:pt x="52686" y="2250"/>
                    <a:pt x="52881" y="2236"/>
                  </a:cubicBezTo>
                  <a:cubicBezTo>
                    <a:pt x="52851" y="2220"/>
                    <a:pt x="52836" y="2190"/>
                    <a:pt x="52806" y="2176"/>
                  </a:cubicBezTo>
                  <a:cubicBezTo>
                    <a:pt x="52851" y="2026"/>
                    <a:pt x="53136" y="2010"/>
                    <a:pt x="53241" y="1966"/>
                  </a:cubicBezTo>
                  <a:cubicBezTo>
                    <a:pt x="53361" y="1936"/>
                    <a:pt x="53466" y="1906"/>
                    <a:pt x="53570" y="1861"/>
                  </a:cubicBezTo>
                  <a:cubicBezTo>
                    <a:pt x="53856" y="1786"/>
                    <a:pt x="54126" y="1711"/>
                    <a:pt x="54410" y="1666"/>
                  </a:cubicBezTo>
                  <a:cubicBezTo>
                    <a:pt x="54546" y="1651"/>
                    <a:pt x="54786" y="1636"/>
                    <a:pt x="54906" y="1546"/>
                  </a:cubicBezTo>
                  <a:cubicBezTo>
                    <a:pt x="54996" y="1471"/>
                    <a:pt x="55010" y="1396"/>
                    <a:pt x="55130" y="1336"/>
                  </a:cubicBezTo>
                  <a:cubicBezTo>
                    <a:pt x="55386" y="1231"/>
                    <a:pt x="55700" y="1306"/>
                    <a:pt x="55970" y="1201"/>
                  </a:cubicBezTo>
                  <a:cubicBezTo>
                    <a:pt x="56120" y="1141"/>
                    <a:pt x="56226" y="1021"/>
                    <a:pt x="56360" y="946"/>
                  </a:cubicBezTo>
                  <a:cubicBezTo>
                    <a:pt x="56376" y="931"/>
                    <a:pt x="56390" y="931"/>
                    <a:pt x="56406" y="916"/>
                  </a:cubicBezTo>
                  <a:cubicBezTo>
                    <a:pt x="56390" y="811"/>
                    <a:pt x="56376" y="661"/>
                    <a:pt x="56420" y="571"/>
                  </a:cubicBezTo>
                  <a:cubicBezTo>
                    <a:pt x="56436" y="556"/>
                    <a:pt x="56330" y="556"/>
                    <a:pt x="56330" y="556"/>
                  </a:cubicBezTo>
                  <a:cubicBezTo>
                    <a:pt x="56230" y="556"/>
                    <a:pt x="56117" y="543"/>
                    <a:pt x="56008" y="543"/>
                  </a:cubicBezTo>
                  <a:cubicBezTo>
                    <a:pt x="55953" y="543"/>
                    <a:pt x="55900" y="546"/>
                    <a:pt x="55850" y="556"/>
                  </a:cubicBezTo>
                  <a:cubicBezTo>
                    <a:pt x="55580" y="586"/>
                    <a:pt x="55160" y="676"/>
                    <a:pt x="54950" y="826"/>
                  </a:cubicBezTo>
                  <a:cubicBezTo>
                    <a:pt x="54860" y="886"/>
                    <a:pt x="54830" y="991"/>
                    <a:pt x="54740" y="1036"/>
                  </a:cubicBezTo>
                  <a:cubicBezTo>
                    <a:pt x="54695" y="1056"/>
                    <a:pt x="54627" y="1063"/>
                    <a:pt x="54552" y="1063"/>
                  </a:cubicBezTo>
                  <a:cubicBezTo>
                    <a:pt x="54401" y="1063"/>
                    <a:pt x="54220" y="1036"/>
                    <a:pt x="54140" y="1036"/>
                  </a:cubicBezTo>
                  <a:cubicBezTo>
                    <a:pt x="54058" y="1036"/>
                    <a:pt x="53976" y="1032"/>
                    <a:pt x="53895" y="1032"/>
                  </a:cubicBezTo>
                  <a:cubicBezTo>
                    <a:pt x="53753" y="1032"/>
                    <a:pt x="53614" y="1044"/>
                    <a:pt x="53481" y="1111"/>
                  </a:cubicBezTo>
                  <a:cubicBezTo>
                    <a:pt x="53376" y="1156"/>
                    <a:pt x="53346" y="1261"/>
                    <a:pt x="53271" y="1306"/>
                  </a:cubicBezTo>
                  <a:cubicBezTo>
                    <a:pt x="53244" y="1322"/>
                    <a:pt x="53214" y="1327"/>
                    <a:pt x="53182" y="1327"/>
                  </a:cubicBezTo>
                  <a:cubicBezTo>
                    <a:pt x="53137" y="1327"/>
                    <a:pt x="53089" y="1318"/>
                    <a:pt x="53042" y="1318"/>
                  </a:cubicBezTo>
                  <a:cubicBezTo>
                    <a:pt x="53028" y="1318"/>
                    <a:pt x="53014" y="1318"/>
                    <a:pt x="53001" y="1321"/>
                  </a:cubicBezTo>
                  <a:cubicBezTo>
                    <a:pt x="52881" y="1321"/>
                    <a:pt x="52791" y="1351"/>
                    <a:pt x="52671" y="1366"/>
                  </a:cubicBezTo>
                  <a:cubicBezTo>
                    <a:pt x="52476" y="1411"/>
                    <a:pt x="52266" y="1381"/>
                    <a:pt x="52071" y="1411"/>
                  </a:cubicBezTo>
                  <a:cubicBezTo>
                    <a:pt x="51951" y="1441"/>
                    <a:pt x="51831" y="1486"/>
                    <a:pt x="51696" y="1516"/>
                  </a:cubicBezTo>
                  <a:cubicBezTo>
                    <a:pt x="51351" y="1576"/>
                    <a:pt x="50977" y="1591"/>
                    <a:pt x="50631" y="1591"/>
                  </a:cubicBezTo>
                  <a:cubicBezTo>
                    <a:pt x="50536" y="1591"/>
                    <a:pt x="50437" y="1587"/>
                    <a:pt x="50336" y="1587"/>
                  </a:cubicBezTo>
                  <a:cubicBezTo>
                    <a:pt x="50231" y="1587"/>
                    <a:pt x="50124" y="1591"/>
                    <a:pt x="50017" y="1606"/>
                  </a:cubicBezTo>
                  <a:cubicBezTo>
                    <a:pt x="49777" y="1651"/>
                    <a:pt x="49521" y="1711"/>
                    <a:pt x="49401" y="1950"/>
                  </a:cubicBezTo>
                  <a:cubicBezTo>
                    <a:pt x="49387" y="2010"/>
                    <a:pt x="49341" y="2160"/>
                    <a:pt x="49281" y="2206"/>
                  </a:cubicBezTo>
                  <a:cubicBezTo>
                    <a:pt x="49178" y="2292"/>
                    <a:pt x="49010" y="2304"/>
                    <a:pt x="48843" y="2304"/>
                  </a:cubicBezTo>
                  <a:cubicBezTo>
                    <a:pt x="48781" y="2304"/>
                    <a:pt x="48721" y="2302"/>
                    <a:pt x="48663" y="2302"/>
                  </a:cubicBezTo>
                  <a:cubicBezTo>
                    <a:pt x="48605" y="2302"/>
                    <a:pt x="48550" y="2304"/>
                    <a:pt x="48501" y="2310"/>
                  </a:cubicBezTo>
                  <a:cubicBezTo>
                    <a:pt x="48161" y="2365"/>
                    <a:pt x="47857" y="2494"/>
                    <a:pt x="47510" y="2494"/>
                  </a:cubicBezTo>
                  <a:cubicBezTo>
                    <a:pt x="47476" y="2494"/>
                    <a:pt x="47442" y="2493"/>
                    <a:pt x="47407" y="2490"/>
                  </a:cubicBezTo>
                  <a:cubicBezTo>
                    <a:pt x="47197" y="2476"/>
                    <a:pt x="46972" y="2400"/>
                    <a:pt x="46747" y="2370"/>
                  </a:cubicBezTo>
                  <a:cubicBezTo>
                    <a:pt x="46598" y="2347"/>
                    <a:pt x="46445" y="2339"/>
                    <a:pt x="46290" y="2339"/>
                  </a:cubicBezTo>
                  <a:cubicBezTo>
                    <a:pt x="46056" y="2339"/>
                    <a:pt x="45819" y="2356"/>
                    <a:pt x="45592" y="2356"/>
                  </a:cubicBezTo>
                  <a:cubicBezTo>
                    <a:pt x="45142" y="2356"/>
                    <a:pt x="44798" y="2386"/>
                    <a:pt x="44362" y="2506"/>
                  </a:cubicBezTo>
                  <a:cubicBezTo>
                    <a:pt x="43972" y="2610"/>
                    <a:pt x="43372" y="2760"/>
                    <a:pt x="43073" y="3046"/>
                  </a:cubicBezTo>
                  <a:cubicBezTo>
                    <a:pt x="42788" y="3316"/>
                    <a:pt x="42548" y="3346"/>
                    <a:pt x="42143" y="3376"/>
                  </a:cubicBezTo>
                  <a:cubicBezTo>
                    <a:pt x="41828" y="3406"/>
                    <a:pt x="41498" y="3420"/>
                    <a:pt x="41183" y="3466"/>
                  </a:cubicBezTo>
                  <a:cubicBezTo>
                    <a:pt x="40643" y="3540"/>
                    <a:pt x="40163" y="3690"/>
                    <a:pt x="39669" y="3886"/>
                  </a:cubicBezTo>
                  <a:cubicBezTo>
                    <a:pt x="39459" y="3960"/>
                    <a:pt x="39233" y="4036"/>
                    <a:pt x="39023" y="4066"/>
                  </a:cubicBezTo>
                  <a:cubicBezTo>
                    <a:pt x="38940" y="4082"/>
                    <a:pt x="38854" y="4088"/>
                    <a:pt x="38766" y="4088"/>
                  </a:cubicBezTo>
                  <a:cubicBezTo>
                    <a:pt x="38522" y="4088"/>
                    <a:pt x="38266" y="4038"/>
                    <a:pt x="38034" y="4006"/>
                  </a:cubicBezTo>
                  <a:cubicBezTo>
                    <a:pt x="37683" y="3952"/>
                    <a:pt x="37327" y="3941"/>
                    <a:pt x="36971" y="3941"/>
                  </a:cubicBezTo>
                  <a:cubicBezTo>
                    <a:pt x="36735" y="3941"/>
                    <a:pt x="36498" y="3946"/>
                    <a:pt x="36264" y="3946"/>
                  </a:cubicBezTo>
                  <a:cubicBezTo>
                    <a:pt x="35770" y="3946"/>
                    <a:pt x="35334" y="4080"/>
                    <a:pt x="34884" y="4290"/>
                  </a:cubicBezTo>
                  <a:cubicBezTo>
                    <a:pt x="34662" y="4408"/>
                    <a:pt x="34406" y="4571"/>
                    <a:pt x="34135" y="4571"/>
                  </a:cubicBezTo>
                  <a:cubicBezTo>
                    <a:pt x="34095" y="4571"/>
                    <a:pt x="34055" y="4568"/>
                    <a:pt x="34014" y="4560"/>
                  </a:cubicBezTo>
                  <a:cubicBezTo>
                    <a:pt x="33940" y="4546"/>
                    <a:pt x="33864" y="4500"/>
                    <a:pt x="33790" y="4486"/>
                  </a:cubicBezTo>
                  <a:cubicBezTo>
                    <a:pt x="33564" y="4426"/>
                    <a:pt x="33340" y="4426"/>
                    <a:pt x="33130" y="4426"/>
                  </a:cubicBezTo>
                  <a:cubicBezTo>
                    <a:pt x="32575" y="4440"/>
                    <a:pt x="32095" y="4620"/>
                    <a:pt x="31555" y="4696"/>
                  </a:cubicBezTo>
                  <a:cubicBezTo>
                    <a:pt x="31454" y="4712"/>
                    <a:pt x="31354" y="4719"/>
                    <a:pt x="31255" y="4719"/>
                  </a:cubicBezTo>
                  <a:cubicBezTo>
                    <a:pt x="30895" y="4719"/>
                    <a:pt x="30543" y="4627"/>
                    <a:pt x="30191" y="4546"/>
                  </a:cubicBezTo>
                  <a:cubicBezTo>
                    <a:pt x="30101" y="4530"/>
                    <a:pt x="30101" y="4500"/>
                    <a:pt x="29995" y="4500"/>
                  </a:cubicBezTo>
                  <a:cubicBezTo>
                    <a:pt x="29905" y="4500"/>
                    <a:pt x="29801" y="4530"/>
                    <a:pt x="29711" y="4546"/>
                  </a:cubicBezTo>
                  <a:cubicBezTo>
                    <a:pt x="29413" y="4614"/>
                    <a:pt x="29106" y="4736"/>
                    <a:pt x="28804" y="4736"/>
                  </a:cubicBezTo>
                  <a:cubicBezTo>
                    <a:pt x="28711" y="4736"/>
                    <a:pt x="28618" y="4724"/>
                    <a:pt x="28525" y="4696"/>
                  </a:cubicBezTo>
                  <a:cubicBezTo>
                    <a:pt x="28405" y="4666"/>
                    <a:pt x="28315" y="4576"/>
                    <a:pt x="28225" y="4516"/>
                  </a:cubicBezTo>
                  <a:cubicBezTo>
                    <a:pt x="28015" y="4380"/>
                    <a:pt x="27791" y="4306"/>
                    <a:pt x="27566" y="4230"/>
                  </a:cubicBezTo>
                  <a:cubicBezTo>
                    <a:pt x="27326" y="4140"/>
                    <a:pt x="27041" y="4066"/>
                    <a:pt x="26861" y="3870"/>
                  </a:cubicBezTo>
                  <a:cubicBezTo>
                    <a:pt x="26786" y="3796"/>
                    <a:pt x="26741" y="3660"/>
                    <a:pt x="26651" y="3600"/>
                  </a:cubicBezTo>
                  <a:cubicBezTo>
                    <a:pt x="26486" y="3480"/>
                    <a:pt x="26156" y="3450"/>
                    <a:pt x="25961" y="3406"/>
                  </a:cubicBezTo>
                  <a:cubicBezTo>
                    <a:pt x="25542" y="3300"/>
                    <a:pt x="25106" y="3196"/>
                    <a:pt x="24686" y="3120"/>
                  </a:cubicBezTo>
                  <a:cubicBezTo>
                    <a:pt x="24566" y="3090"/>
                    <a:pt x="24536" y="3136"/>
                    <a:pt x="24432" y="3046"/>
                  </a:cubicBezTo>
                  <a:cubicBezTo>
                    <a:pt x="24326" y="2956"/>
                    <a:pt x="24282" y="2806"/>
                    <a:pt x="24162" y="2716"/>
                  </a:cubicBezTo>
                  <a:cubicBezTo>
                    <a:pt x="24087" y="2648"/>
                    <a:pt x="24023" y="2633"/>
                    <a:pt x="23955" y="2633"/>
                  </a:cubicBezTo>
                  <a:cubicBezTo>
                    <a:pt x="23902" y="2633"/>
                    <a:pt x="23846" y="2643"/>
                    <a:pt x="23780" y="2643"/>
                  </a:cubicBezTo>
                  <a:cubicBezTo>
                    <a:pt x="23763" y="2643"/>
                    <a:pt x="23745" y="2642"/>
                    <a:pt x="23726" y="2640"/>
                  </a:cubicBezTo>
                  <a:cubicBezTo>
                    <a:pt x="23286" y="2603"/>
                    <a:pt x="22845" y="2407"/>
                    <a:pt x="22395" y="2407"/>
                  </a:cubicBezTo>
                  <a:cubicBezTo>
                    <a:pt x="22309" y="2407"/>
                    <a:pt x="22223" y="2414"/>
                    <a:pt x="22137" y="2430"/>
                  </a:cubicBezTo>
                  <a:cubicBezTo>
                    <a:pt x="22032" y="2446"/>
                    <a:pt x="21972" y="2520"/>
                    <a:pt x="21867" y="2550"/>
                  </a:cubicBezTo>
                  <a:cubicBezTo>
                    <a:pt x="21837" y="2558"/>
                    <a:pt x="21803" y="2558"/>
                    <a:pt x="21769" y="2558"/>
                  </a:cubicBezTo>
                  <a:cubicBezTo>
                    <a:pt x="21736" y="2558"/>
                    <a:pt x="21702" y="2558"/>
                    <a:pt x="21672" y="2566"/>
                  </a:cubicBezTo>
                  <a:cubicBezTo>
                    <a:pt x="21567" y="2596"/>
                    <a:pt x="21432" y="2670"/>
                    <a:pt x="21342" y="2700"/>
                  </a:cubicBezTo>
                  <a:cubicBezTo>
                    <a:pt x="21102" y="2776"/>
                    <a:pt x="20862" y="2806"/>
                    <a:pt x="20623" y="2866"/>
                  </a:cubicBezTo>
                  <a:cubicBezTo>
                    <a:pt x="20217" y="3000"/>
                    <a:pt x="19933" y="3120"/>
                    <a:pt x="19513" y="3120"/>
                  </a:cubicBezTo>
                  <a:cubicBezTo>
                    <a:pt x="19197" y="3120"/>
                    <a:pt x="18913" y="3120"/>
                    <a:pt x="18627" y="2986"/>
                  </a:cubicBezTo>
                  <a:cubicBezTo>
                    <a:pt x="18193" y="2776"/>
                    <a:pt x="17773" y="2626"/>
                    <a:pt x="17443" y="2280"/>
                  </a:cubicBezTo>
                  <a:cubicBezTo>
                    <a:pt x="17233" y="2070"/>
                    <a:pt x="16993" y="1891"/>
                    <a:pt x="16753" y="1741"/>
                  </a:cubicBezTo>
                  <a:cubicBezTo>
                    <a:pt x="16618" y="1651"/>
                    <a:pt x="16453" y="1591"/>
                    <a:pt x="16333" y="1516"/>
                  </a:cubicBezTo>
                  <a:cubicBezTo>
                    <a:pt x="16243" y="1456"/>
                    <a:pt x="16228" y="1396"/>
                    <a:pt x="16123" y="1381"/>
                  </a:cubicBezTo>
                  <a:cubicBezTo>
                    <a:pt x="16110" y="1379"/>
                    <a:pt x="16097" y="1379"/>
                    <a:pt x="16084" y="1379"/>
                  </a:cubicBezTo>
                  <a:cubicBezTo>
                    <a:pt x="15945" y="1379"/>
                    <a:pt x="15796" y="1442"/>
                    <a:pt x="15673" y="1456"/>
                  </a:cubicBezTo>
                  <a:cubicBezTo>
                    <a:pt x="15604" y="1460"/>
                    <a:pt x="15533" y="1465"/>
                    <a:pt x="15463" y="1465"/>
                  </a:cubicBezTo>
                  <a:cubicBezTo>
                    <a:pt x="15288" y="1465"/>
                    <a:pt x="15120" y="1439"/>
                    <a:pt x="15014" y="1321"/>
                  </a:cubicBezTo>
                  <a:cubicBezTo>
                    <a:pt x="14924" y="1216"/>
                    <a:pt x="14968" y="1186"/>
                    <a:pt x="14804" y="1186"/>
                  </a:cubicBezTo>
                  <a:cubicBezTo>
                    <a:pt x="14428" y="1156"/>
                    <a:pt x="14054" y="1111"/>
                    <a:pt x="13694" y="1021"/>
                  </a:cubicBezTo>
                  <a:cubicBezTo>
                    <a:pt x="13575" y="994"/>
                    <a:pt x="13457" y="977"/>
                    <a:pt x="13339" y="977"/>
                  </a:cubicBezTo>
                  <a:cubicBezTo>
                    <a:pt x="13189" y="977"/>
                    <a:pt x="13042" y="1005"/>
                    <a:pt x="12898" y="1081"/>
                  </a:cubicBezTo>
                  <a:cubicBezTo>
                    <a:pt x="12794" y="1141"/>
                    <a:pt x="12718" y="1216"/>
                    <a:pt x="12614" y="1261"/>
                  </a:cubicBezTo>
                  <a:cubicBezTo>
                    <a:pt x="12299" y="1396"/>
                    <a:pt x="11849" y="1276"/>
                    <a:pt x="11534" y="1501"/>
                  </a:cubicBezTo>
                  <a:cubicBezTo>
                    <a:pt x="11489" y="1546"/>
                    <a:pt x="11474" y="1606"/>
                    <a:pt x="11414" y="1651"/>
                  </a:cubicBezTo>
                  <a:cubicBezTo>
                    <a:pt x="11399" y="1666"/>
                    <a:pt x="11324" y="1666"/>
                    <a:pt x="11294" y="1681"/>
                  </a:cubicBezTo>
                  <a:cubicBezTo>
                    <a:pt x="11182" y="1721"/>
                    <a:pt x="11064" y="1728"/>
                    <a:pt x="10939" y="1728"/>
                  </a:cubicBezTo>
                  <a:cubicBezTo>
                    <a:pt x="10879" y="1728"/>
                    <a:pt x="10817" y="1726"/>
                    <a:pt x="10754" y="1726"/>
                  </a:cubicBezTo>
                  <a:cubicBezTo>
                    <a:pt x="10730" y="1728"/>
                    <a:pt x="10708" y="1729"/>
                    <a:pt x="10686" y="1729"/>
                  </a:cubicBezTo>
                  <a:cubicBezTo>
                    <a:pt x="10545" y="1729"/>
                    <a:pt x="10447" y="1692"/>
                    <a:pt x="10305" y="1666"/>
                  </a:cubicBezTo>
                  <a:cubicBezTo>
                    <a:pt x="10255" y="1651"/>
                    <a:pt x="10196" y="1646"/>
                    <a:pt x="10135" y="1646"/>
                  </a:cubicBezTo>
                  <a:cubicBezTo>
                    <a:pt x="10013" y="1646"/>
                    <a:pt x="9879" y="1666"/>
                    <a:pt x="9779" y="1666"/>
                  </a:cubicBezTo>
                  <a:cubicBezTo>
                    <a:pt x="9569" y="1666"/>
                    <a:pt x="9255" y="1666"/>
                    <a:pt x="9059" y="1576"/>
                  </a:cubicBezTo>
                  <a:cubicBezTo>
                    <a:pt x="8955" y="1531"/>
                    <a:pt x="8865" y="1426"/>
                    <a:pt x="8789" y="1351"/>
                  </a:cubicBezTo>
                  <a:cubicBezTo>
                    <a:pt x="8579" y="1186"/>
                    <a:pt x="8309" y="1141"/>
                    <a:pt x="8099" y="991"/>
                  </a:cubicBezTo>
                  <a:cubicBezTo>
                    <a:pt x="7889" y="841"/>
                    <a:pt x="7725" y="721"/>
                    <a:pt x="7499" y="691"/>
                  </a:cubicBezTo>
                  <a:cubicBezTo>
                    <a:pt x="7140" y="661"/>
                    <a:pt x="6945" y="361"/>
                    <a:pt x="6645" y="211"/>
                  </a:cubicBezTo>
                  <a:cubicBezTo>
                    <a:pt x="6375" y="76"/>
                    <a:pt x="6120" y="1"/>
                    <a:pt x="5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30"/>
          <p:cNvGrpSpPr/>
          <p:nvPr/>
        </p:nvGrpSpPr>
        <p:grpSpPr>
          <a:xfrm rot="4027630">
            <a:off x="-1928923" y="-171390"/>
            <a:ext cx="8704423" cy="5115444"/>
            <a:chOff x="216075" y="237010"/>
            <a:chExt cx="8704138" cy="4705175"/>
          </a:xfrm>
        </p:grpSpPr>
        <p:sp>
          <p:nvSpPr>
            <p:cNvPr id="233" name="Google Shape;233;p30"/>
            <p:cNvSpPr/>
            <p:nvPr/>
          </p:nvSpPr>
          <p:spPr>
            <a:xfrm>
              <a:off x="216075" y="237010"/>
              <a:ext cx="5360863" cy="4705175"/>
            </a:xfrm>
            <a:custGeom>
              <a:avLst/>
              <a:gdLst/>
              <a:ahLst/>
              <a:cxnLst/>
              <a:rect l="l" t="t" r="r" b="b"/>
              <a:pathLst>
                <a:path w="27580" h="24207" extrusionOk="0">
                  <a:moveTo>
                    <a:pt x="6266" y="1"/>
                  </a:moveTo>
                  <a:cubicBezTo>
                    <a:pt x="6041" y="1"/>
                    <a:pt x="5818" y="26"/>
                    <a:pt x="5594" y="93"/>
                  </a:cubicBezTo>
                  <a:cubicBezTo>
                    <a:pt x="5294" y="169"/>
                    <a:pt x="5010" y="349"/>
                    <a:pt x="4694" y="363"/>
                  </a:cubicBezTo>
                  <a:cubicBezTo>
                    <a:pt x="4593" y="366"/>
                    <a:pt x="4492" y="367"/>
                    <a:pt x="4391" y="367"/>
                  </a:cubicBezTo>
                  <a:cubicBezTo>
                    <a:pt x="3937" y="367"/>
                    <a:pt x="3481" y="341"/>
                    <a:pt x="3014" y="303"/>
                  </a:cubicBezTo>
                  <a:cubicBezTo>
                    <a:pt x="2880" y="303"/>
                    <a:pt x="2730" y="289"/>
                    <a:pt x="2595" y="289"/>
                  </a:cubicBezTo>
                  <a:cubicBezTo>
                    <a:pt x="2520" y="289"/>
                    <a:pt x="2445" y="273"/>
                    <a:pt x="2385" y="273"/>
                  </a:cubicBezTo>
                  <a:cubicBezTo>
                    <a:pt x="2345" y="273"/>
                    <a:pt x="2298" y="267"/>
                    <a:pt x="2254" y="267"/>
                  </a:cubicBezTo>
                  <a:cubicBezTo>
                    <a:pt x="2232" y="267"/>
                    <a:pt x="2210" y="268"/>
                    <a:pt x="2190" y="273"/>
                  </a:cubicBezTo>
                  <a:cubicBezTo>
                    <a:pt x="2145" y="273"/>
                    <a:pt x="2100" y="289"/>
                    <a:pt x="2055" y="289"/>
                  </a:cubicBezTo>
                  <a:lnTo>
                    <a:pt x="1365" y="289"/>
                  </a:lnTo>
                  <a:cubicBezTo>
                    <a:pt x="1290" y="273"/>
                    <a:pt x="1230" y="259"/>
                    <a:pt x="1170" y="259"/>
                  </a:cubicBezTo>
                  <a:cubicBezTo>
                    <a:pt x="1150" y="254"/>
                    <a:pt x="1130" y="252"/>
                    <a:pt x="1111" y="252"/>
                  </a:cubicBezTo>
                  <a:cubicBezTo>
                    <a:pt x="1072" y="252"/>
                    <a:pt x="1035" y="259"/>
                    <a:pt x="1005" y="259"/>
                  </a:cubicBezTo>
                  <a:cubicBezTo>
                    <a:pt x="855" y="259"/>
                    <a:pt x="721" y="243"/>
                    <a:pt x="571" y="243"/>
                  </a:cubicBezTo>
                  <a:cubicBezTo>
                    <a:pt x="541" y="243"/>
                    <a:pt x="511" y="229"/>
                    <a:pt x="465" y="229"/>
                  </a:cubicBezTo>
                  <a:lnTo>
                    <a:pt x="331" y="229"/>
                  </a:lnTo>
                  <a:cubicBezTo>
                    <a:pt x="285" y="229"/>
                    <a:pt x="285" y="229"/>
                    <a:pt x="285" y="273"/>
                  </a:cubicBezTo>
                  <a:cubicBezTo>
                    <a:pt x="255" y="349"/>
                    <a:pt x="241" y="439"/>
                    <a:pt x="255" y="513"/>
                  </a:cubicBezTo>
                  <a:cubicBezTo>
                    <a:pt x="271" y="603"/>
                    <a:pt x="315" y="693"/>
                    <a:pt x="331" y="783"/>
                  </a:cubicBezTo>
                  <a:cubicBezTo>
                    <a:pt x="331" y="813"/>
                    <a:pt x="345" y="843"/>
                    <a:pt x="345" y="873"/>
                  </a:cubicBezTo>
                  <a:cubicBezTo>
                    <a:pt x="361" y="889"/>
                    <a:pt x="361" y="919"/>
                    <a:pt x="361" y="933"/>
                  </a:cubicBezTo>
                  <a:cubicBezTo>
                    <a:pt x="375" y="1053"/>
                    <a:pt x="435" y="1173"/>
                    <a:pt x="451" y="1309"/>
                  </a:cubicBezTo>
                  <a:cubicBezTo>
                    <a:pt x="511" y="1729"/>
                    <a:pt x="451" y="2179"/>
                    <a:pt x="375" y="2613"/>
                  </a:cubicBezTo>
                  <a:cubicBezTo>
                    <a:pt x="315" y="2928"/>
                    <a:pt x="241" y="3228"/>
                    <a:pt x="315" y="3558"/>
                  </a:cubicBezTo>
                  <a:cubicBezTo>
                    <a:pt x="361" y="3813"/>
                    <a:pt x="571" y="3948"/>
                    <a:pt x="631" y="4173"/>
                  </a:cubicBezTo>
                  <a:cubicBezTo>
                    <a:pt x="661" y="4308"/>
                    <a:pt x="601" y="4428"/>
                    <a:pt x="691" y="4548"/>
                  </a:cubicBezTo>
                  <a:cubicBezTo>
                    <a:pt x="781" y="4682"/>
                    <a:pt x="931" y="4682"/>
                    <a:pt x="975" y="4908"/>
                  </a:cubicBezTo>
                  <a:cubicBezTo>
                    <a:pt x="1020" y="5148"/>
                    <a:pt x="811" y="5372"/>
                    <a:pt x="945" y="5598"/>
                  </a:cubicBezTo>
                  <a:cubicBezTo>
                    <a:pt x="1005" y="5702"/>
                    <a:pt x="1095" y="5748"/>
                    <a:pt x="1155" y="5852"/>
                  </a:cubicBezTo>
                  <a:cubicBezTo>
                    <a:pt x="1170" y="5912"/>
                    <a:pt x="1260" y="6108"/>
                    <a:pt x="1260" y="6168"/>
                  </a:cubicBezTo>
                  <a:cubicBezTo>
                    <a:pt x="1245" y="6272"/>
                    <a:pt x="1050" y="6422"/>
                    <a:pt x="975" y="6512"/>
                  </a:cubicBezTo>
                  <a:cubicBezTo>
                    <a:pt x="901" y="6618"/>
                    <a:pt x="811" y="6708"/>
                    <a:pt x="721" y="6812"/>
                  </a:cubicBezTo>
                  <a:cubicBezTo>
                    <a:pt x="601" y="6962"/>
                    <a:pt x="465" y="7098"/>
                    <a:pt x="331" y="7232"/>
                  </a:cubicBezTo>
                  <a:cubicBezTo>
                    <a:pt x="211" y="7352"/>
                    <a:pt x="165" y="7427"/>
                    <a:pt x="285" y="7607"/>
                  </a:cubicBezTo>
                  <a:cubicBezTo>
                    <a:pt x="331" y="7667"/>
                    <a:pt x="421" y="7697"/>
                    <a:pt x="465" y="7772"/>
                  </a:cubicBezTo>
                  <a:cubicBezTo>
                    <a:pt x="511" y="7892"/>
                    <a:pt x="435" y="8087"/>
                    <a:pt x="421" y="8207"/>
                  </a:cubicBezTo>
                  <a:cubicBezTo>
                    <a:pt x="361" y="8642"/>
                    <a:pt x="301" y="9077"/>
                    <a:pt x="225" y="9511"/>
                  </a:cubicBezTo>
                  <a:cubicBezTo>
                    <a:pt x="165" y="9781"/>
                    <a:pt x="225" y="10081"/>
                    <a:pt x="211" y="10351"/>
                  </a:cubicBezTo>
                  <a:cubicBezTo>
                    <a:pt x="195" y="10487"/>
                    <a:pt x="135" y="10591"/>
                    <a:pt x="121" y="10711"/>
                  </a:cubicBezTo>
                  <a:cubicBezTo>
                    <a:pt x="105" y="10877"/>
                    <a:pt x="255" y="11131"/>
                    <a:pt x="361" y="11281"/>
                  </a:cubicBezTo>
                  <a:cubicBezTo>
                    <a:pt x="465" y="11447"/>
                    <a:pt x="631" y="11581"/>
                    <a:pt x="721" y="11761"/>
                  </a:cubicBezTo>
                  <a:cubicBezTo>
                    <a:pt x="901" y="12107"/>
                    <a:pt x="765" y="12571"/>
                    <a:pt x="855" y="12931"/>
                  </a:cubicBezTo>
                  <a:cubicBezTo>
                    <a:pt x="915" y="13171"/>
                    <a:pt x="901" y="13471"/>
                    <a:pt x="901" y="13741"/>
                  </a:cubicBezTo>
                  <a:cubicBezTo>
                    <a:pt x="901" y="13861"/>
                    <a:pt x="945" y="13966"/>
                    <a:pt x="945" y="14056"/>
                  </a:cubicBezTo>
                  <a:cubicBezTo>
                    <a:pt x="960" y="14221"/>
                    <a:pt x="825" y="14281"/>
                    <a:pt x="661" y="14431"/>
                  </a:cubicBezTo>
                  <a:cubicBezTo>
                    <a:pt x="541" y="14521"/>
                    <a:pt x="405" y="14626"/>
                    <a:pt x="345" y="14760"/>
                  </a:cubicBezTo>
                  <a:cubicBezTo>
                    <a:pt x="255" y="14940"/>
                    <a:pt x="345" y="15046"/>
                    <a:pt x="375" y="15226"/>
                  </a:cubicBezTo>
                  <a:cubicBezTo>
                    <a:pt x="421" y="15526"/>
                    <a:pt x="285" y="15826"/>
                    <a:pt x="285" y="16140"/>
                  </a:cubicBezTo>
                  <a:cubicBezTo>
                    <a:pt x="285" y="16366"/>
                    <a:pt x="195" y="16486"/>
                    <a:pt x="211" y="16710"/>
                  </a:cubicBezTo>
                  <a:cubicBezTo>
                    <a:pt x="211" y="16920"/>
                    <a:pt x="211" y="17130"/>
                    <a:pt x="135" y="17340"/>
                  </a:cubicBezTo>
                  <a:cubicBezTo>
                    <a:pt x="91" y="17460"/>
                    <a:pt x="1" y="17550"/>
                    <a:pt x="31" y="17686"/>
                  </a:cubicBezTo>
                  <a:cubicBezTo>
                    <a:pt x="75" y="17925"/>
                    <a:pt x="391" y="18030"/>
                    <a:pt x="511" y="18210"/>
                  </a:cubicBezTo>
                  <a:cubicBezTo>
                    <a:pt x="615" y="18390"/>
                    <a:pt x="555" y="18765"/>
                    <a:pt x="601" y="18990"/>
                  </a:cubicBezTo>
                  <a:cubicBezTo>
                    <a:pt x="661" y="19320"/>
                    <a:pt x="631" y="19605"/>
                    <a:pt x="751" y="19919"/>
                  </a:cubicBezTo>
                  <a:cubicBezTo>
                    <a:pt x="841" y="20159"/>
                    <a:pt x="811" y="20385"/>
                    <a:pt x="811" y="20639"/>
                  </a:cubicBezTo>
                  <a:cubicBezTo>
                    <a:pt x="811" y="20729"/>
                    <a:pt x="841" y="20969"/>
                    <a:pt x="811" y="21059"/>
                  </a:cubicBezTo>
                  <a:cubicBezTo>
                    <a:pt x="765" y="21209"/>
                    <a:pt x="735" y="21135"/>
                    <a:pt x="631" y="21239"/>
                  </a:cubicBezTo>
                  <a:cubicBezTo>
                    <a:pt x="465" y="21405"/>
                    <a:pt x="391" y="21735"/>
                    <a:pt x="301" y="21929"/>
                  </a:cubicBezTo>
                  <a:cubicBezTo>
                    <a:pt x="1" y="22529"/>
                    <a:pt x="121" y="23279"/>
                    <a:pt x="121" y="23939"/>
                  </a:cubicBezTo>
                  <a:cubicBezTo>
                    <a:pt x="299" y="24015"/>
                    <a:pt x="509" y="24032"/>
                    <a:pt x="727" y="24032"/>
                  </a:cubicBezTo>
                  <a:cubicBezTo>
                    <a:pt x="901" y="24032"/>
                    <a:pt x="1080" y="24021"/>
                    <a:pt x="1251" y="24021"/>
                  </a:cubicBezTo>
                  <a:cubicBezTo>
                    <a:pt x="1369" y="24021"/>
                    <a:pt x="1484" y="24026"/>
                    <a:pt x="1590" y="24044"/>
                  </a:cubicBezTo>
                  <a:cubicBezTo>
                    <a:pt x="1830" y="24089"/>
                    <a:pt x="2055" y="24104"/>
                    <a:pt x="2310" y="24104"/>
                  </a:cubicBezTo>
                  <a:cubicBezTo>
                    <a:pt x="2745" y="24104"/>
                    <a:pt x="3134" y="24014"/>
                    <a:pt x="3570" y="24014"/>
                  </a:cubicBezTo>
                  <a:cubicBezTo>
                    <a:pt x="3626" y="24016"/>
                    <a:pt x="3683" y="24016"/>
                    <a:pt x="3739" y="24016"/>
                  </a:cubicBezTo>
                  <a:cubicBezTo>
                    <a:pt x="4324" y="24016"/>
                    <a:pt x="4899" y="23953"/>
                    <a:pt x="5474" y="23939"/>
                  </a:cubicBezTo>
                  <a:cubicBezTo>
                    <a:pt x="5760" y="23924"/>
                    <a:pt x="6044" y="23924"/>
                    <a:pt x="6329" y="23894"/>
                  </a:cubicBezTo>
                  <a:cubicBezTo>
                    <a:pt x="6450" y="23882"/>
                    <a:pt x="6610" y="23840"/>
                    <a:pt x="6753" y="23840"/>
                  </a:cubicBezTo>
                  <a:cubicBezTo>
                    <a:pt x="6788" y="23840"/>
                    <a:pt x="6822" y="23843"/>
                    <a:pt x="6854" y="23849"/>
                  </a:cubicBezTo>
                  <a:cubicBezTo>
                    <a:pt x="7004" y="23879"/>
                    <a:pt x="7139" y="23969"/>
                    <a:pt x="7304" y="23999"/>
                  </a:cubicBezTo>
                  <a:cubicBezTo>
                    <a:pt x="7426" y="24024"/>
                    <a:pt x="7548" y="24034"/>
                    <a:pt x="7671" y="24034"/>
                  </a:cubicBezTo>
                  <a:cubicBezTo>
                    <a:pt x="8087" y="24034"/>
                    <a:pt x="8507" y="23921"/>
                    <a:pt x="8920" y="23921"/>
                  </a:cubicBezTo>
                  <a:cubicBezTo>
                    <a:pt x="8956" y="23921"/>
                    <a:pt x="8993" y="23922"/>
                    <a:pt x="9029" y="23924"/>
                  </a:cubicBezTo>
                  <a:cubicBezTo>
                    <a:pt x="9193" y="23939"/>
                    <a:pt x="9283" y="24014"/>
                    <a:pt x="9463" y="24029"/>
                  </a:cubicBezTo>
                  <a:cubicBezTo>
                    <a:pt x="9899" y="24029"/>
                    <a:pt x="10333" y="24014"/>
                    <a:pt x="10783" y="24014"/>
                  </a:cubicBezTo>
                  <a:cubicBezTo>
                    <a:pt x="11041" y="24014"/>
                    <a:pt x="11316" y="24039"/>
                    <a:pt x="11588" y="24039"/>
                  </a:cubicBezTo>
                  <a:cubicBezTo>
                    <a:pt x="11680" y="24039"/>
                    <a:pt x="11772" y="24036"/>
                    <a:pt x="11863" y="24029"/>
                  </a:cubicBezTo>
                  <a:cubicBezTo>
                    <a:pt x="12043" y="24014"/>
                    <a:pt x="12133" y="23924"/>
                    <a:pt x="12268" y="23864"/>
                  </a:cubicBezTo>
                  <a:cubicBezTo>
                    <a:pt x="12503" y="23768"/>
                    <a:pt x="12752" y="23748"/>
                    <a:pt x="13006" y="23748"/>
                  </a:cubicBezTo>
                  <a:cubicBezTo>
                    <a:pt x="13190" y="23748"/>
                    <a:pt x="13375" y="23759"/>
                    <a:pt x="13558" y="23759"/>
                  </a:cubicBezTo>
                  <a:cubicBezTo>
                    <a:pt x="13722" y="23909"/>
                    <a:pt x="13858" y="23924"/>
                    <a:pt x="14052" y="23954"/>
                  </a:cubicBezTo>
                  <a:cubicBezTo>
                    <a:pt x="14382" y="23999"/>
                    <a:pt x="14712" y="24029"/>
                    <a:pt x="15028" y="24089"/>
                  </a:cubicBezTo>
                  <a:cubicBezTo>
                    <a:pt x="15193" y="24123"/>
                    <a:pt x="15367" y="24140"/>
                    <a:pt x="15545" y="24140"/>
                  </a:cubicBezTo>
                  <a:cubicBezTo>
                    <a:pt x="15915" y="24140"/>
                    <a:pt x="16298" y="24066"/>
                    <a:pt x="16632" y="23924"/>
                  </a:cubicBezTo>
                  <a:cubicBezTo>
                    <a:pt x="16823" y="23852"/>
                    <a:pt x="17031" y="23835"/>
                    <a:pt x="17242" y="23835"/>
                  </a:cubicBezTo>
                  <a:cubicBezTo>
                    <a:pt x="17429" y="23835"/>
                    <a:pt x="17619" y="23849"/>
                    <a:pt x="17802" y="23849"/>
                  </a:cubicBezTo>
                  <a:cubicBezTo>
                    <a:pt x="18342" y="23849"/>
                    <a:pt x="18867" y="23789"/>
                    <a:pt x="19407" y="23744"/>
                  </a:cubicBezTo>
                  <a:cubicBezTo>
                    <a:pt x="19971" y="23699"/>
                    <a:pt x="20569" y="23638"/>
                    <a:pt x="21156" y="23638"/>
                  </a:cubicBezTo>
                  <a:cubicBezTo>
                    <a:pt x="21551" y="23638"/>
                    <a:pt x="21942" y="23666"/>
                    <a:pt x="22316" y="23744"/>
                  </a:cubicBezTo>
                  <a:cubicBezTo>
                    <a:pt x="22526" y="23774"/>
                    <a:pt x="22736" y="23789"/>
                    <a:pt x="22946" y="23834"/>
                  </a:cubicBezTo>
                  <a:cubicBezTo>
                    <a:pt x="23051" y="23849"/>
                    <a:pt x="23160" y="23857"/>
                    <a:pt x="23270" y="23857"/>
                  </a:cubicBezTo>
                  <a:cubicBezTo>
                    <a:pt x="23381" y="23857"/>
                    <a:pt x="23493" y="23849"/>
                    <a:pt x="23606" y="23834"/>
                  </a:cubicBezTo>
                  <a:lnTo>
                    <a:pt x="23966" y="23744"/>
                  </a:lnTo>
                  <a:cubicBezTo>
                    <a:pt x="24040" y="23774"/>
                    <a:pt x="24116" y="23804"/>
                    <a:pt x="24206" y="23819"/>
                  </a:cubicBezTo>
                  <a:cubicBezTo>
                    <a:pt x="24370" y="23849"/>
                    <a:pt x="24550" y="23864"/>
                    <a:pt x="24716" y="23864"/>
                  </a:cubicBezTo>
                  <a:cubicBezTo>
                    <a:pt x="25030" y="23909"/>
                    <a:pt x="25300" y="23939"/>
                    <a:pt x="25586" y="24089"/>
                  </a:cubicBezTo>
                  <a:cubicBezTo>
                    <a:pt x="25777" y="24185"/>
                    <a:pt x="25963" y="24205"/>
                    <a:pt x="26156" y="24205"/>
                  </a:cubicBezTo>
                  <a:cubicBezTo>
                    <a:pt x="26295" y="24205"/>
                    <a:pt x="26439" y="24194"/>
                    <a:pt x="26590" y="24194"/>
                  </a:cubicBezTo>
                  <a:cubicBezTo>
                    <a:pt x="26670" y="24194"/>
                    <a:pt x="26765" y="24206"/>
                    <a:pt x="26857" y="24206"/>
                  </a:cubicBezTo>
                  <a:cubicBezTo>
                    <a:pt x="26973" y="24206"/>
                    <a:pt x="27085" y="24188"/>
                    <a:pt x="27160" y="24104"/>
                  </a:cubicBezTo>
                  <a:cubicBezTo>
                    <a:pt x="27190" y="23804"/>
                    <a:pt x="27115" y="23459"/>
                    <a:pt x="27055" y="23159"/>
                  </a:cubicBezTo>
                  <a:cubicBezTo>
                    <a:pt x="26980" y="22829"/>
                    <a:pt x="27010" y="22589"/>
                    <a:pt x="27055" y="22245"/>
                  </a:cubicBezTo>
                  <a:cubicBezTo>
                    <a:pt x="27100" y="21885"/>
                    <a:pt x="27190" y="21539"/>
                    <a:pt x="27175" y="21179"/>
                  </a:cubicBezTo>
                  <a:cubicBezTo>
                    <a:pt x="27160" y="20879"/>
                    <a:pt x="27010" y="20715"/>
                    <a:pt x="26890" y="20459"/>
                  </a:cubicBezTo>
                  <a:cubicBezTo>
                    <a:pt x="26800" y="20249"/>
                    <a:pt x="26785" y="20025"/>
                    <a:pt x="26830" y="19755"/>
                  </a:cubicBezTo>
                  <a:cubicBezTo>
                    <a:pt x="26875" y="19590"/>
                    <a:pt x="26980" y="19425"/>
                    <a:pt x="26995" y="19245"/>
                  </a:cubicBezTo>
                  <a:cubicBezTo>
                    <a:pt x="27010" y="19020"/>
                    <a:pt x="26875" y="18795"/>
                    <a:pt x="26830" y="18570"/>
                  </a:cubicBezTo>
                  <a:cubicBezTo>
                    <a:pt x="26800" y="18390"/>
                    <a:pt x="26830" y="18210"/>
                    <a:pt x="26800" y="18045"/>
                  </a:cubicBezTo>
                  <a:cubicBezTo>
                    <a:pt x="26725" y="17670"/>
                    <a:pt x="26635" y="17296"/>
                    <a:pt x="26650" y="16920"/>
                  </a:cubicBezTo>
                  <a:cubicBezTo>
                    <a:pt x="26650" y="16620"/>
                    <a:pt x="26635" y="16350"/>
                    <a:pt x="26725" y="16066"/>
                  </a:cubicBezTo>
                  <a:cubicBezTo>
                    <a:pt x="26800" y="15766"/>
                    <a:pt x="26965" y="15526"/>
                    <a:pt x="27085" y="15256"/>
                  </a:cubicBezTo>
                  <a:cubicBezTo>
                    <a:pt x="27265" y="14850"/>
                    <a:pt x="27580" y="14341"/>
                    <a:pt x="27490" y="13876"/>
                  </a:cubicBezTo>
                  <a:cubicBezTo>
                    <a:pt x="27430" y="13531"/>
                    <a:pt x="27400" y="13186"/>
                    <a:pt x="27325" y="12841"/>
                  </a:cubicBezTo>
                  <a:cubicBezTo>
                    <a:pt x="27265" y="12527"/>
                    <a:pt x="27175" y="12257"/>
                    <a:pt x="27175" y="11941"/>
                  </a:cubicBezTo>
                  <a:cubicBezTo>
                    <a:pt x="27160" y="11581"/>
                    <a:pt x="26935" y="11221"/>
                    <a:pt x="26995" y="10847"/>
                  </a:cubicBezTo>
                  <a:cubicBezTo>
                    <a:pt x="27025" y="10697"/>
                    <a:pt x="27175" y="10561"/>
                    <a:pt x="27175" y="10411"/>
                  </a:cubicBezTo>
                  <a:cubicBezTo>
                    <a:pt x="27160" y="10337"/>
                    <a:pt x="27115" y="10261"/>
                    <a:pt x="27055" y="10201"/>
                  </a:cubicBezTo>
                  <a:cubicBezTo>
                    <a:pt x="26950" y="9991"/>
                    <a:pt x="26890" y="9781"/>
                    <a:pt x="26890" y="9541"/>
                  </a:cubicBezTo>
                  <a:cubicBezTo>
                    <a:pt x="26905" y="9317"/>
                    <a:pt x="26905" y="9092"/>
                    <a:pt x="26905" y="8867"/>
                  </a:cubicBezTo>
                  <a:cubicBezTo>
                    <a:pt x="26920" y="8762"/>
                    <a:pt x="26890" y="8672"/>
                    <a:pt x="26830" y="8597"/>
                  </a:cubicBezTo>
                  <a:cubicBezTo>
                    <a:pt x="26710" y="7877"/>
                    <a:pt x="26860" y="7112"/>
                    <a:pt x="27055" y="6422"/>
                  </a:cubicBezTo>
                  <a:cubicBezTo>
                    <a:pt x="27205" y="5868"/>
                    <a:pt x="27340" y="5508"/>
                    <a:pt x="27340" y="4968"/>
                  </a:cubicBezTo>
                  <a:cubicBezTo>
                    <a:pt x="27325" y="4578"/>
                    <a:pt x="27340" y="4188"/>
                    <a:pt x="27340" y="3783"/>
                  </a:cubicBezTo>
                  <a:cubicBezTo>
                    <a:pt x="27340" y="3333"/>
                    <a:pt x="27415" y="2883"/>
                    <a:pt x="27430" y="2418"/>
                  </a:cubicBezTo>
                  <a:cubicBezTo>
                    <a:pt x="27430" y="2029"/>
                    <a:pt x="27355" y="1669"/>
                    <a:pt x="27340" y="1279"/>
                  </a:cubicBezTo>
                  <a:cubicBezTo>
                    <a:pt x="27325" y="1083"/>
                    <a:pt x="27355" y="889"/>
                    <a:pt x="27325" y="679"/>
                  </a:cubicBezTo>
                  <a:cubicBezTo>
                    <a:pt x="27280" y="469"/>
                    <a:pt x="27250" y="319"/>
                    <a:pt x="27250" y="93"/>
                  </a:cubicBezTo>
                  <a:cubicBezTo>
                    <a:pt x="27250" y="92"/>
                    <a:pt x="27249" y="91"/>
                    <a:pt x="27248" y="91"/>
                  </a:cubicBezTo>
                  <a:cubicBezTo>
                    <a:pt x="27230" y="91"/>
                    <a:pt x="27080" y="290"/>
                    <a:pt x="27070" y="290"/>
                  </a:cubicBezTo>
                  <a:cubicBezTo>
                    <a:pt x="27070" y="290"/>
                    <a:pt x="27070" y="289"/>
                    <a:pt x="27070" y="289"/>
                  </a:cubicBezTo>
                  <a:cubicBezTo>
                    <a:pt x="27004" y="265"/>
                    <a:pt x="26922" y="257"/>
                    <a:pt x="26838" y="257"/>
                  </a:cubicBezTo>
                  <a:cubicBezTo>
                    <a:pt x="26714" y="257"/>
                    <a:pt x="26584" y="273"/>
                    <a:pt x="26486" y="273"/>
                  </a:cubicBezTo>
                  <a:cubicBezTo>
                    <a:pt x="26170" y="273"/>
                    <a:pt x="25900" y="243"/>
                    <a:pt x="25600" y="199"/>
                  </a:cubicBezTo>
                  <a:cubicBezTo>
                    <a:pt x="25550" y="191"/>
                    <a:pt x="25503" y="188"/>
                    <a:pt x="25456" y="188"/>
                  </a:cubicBezTo>
                  <a:cubicBezTo>
                    <a:pt x="25240" y="188"/>
                    <a:pt x="25056" y="261"/>
                    <a:pt x="24820" y="273"/>
                  </a:cubicBezTo>
                  <a:cubicBezTo>
                    <a:pt x="24660" y="278"/>
                    <a:pt x="24499" y="280"/>
                    <a:pt x="24336" y="280"/>
                  </a:cubicBezTo>
                  <a:cubicBezTo>
                    <a:pt x="24011" y="280"/>
                    <a:pt x="23681" y="273"/>
                    <a:pt x="23351" y="273"/>
                  </a:cubicBezTo>
                  <a:cubicBezTo>
                    <a:pt x="22886" y="273"/>
                    <a:pt x="22511" y="423"/>
                    <a:pt x="22076" y="513"/>
                  </a:cubicBezTo>
                  <a:cubicBezTo>
                    <a:pt x="21974" y="534"/>
                    <a:pt x="21874" y="542"/>
                    <a:pt x="21776" y="542"/>
                  </a:cubicBezTo>
                  <a:cubicBezTo>
                    <a:pt x="21446" y="542"/>
                    <a:pt x="21137" y="450"/>
                    <a:pt x="20801" y="439"/>
                  </a:cubicBezTo>
                  <a:cubicBezTo>
                    <a:pt x="20663" y="430"/>
                    <a:pt x="20516" y="421"/>
                    <a:pt x="20370" y="421"/>
                  </a:cubicBezTo>
                  <a:cubicBezTo>
                    <a:pt x="20261" y="421"/>
                    <a:pt x="20153" y="426"/>
                    <a:pt x="20051" y="439"/>
                  </a:cubicBezTo>
                  <a:cubicBezTo>
                    <a:pt x="19857" y="453"/>
                    <a:pt x="19661" y="529"/>
                    <a:pt x="19467" y="529"/>
                  </a:cubicBezTo>
                  <a:cubicBezTo>
                    <a:pt x="19440" y="530"/>
                    <a:pt x="19413" y="531"/>
                    <a:pt x="19387" y="531"/>
                  </a:cubicBezTo>
                  <a:cubicBezTo>
                    <a:pt x="19141" y="531"/>
                    <a:pt x="18888" y="473"/>
                    <a:pt x="18671" y="379"/>
                  </a:cubicBezTo>
                  <a:cubicBezTo>
                    <a:pt x="18581" y="333"/>
                    <a:pt x="18581" y="273"/>
                    <a:pt x="18491" y="259"/>
                  </a:cubicBezTo>
                  <a:cubicBezTo>
                    <a:pt x="18473" y="255"/>
                    <a:pt x="18453" y="254"/>
                    <a:pt x="18432" y="254"/>
                  </a:cubicBezTo>
                  <a:cubicBezTo>
                    <a:pt x="18281" y="254"/>
                    <a:pt x="18071" y="339"/>
                    <a:pt x="17952" y="379"/>
                  </a:cubicBezTo>
                  <a:cubicBezTo>
                    <a:pt x="17637" y="469"/>
                    <a:pt x="17322" y="513"/>
                    <a:pt x="16992" y="529"/>
                  </a:cubicBezTo>
                  <a:cubicBezTo>
                    <a:pt x="16849" y="533"/>
                    <a:pt x="16702" y="535"/>
                    <a:pt x="16554" y="535"/>
                  </a:cubicBezTo>
                  <a:cubicBezTo>
                    <a:pt x="16127" y="535"/>
                    <a:pt x="15687" y="512"/>
                    <a:pt x="15298" y="423"/>
                  </a:cubicBezTo>
                  <a:cubicBezTo>
                    <a:pt x="15118" y="379"/>
                    <a:pt x="15072" y="349"/>
                    <a:pt x="14892" y="349"/>
                  </a:cubicBezTo>
                  <a:cubicBezTo>
                    <a:pt x="14548" y="349"/>
                    <a:pt x="14188" y="363"/>
                    <a:pt x="13842" y="363"/>
                  </a:cubicBezTo>
                  <a:cubicBezTo>
                    <a:pt x="13692" y="363"/>
                    <a:pt x="13558" y="363"/>
                    <a:pt x="13422" y="333"/>
                  </a:cubicBezTo>
                  <a:cubicBezTo>
                    <a:pt x="13332" y="319"/>
                    <a:pt x="13258" y="273"/>
                    <a:pt x="13198" y="199"/>
                  </a:cubicBezTo>
                  <a:cubicBezTo>
                    <a:pt x="13124" y="175"/>
                    <a:pt x="13048" y="166"/>
                    <a:pt x="12973" y="166"/>
                  </a:cubicBezTo>
                  <a:cubicBezTo>
                    <a:pt x="12758" y="166"/>
                    <a:pt x="12542" y="240"/>
                    <a:pt x="12343" y="273"/>
                  </a:cubicBezTo>
                  <a:cubicBezTo>
                    <a:pt x="12343" y="289"/>
                    <a:pt x="12253" y="319"/>
                    <a:pt x="12253" y="333"/>
                  </a:cubicBezTo>
                  <a:cubicBezTo>
                    <a:pt x="11923" y="349"/>
                    <a:pt x="9869" y="363"/>
                    <a:pt x="9899" y="603"/>
                  </a:cubicBezTo>
                  <a:cubicBezTo>
                    <a:pt x="9850" y="621"/>
                    <a:pt x="9795" y="628"/>
                    <a:pt x="9738" y="628"/>
                  </a:cubicBezTo>
                  <a:cubicBezTo>
                    <a:pt x="9548" y="628"/>
                    <a:pt x="9324" y="552"/>
                    <a:pt x="9163" y="529"/>
                  </a:cubicBezTo>
                  <a:cubicBezTo>
                    <a:pt x="8459" y="453"/>
                    <a:pt x="7784" y="183"/>
                    <a:pt x="7094" y="79"/>
                  </a:cubicBezTo>
                  <a:cubicBezTo>
                    <a:pt x="6814" y="37"/>
                    <a:pt x="6539" y="1"/>
                    <a:pt x="6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221906" y="249255"/>
              <a:ext cx="5331706" cy="4687487"/>
            </a:xfrm>
            <a:custGeom>
              <a:avLst/>
              <a:gdLst/>
              <a:ahLst/>
              <a:cxnLst/>
              <a:rect l="l" t="t" r="r" b="b"/>
              <a:pathLst>
                <a:path w="27430" h="24116" extrusionOk="0">
                  <a:moveTo>
                    <a:pt x="2280" y="300"/>
                  </a:moveTo>
                  <a:lnTo>
                    <a:pt x="2280" y="1786"/>
                  </a:lnTo>
                  <a:lnTo>
                    <a:pt x="795" y="1786"/>
                  </a:lnTo>
                  <a:lnTo>
                    <a:pt x="795" y="300"/>
                  </a:lnTo>
                  <a:close/>
                  <a:moveTo>
                    <a:pt x="3840" y="300"/>
                  </a:moveTo>
                  <a:lnTo>
                    <a:pt x="3840" y="1786"/>
                  </a:lnTo>
                  <a:lnTo>
                    <a:pt x="2370" y="1786"/>
                  </a:lnTo>
                  <a:lnTo>
                    <a:pt x="2370" y="300"/>
                  </a:lnTo>
                  <a:close/>
                  <a:moveTo>
                    <a:pt x="6974" y="300"/>
                  </a:moveTo>
                  <a:lnTo>
                    <a:pt x="6974" y="1786"/>
                  </a:lnTo>
                  <a:lnTo>
                    <a:pt x="5490" y="1786"/>
                  </a:lnTo>
                  <a:lnTo>
                    <a:pt x="5490" y="300"/>
                  </a:lnTo>
                  <a:close/>
                  <a:moveTo>
                    <a:pt x="13228" y="300"/>
                  </a:moveTo>
                  <a:lnTo>
                    <a:pt x="13228" y="1786"/>
                  </a:lnTo>
                  <a:lnTo>
                    <a:pt x="11758" y="1786"/>
                  </a:lnTo>
                  <a:lnTo>
                    <a:pt x="11758" y="300"/>
                  </a:lnTo>
                  <a:close/>
                  <a:moveTo>
                    <a:pt x="24190" y="300"/>
                  </a:moveTo>
                  <a:lnTo>
                    <a:pt x="24190" y="1786"/>
                  </a:lnTo>
                  <a:lnTo>
                    <a:pt x="22706" y="1786"/>
                  </a:lnTo>
                  <a:lnTo>
                    <a:pt x="22706" y="300"/>
                  </a:lnTo>
                  <a:close/>
                  <a:moveTo>
                    <a:pt x="25750" y="300"/>
                  </a:moveTo>
                  <a:lnTo>
                    <a:pt x="25750" y="1786"/>
                  </a:lnTo>
                  <a:lnTo>
                    <a:pt x="24266" y="1786"/>
                  </a:lnTo>
                  <a:lnTo>
                    <a:pt x="24266" y="300"/>
                  </a:lnTo>
                  <a:close/>
                  <a:moveTo>
                    <a:pt x="2280" y="1860"/>
                  </a:moveTo>
                  <a:lnTo>
                    <a:pt x="2280" y="3345"/>
                  </a:lnTo>
                  <a:lnTo>
                    <a:pt x="795" y="3345"/>
                  </a:lnTo>
                  <a:lnTo>
                    <a:pt x="795" y="1860"/>
                  </a:lnTo>
                  <a:close/>
                  <a:moveTo>
                    <a:pt x="3840" y="1860"/>
                  </a:moveTo>
                  <a:lnTo>
                    <a:pt x="3840" y="3345"/>
                  </a:lnTo>
                  <a:lnTo>
                    <a:pt x="2370" y="3345"/>
                  </a:lnTo>
                  <a:lnTo>
                    <a:pt x="2370" y="1860"/>
                  </a:lnTo>
                  <a:close/>
                  <a:moveTo>
                    <a:pt x="5414" y="1860"/>
                  </a:moveTo>
                  <a:lnTo>
                    <a:pt x="5414" y="3345"/>
                  </a:lnTo>
                  <a:lnTo>
                    <a:pt x="3930" y="3345"/>
                  </a:lnTo>
                  <a:lnTo>
                    <a:pt x="3930" y="1860"/>
                  </a:lnTo>
                  <a:close/>
                  <a:moveTo>
                    <a:pt x="6974" y="1860"/>
                  </a:moveTo>
                  <a:lnTo>
                    <a:pt x="6974" y="3345"/>
                  </a:lnTo>
                  <a:lnTo>
                    <a:pt x="5490" y="3345"/>
                  </a:lnTo>
                  <a:lnTo>
                    <a:pt x="5490" y="1860"/>
                  </a:lnTo>
                  <a:close/>
                  <a:moveTo>
                    <a:pt x="8533" y="1860"/>
                  </a:moveTo>
                  <a:lnTo>
                    <a:pt x="8533" y="3345"/>
                  </a:lnTo>
                  <a:lnTo>
                    <a:pt x="7064" y="3345"/>
                  </a:lnTo>
                  <a:lnTo>
                    <a:pt x="7064" y="1860"/>
                  </a:lnTo>
                  <a:close/>
                  <a:moveTo>
                    <a:pt x="10109" y="1860"/>
                  </a:moveTo>
                  <a:lnTo>
                    <a:pt x="10109" y="3345"/>
                  </a:lnTo>
                  <a:lnTo>
                    <a:pt x="8623" y="3345"/>
                  </a:lnTo>
                  <a:lnTo>
                    <a:pt x="8623" y="1860"/>
                  </a:lnTo>
                  <a:close/>
                  <a:moveTo>
                    <a:pt x="11668" y="1860"/>
                  </a:moveTo>
                  <a:lnTo>
                    <a:pt x="11668" y="3345"/>
                  </a:lnTo>
                  <a:lnTo>
                    <a:pt x="10183" y="3345"/>
                  </a:lnTo>
                  <a:lnTo>
                    <a:pt x="10183" y="1860"/>
                  </a:lnTo>
                  <a:close/>
                  <a:moveTo>
                    <a:pt x="13228" y="1860"/>
                  </a:moveTo>
                  <a:lnTo>
                    <a:pt x="13228" y="3345"/>
                  </a:lnTo>
                  <a:lnTo>
                    <a:pt x="11758" y="3345"/>
                  </a:lnTo>
                  <a:lnTo>
                    <a:pt x="11758" y="1860"/>
                  </a:lnTo>
                  <a:close/>
                  <a:moveTo>
                    <a:pt x="14802" y="1860"/>
                  </a:moveTo>
                  <a:lnTo>
                    <a:pt x="14802" y="3345"/>
                  </a:lnTo>
                  <a:lnTo>
                    <a:pt x="13318" y="3345"/>
                  </a:lnTo>
                  <a:lnTo>
                    <a:pt x="13318" y="1860"/>
                  </a:lnTo>
                  <a:close/>
                  <a:moveTo>
                    <a:pt x="16362" y="1860"/>
                  </a:moveTo>
                  <a:lnTo>
                    <a:pt x="16362" y="3345"/>
                  </a:lnTo>
                  <a:lnTo>
                    <a:pt x="14878" y="3345"/>
                  </a:lnTo>
                  <a:lnTo>
                    <a:pt x="14878" y="1860"/>
                  </a:lnTo>
                  <a:close/>
                  <a:moveTo>
                    <a:pt x="17922" y="1860"/>
                  </a:moveTo>
                  <a:lnTo>
                    <a:pt x="17922" y="3345"/>
                  </a:lnTo>
                  <a:lnTo>
                    <a:pt x="16452" y="3345"/>
                  </a:lnTo>
                  <a:lnTo>
                    <a:pt x="16452" y="1860"/>
                  </a:lnTo>
                  <a:close/>
                  <a:moveTo>
                    <a:pt x="19497" y="1860"/>
                  </a:moveTo>
                  <a:lnTo>
                    <a:pt x="19497" y="3345"/>
                  </a:lnTo>
                  <a:lnTo>
                    <a:pt x="18012" y="3345"/>
                  </a:lnTo>
                  <a:lnTo>
                    <a:pt x="18012" y="1860"/>
                  </a:lnTo>
                  <a:close/>
                  <a:moveTo>
                    <a:pt x="21057" y="1860"/>
                  </a:moveTo>
                  <a:lnTo>
                    <a:pt x="21057" y="3345"/>
                  </a:lnTo>
                  <a:lnTo>
                    <a:pt x="19571" y="3345"/>
                  </a:lnTo>
                  <a:lnTo>
                    <a:pt x="19571" y="1860"/>
                  </a:lnTo>
                  <a:close/>
                  <a:moveTo>
                    <a:pt x="22616" y="1860"/>
                  </a:moveTo>
                  <a:lnTo>
                    <a:pt x="22616" y="3345"/>
                  </a:lnTo>
                  <a:lnTo>
                    <a:pt x="21147" y="3345"/>
                  </a:lnTo>
                  <a:lnTo>
                    <a:pt x="21147" y="1860"/>
                  </a:lnTo>
                  <a:close/>
                  <a:moveTo>
                    <a:pt x="24190" y="1860"/>
                  </a:moveTo>
                  <a:lnTo>
                    <a:pt x="24190" y="3345"/>
                  </a:lnTo>
                  <a:lnTo>
                    <a:pt x="22706" y="3345"/>
                  </a:lnTo>
                  <a:lnTo>
                    <a:pt x="22706" y="1860"/>
                  </a:lnTo>
                  <a:close/>
                  <a:moveTo>
                    <a:pt x="25750" y="1860"/>
                  </a:moveTo>
                  <a:lnTo>
                    <a:pt x="25750" y="3345"/>
                  </a:lnTo>
                  <a:lnTo>
                    <a:pt x="24266" y="3345"/>
                  </a:lnTo>
                  <a:lnTo>
                    <a:pt x="24266" y="1860"/>
                  </a:lnTo>
                  <a:close/>
                  <a:moveTo>
                    <a:pt x="27310" y="1860"/>
                  </a:moveTo>
                  <a:lnTo>
                    <a:pt x="27310" y="3345"/>
                  </a:lnTo>
                  <a:lnTo>
                    <a:pt x="25840" y="3345"/>
                  </a:lnTo>
                  <a:lnTo>
                    <a:pt x="25840" y="1860"/>
                  </a:lnTo>
                  <a:close/>
                  <a:moveTo>
                    <a:pt x="3840" y="3435"/>
                  </a:moveTo>
                  <a:lnTo>
                    <a:pt x="3840" y="4905"/>
                  </a:lnTo>
                  <a:lnTo>
                    <a:pt x="2370" y="4905"/>
                  </a:lnTo>
                  <a:lnTo>
                    <a:pt x="2370" y="3435"/>
                  </a:lnTo>
                  <a:close/>
                  <a:moveTo>
                    <a:pt x="5414" y="3435"/>
                  </a:moveTo>
                  <a:lnTo>
                    <a:pt x="5414" y="4905"/>
                  </a:lnTo>
                  <a:lnTo>
                    <a:pt x="3930" y="4905"/>
                  </a:lnTo>
                  <a:lnTo>
                    <a:pt x="3930" y="3435"/>
                  </a:lnTo>
                  <a:close/>
                  <a:moveTo>
                    <a:pt x="6974" y="3435"/>
                  </a:moveTo>
                  <a:lnTo>
                    <a:pt x="6974" y="4905"/>
                  </a:lnTo>
                  <a:lnTo>
                    <a:pt x="5490" y="4905"/>
                  </a:lnTo>
                  <a:lnTo>
                    <a:pt x="5490" y="3435"/>
                  </a:lnTo>
                  <a:close/>
                  <a:moveTo>
                    <a:pt x="8533" y="3435"/>
                  </a:moveTo>
                  <a:lnTo>
                    <a:pt x="8533" y="4905"/>
                  </a:lnTo>
                  <a:lnTo>
                    <a:pt x="7064" y="4905"/>
                  </a:lnTo>
                  <a:lnTo>
                    <a:pt x="7064" y="3435"/>
                  </a:lnTo>
                  <a:close/>
                  <a:moveTo>
                    <a:pt x="10109" y="3435"/>
                  </a:moveTo>
                  <a:lnTo>
                    <a:pt x="10109" y="4905"/>
                  </a:lnTo>
                  <a:lnTo>
                    <a:pt x="8623" y="4905"/>
                  </a:lnTo>
                  <a:lnTo>
                    <a:pt x="8623" y="3435"/>
                  </a:lnTo>
                  <a:close/>
                  <a:moveTo>
                    <a:pt x="11668" y="3435"/>
                  </a:moveTo>
                  <a:lnTo>
                    <a:pt x="11668" y="4905"/>
                  </a:lnTo>
                  <a:lnTo>
                    <a:pt x="10183" y="4905"/>
                  </a:lnTo>
                  <a:lnTo>
                    <a:pt x="10183" y="3435"/>
                  </a:lnTo>
                  <a:close/>
                  <a:moveTo>
                    <a:pt x="13228" y="3435"/>
                  </a:moveTo>
                  <a:lnTo>
                    <a:pt x="13228" y="4905"/>
                  </a:lnTo>
                  <a:lnTo>
                    <a:pt x="11758" y="4905"/>
                  </a:lnTo>
                  <a:lnTo>
                    <a:pt x="11758" y="3435"/>
                  </a:lnTo>
                  <a:close/>
                  <a:moveTo>
                    <a:pt x="14802" y="3435"/>
                  </a:moveTo>
                  <a:lnTo>
                    <a:pt x="14802" y="4905"/>
                  </a:lnTo>
                  <a:lnTo>
                    <a:pt x="13318" y="4905"/>
                  </a:lnTo>
                  <a:lnTo>
                    <a:pt x="13318" y="3435"/>
                  </a:lnTo>
                  <a:close/>
                  <a:moveTo>
                    <a:pt x="16362" y="3435"/>
                  </a:moveTo>
                  <a:lnTo>
                    <a:pt x="16362" y="4905"/>
                  </a:lnTo>
                  <a:lnTo>
                    <a:pt x="14878" y="4905"/>
                  </a:lnTo>
                  <a:lnTo>
                    <a:pt x="14878" y="3435"/>
                  </a:lnTo>
                  <a:close/>
                  <a:moveTo>
                    <a:pt x="17922" y="3435"/>
                  </a:moveTo>
                  <a:lnTo>
                    <a:pt x="17922" y="4905"/>
                  </a:lnTo>
                  <a:lnTo>
                    <a:pt x="16452" y="4905"/>
                  </a:lnTo>
                  <a:lnTo>
                    <a:pt x="16452" y="3435"/>
                  </a:lnTo>
                  <a:close/>
                  <a:moveTo>
                    <a:pt x="19497" y="3435"/>
                  </a:moveTo>
                  <a:lnTo>
                    <a:pt x="19497" y="4905"/>
                  </a:lnTo>
                  <a:lnTo>
                    <a:pt x="18012" y="4905"/>
                  </a:lnTo>
                  <a:lnTo>
                    <a:pt x="18012" y="3435"/>
                  </a:lnTo>
                  <a:close/>
                  <a:moveTo>
                    <a:pt x="21057" y="3435"/>
                  </a:moveTo>
                  <a:lnTo>
                    <a:pt x="21057" y="4905"/>
                  </a:lnTo>
                  <a:lnTo>
                    <a:pt x="19571" y="4905"/>
                  </a:lnTo>
                  <a:lnTo>
                    <a:pt x="19571" y="3435"/>
                  </a:lnTo>
                  <a:close/>
                  <a:moveTo>
                    <a:pt x="22616" y="3435"/>
                  </a:moveTo>
                  <a:lnTo>
                    <a:pt x="22616" y="4905"/>
                  </a:lnTo>
                  <a:lnTo>
                    <a:pt x="21147" y="4905"/>
                  </a:lnTo>
                  <a:lnTo>
                    <a:pt x="21147" y="3435"/>
                  </a:lnTo>
                  <a:close/>
                  <a:moveTo>
                    <a:pt x="24190" y="3435"/>
                  </a:moveTo>
                  <a:lnTo>
                    <a:pt x="24190" y="4905"/>
                  </a:lnTo>
                  <a:lnTo>
                    <a:pt x="22706" y="4905"/>
                  </a:lnTo>
                  <a:lnTo>
                    <a:pt x="22706" y="3435"/>
                  </a:lnTo>
                  <a:close/>
                  <a:moveTo>
                    <a:pt x="25750" y="3435"/>
                  </a:moveTo>
                  <a:lnTo>
                    <a:pt x="25750" y="4905"/>
                  </a:lnTo>
                  <a:lnTo>
                    <a:pt x="24266" y="4905"/>
                  </a:lnTo>
                  <a:lnTo>
                    <a:pt x="24266" y="3435"/>
                  </a:lnTo>
                  <a:close/>
                  <a:moveTo>
                    <a:pt x="3840" y="4995"/>
                  </a:moveTo>
                  <a:lnTo>
                    <a:pt x="3840" y="6479"/>
                  </a:lnTo>
                  <a:lnTo>
                    <a:pt x="2370" y="6479"/>
                  </a:lnTo>
                  <a:lnTo>
                    <a:pt x="2370" y="4995"/>
                  </a:lnTo>
                  <a:close/>
                  <a:moveTo>
                    <a:pt x="5414" y="4995"/>
                  </a:moveTo>
                  <a:lnTo>
                    <a:pt x="5414" y="6479"/>
                  </a:lnTo>
                  <a:lnTo>
                    <a:pt x="3930" y="6479"/>
                  </a:lnTo>
                  <a:lnTo>
                    <a:pt x="3930" y="4995"/>
                  </a:lnTo>
                  <a:close/>
                  <a:moveTo>
                    <a:pt x="6974" y="4995"/>
                  </a:moveTo>
                  <a:lnTo>
                    <a:pt x="6974" y="6479"/>
                  </a:lnTo>
                  <a:lnTo>
                    <a:pt x="5490" y="6479"/>
                  </a:lnTo>
                  <a:lnTo>
                    <a:pt x="5490" y="4995"/>
                  </a:lnTo>
                  <a:close/>
                  <a:moveTo>
                    <a:pt x="8533" y="4995"/>
                  </a:moveTo>
                  <a:lnTo>
                    <a:pt x="8533" y="6479"/>
                  </a:lnTo>
                  <a:lnTo>
                    <a:pt x="7064" y="6479"/>
                  </a:lnTo>
                  <a:lnTo>
                    <a:pt x="7064" y="4995"/>
                  </a:lnTo>
                  <a:close/>
                  <a:moveTo>
                    <a:pt x="10109" y="4995"/>
                  </a:moveTo>
                  <a:lnTo>
                    <a:pt x="10109" y="6479"/>
                  </a:lnTo>
                  <a:lnTo>
                    <a:pt x="8623" y="6479"/>
                  </a:lnTo>
                  <a:lnTo>
                    <a:pt x="8623" y="4995"/>
                  </a:lnTo>
                  <a:close/>
                  <a:moveTo>
                    <a:pt x="11668" y="4995"/>
                  </a:moveTo>
                  <a:lnTo>
                    <a:pt x="11668" y="6479"/>
                  </a:lnTo>
                  <a:lnTo>
                    <a:pt x="10183" y="6479"/>
                  </a:lnTo>
                  <a:lnTo>
                    <a:pt x="10183" y="4995"/>
                  </a:lnTo>
                  <a:close/>
                  <a:moveTo>
                    <a:pt x="13228" y="4995"/>
                  </a:moveTo>
                  <a:lnTo>
                    <a:pt x="13228" y="6479"/>
                  </a:lnTo>
                  <a:lnTo>
                    <a:pt x="11758" y="6479"/>
                  </a:lnTo>
                  <a:lnTo>
                    <a:pt x="11758" y="4995"/>
                  </a:lnTo>
                  <a:close/>
                  <a:moveTo>
                    <a:pt x="14802" y="4995"/>
                  </a:moveTo>
                  <a:lnTo>
                    <a:pt x="14802" y="6479"/>
                  </a:lnTo>
                  <a:lnTo>
                    <a:pt x="13318" y="6479"/>
                  </a:lnTo>
                  <a:lnTo>
                    <a:pt x="13318" y="4995"/>
                  </a:lnTo>
                  <a:close/>
                  <a:moveTo>
                    <a:pt x="16362" y="4995"/>
                  </a:moveTo>
                  <a:lnTo>
                    <a:pt x="16362" y="6479"/>
                  </a:lnTo>
                  <a:lnTo>
                    <a:pt x="14878" y="6479"/>
                  </a:lnTo>
                  <a:lnTo>
                    <a:pt x="14878" y="4995"/>
                  </a:lnTo>
                  <a:close/>
                  <a:moveTo>
                    <a:pt x="17922" y="4995"/>
                  </a:moveTo>
                  <a:lnTo>
                    <a:pt x="17922" y="6479"/>
                  </a:lnTo>
                  <a:lnTo>
                    <a:pt x="16452" y="6479"/>
                  </a:lnTo>
                  <a:lnTo>
                    <a:pt x="16452" y="4995"/>
                  </a:lnTo>
                  <a:close/>
                  <a:moveTo>
                    <a:pt x="19497" y="4995"/>
                  </a:moveTo>
                  <a:lnTo>
                    <a:pt x="19497" y="6479"/>
                  </a:lnTo>
                  <a:lnTo>
                    <a:pt x="18012" y="6479"/>
                  </a:lnTo>
                  <a:lnTo>
                    <a:pt x="18012" y="4995"/>
                  </a:lnTo>
                  <a:close/>
                  <a:moveTo>
                    <a:pt x="21057" y="4995"/>
                  </a:moveTo>
                  <a:lnTo>
                    <a:pt x="21057" y="6479"/>
                  </a:lnTo>
                  <a:lnTo>
                    <a:pt x="19571" y="6479"/>
                  </a:lnTo>
                  <a:lnTo>
                    <a:pt x="19571" y="4995"/>
                  </a:lnTo>
                  <a:close/>
                  <a:moveTo>
                    <a:pt x="22616" y="4995"/>
                  </a:moveTo>
                  <a:lnTo>
                    <a:pt x="22616" y="6479"/>
                  </a:lnTo>
                  <a:lnTo>
                    <a:pt x="21147" y="6479"/>
                  </a:lnTo>
                  <a:lnTo>
                    <a:pt x="21147" y="4995"/>
                  </a:lnTo>
                  <a:close/>
                  <a:moveTo>
                    <a:pt x="24190" y="4995"/>
                  </a:moveTo>
                  <a:lnTo>
                    <a:pt x="24190" y="6479"/>
                  </a:lnTo>
                  <a:lnTo>
                    <a:pt x="22706" y="6479"/>
                  </a:lnTo>
                  <a:lnTo>
                    <a:pt x="22706" y="4995"/>
                  </a:lnTo>
                  <a:close/>
                  <a:moveTo>
                    <a:pt x="25750" y="4995"/>
                  </a:moveTo>
                  <a:lnTo>
                    <a:pt x="25750" y="6479"/>
                  </a:lnTo>
                  <a:lnTo>
                    <a:pt x="24266" y="6479"/>
                  </a:lnTo>
                  <a:lnTo>
                    <a:pt x="24266" y="4995"/>
                  </a:lnTo>
                  <a:close/>
                  <a:moveTo>
                    <a:pt x="3840" y="6555"/>
                  </a:moveTo>
                  <a:lnTo>
                    <a:pt x="3840" y="8039"/>
                  </a:lnTo>
                  <a:lnTo>
                    <a:pt x="2370" y="8039"/>
                  </a:lnTo>
                  <a:lnTo>
                    <a:pt x="2370" y="6555"/>
                  </a:lnTo>
                  <a:close/>
                  <a:moveTo>
                    <a:pt x="5414" y="6555"/>
                  </a:moveTo>
                  <a:lnTo>
                    <a:pt x="5414" y="8039"/>
                  </a:lnTo>
                  <a:lnTo>
                    <a:pt x="3930" y="8039"/>
                  </a:lnTo>
                  <a:lnTo>
                    <a:pt x="3930" y="6555"/>
                  </a:lnTo>
                  <a:close/>
                  <a:moveTo>
                    <a:pt x="6974" y="6555"/>
                  </a:moveTo>
                  <a:lnTo>
                    <a:pt x="6974" y="8039"/>
                  </a:lnTo>
                  <a:lnTo>
                    <a:pt x="5490" y="8039"/>
                  </a:lnTo>
                  <a:lnTo>
                    <a:pt x="5490" y="6555"/>
                  </a:lnTo>
                  <a:close/>
                  <a:moveTo>
                    <a:pt x="8533" y="6555"/>
                  </a:moveTo>
                  <a:lnTo>
                    <a:pt x="8533" y="8039"/>
                  </a:lnTo>
                  <a:lnTo>
                    <a:pt x="7064" y="8039"/>
                  </a:lnTo>
                  <a:lnTo>
                    <a:pt x="7064" y="6555"/>
                  </a:lnTo>
                  <a:close/>
                  <a:moveTo>
                    <a:pt x="10109" y="6555"/>
                  </a:moveTo>
                  <a:lnTo>
                    <a:pt x="10109" y="8039"/>
                  </a:lnTo>
                  <a:lnTo>
                    <a:pt x="8623" y="8039"/>
                  </a:lnTo>
                  <a:lnTo>
                    <a:pt x="8623" y="6555"/>
                  </a:lnTo>
                  <a:close/>
                  <a:moveTo>
                    <a:pt x="11668" y="6555"/>
                  </a:moveTo>
                  <a:lnTo>
                    <a:pt x="11668" y="8039"/>
                  </a:lnTo>
                  <a:lnTo>
                    <a:pt x="10183" y="8039"/>
                  </a:lnTo>
                  <a:lnTo>
                    <a:pt x="10183" y="6555"/>
                  </a:lnTo>
                  <a:close/>
                  <a:moveTo>
                    <a:pt x="13228" y="6555"/>
                  </a:moveTo>
                  <a:lnTo>
                    <a:pt x="13228" y="8039"/>
                  </a:lnTo>
                  <a:lnTo>
                    <a:pt x="11758" y="8039"/>
                  </a:lnTo>
                  <a:lnTo>
                    <a:pt x="11758" y="6555"/>
                  </a:lnTo>
                  <a:close/>
                  <a:moveTo>
                    <a:pt x="14802" y="6555"/>
                  </a:moveTo>
                  <a:lnTo>
                    <a:pt x="14802" y="8039"/>
                  </a:lnTo>
                  <a:lnTo>
                    <a:pt x="13318" y="8039"/>
                  </a:lnTo>
                  <a:lnTo>
                    <a:pt x="13318" y="6555"/>
                  </a:lnTo>
                  <a:close/>
                  <a:moveTo>
                    <a:pt x="16362" y="6555"/>
                  </a:moveTo>
                  <a:lnTo>
                    <a:pt x="16362" y="8039"/>
                  </a:lnTo>
                  <a:lnTo>
                    <a:pt x="14878" y="8039"/>
                  </a:lnTo>
                  <a:lnTo>
                    <a:pt x="14878" y="6555"/>
                  </a:lnTo>
                  <a:close/>
                  <a:moveTo>
                    <a:pt x="17922" y="6555"/>
                  </a:moveTo>
                  <a:lnTo>
                    <a:pt x="17922" y="8039"/>
                  </a:lnTo>
                  <a:lnTo>
                    <a:pt x="16452" y="8039"/>
                  </a:lnTo>
                  <a:lnTo>
                    <a:pt x="16452" y="6555"/>
                  </a:lnTo>
                  <a:close/>
                  <a:moveTo>
                    <a:pt x="19497" y="6555"/>
                  </a:moveTo>
                  <a:lnTo>
                    <a:pt x="19497" y="8039"/>
                  </a:lnTo>
                  <a:lnTo>
                    <a:pt x="18012" y="8039"/>
                  </a:lnTo>
                  <a:lnTo>
                    <a:pt x="18012" y="6555"/>
                  </a:lnTo>
                  <a:close/>
                  <a:moveTo>
                    <a:pt x="21057" y="6555"/>
                  </a:moveTo>
                  <a:lnTo>
                    <a:pt x="21057" y="8039"/>
                  </a:lnTo>
                  <a:lnTo>
                    <a:pt x="19571" y="8039"/>
                  </a:lnTo>
                  <a:lnTo>
                    <a:pt x="19571" y="6555"/>
                  </a:lnTo>
                  <a:close/>
                  <a:moveTo>
                    <a:pt x="22616" y="6555"/>
                  </a:moveTo>
                  <a:lnTo>
                    <a:pt x="22616" y="8039"/>
                  </a:lnTo>
                  <a:lnTo>
                    <a:pt x="21147" y="8039"/>
                  </a:lnTo>
                  <a:lnTo>
                    <a:pt x="21147" y="6555"/>
                  </a:lnTo>
                  <a:close/>
                  <a:moveTo>
                    <a:pt x="24190" y="6555"/>
                  </a:moveTo>
                  <a:lnTo>
                    <a:pt x="24190" y="8039"/>
                  </a:lnTo>
                  <a:lnTo>
                    <a:pt x="22706" y="8039"/>
                  </a:lnTo>
                  <a:lnTo>
                    <a:pt x="22706" y="6555"/>
                  </a:lnTo>
                  <a:close/>
                  <a:moveTo>
                    <a:pt x="25750" y="6555"/>
                  </a:moveTo>
                  <a:lnTo>
                    <a:pt x="25750" y="8039"/>
                  </a:lnTo>
                  <a:lnTo>
                    <a:pt x="24266" y="8039"/>
                  </a:lnTo>
                  <a:lnTo>
                    <a:pt x="24266" y="6555"/>
                  </a:lnTo>
                  <a:close/>
                  <a:moveTo>
                    <a:pt x="2280" y="8129"/>
                  </a:moveTo>
                  <a:lnTo>
                    <a:pt x="2280" y="9598"/>
                  </a:lnTo>
                  <a:lnTo>
                    <a:pt x="795" y="9598"/>
                  </a:lnTo>
                  <a:lnTo>
                    <a:pt x="795" y="8129"/>
                  </a:lnTo>
                  <a:close/>
                  <a:moveTo>
                    <a:pt x="3840" y="8129"/>
                  </a:moveTo>
                  <a:lnTo>
                    <a:pt x="3840" y="9598"/>
                  </a:lnTo>
                  <a:lnTo>
                    <a:pt x="2370" y="9598"/>
                  </a:lnTo>
                  <a:lnTo>
                    <a:pt x="2370" y="8129"/>
                  </a:lnTo>
                  <a:close/>
                  <a:moveTo>
                    <a:pt x="5414" y="8129"/>
                  </a:moveTo>
                  <a:lnTo>
                    <a:pt x="5414" y="9598"/>
                  </a:lnTo>
                  <a:lnTo>
                    <a:pt x="3930" y="9598"/>
                  </a:lnTo>
                  <a:lnTo>
                    <a:pt x="3930" y="8129"/>
                  </a:lnTo>
                  <a:close/>
                  <a:moveTo>
                    <a:pt x="6974" y="8129"/>
                  </a:moveTo>
                  <a:lnTo>
                    <a:pt x="6974" y="9598"/>
                  </a:lnTo>
                  <a:lnTo>
                    <a:pt x="5490" y="9598"/>
                  </a:lnTo>
                  <a:lnTo>
                    <a:pt x="5490" y="8129"/>
                  </a:lnTo>
                  <a:close/>
                  <a:moveTo>
                    <a:pt x="8533" y="8129"/>
                  </a:moveTo>
                  <a:lnTo>
                    <a:pt x="8533" y="9598"/>
                  </a:lnTo>
                  <a:lnTo>
                    <a:pt x="7064" y="9598"/>
                  </a:lnTo>
                  <a:lnTo>
                    <a:pt x="7064" y="8129"/>
                  </a:lnTo>
                  <a:close/>
                  <a:moveTo>
                    <a:pt x="10109" y="8129"/>
                  </a:moveTo>
                  <a:lnTo>
                    <a:pt x="10109" y="9598"/>
                  </a:lnTo>
                  <a:lnTo>
                    <a:pt x="8623" y="9598"/>
                  </a:lnTo>
                  <a:lnTo>
                    <a:pt x="8623" y="8129"/>
                  </a:lnTo>
                  <a:close/>
                  <a:moveTo>
                    <a:pt x="11668" y="8129"/>
                  </a:moveTo>
                  <a:lnTo>
                    <a:pt x="11668" y="9598"/>
                  </a:lnTo>
                  <a:lnTo>
                    <a:pt x="10183" y="9598"/>
                  </a:lnTo>
                  <a:lnTo>
                    <a:pt x="10183" y="8129"/>
                  </a:lnTo>
                  <a:close/>
                  <a:moveTo>
                    <a:pt x="13228" y="8129"/>
                  </a:moveTo>
                  <a:lnTo>
                    <a:pt x="13228" y="9598"/>
                  </a:lnTo>
                  <a:lnTo>
                    <a:pt x="11758" y="9598"/>
                  </a:lnTo>
                  <a:lnTo>
                    <a:pt x="11758" y="8129"/>
                  </a:lnTo>
                  <a:close/>
                  <a:moveTo>
                    <a:pt x="14802" y="8129"/>
                  </a:moveTo>
                  <a:lnTo>
                    <a:pt x="14802" y="9598"/>
                  </a:lnTo>
                  <a:lnTo>
                    <a:pt x="13318" y="9598"/>
                  </a:lnTo>
                  <a:lnTo>
                    <a:pt x="13318" y="8129"/>
                  </a:lnTo>
                  <a:close/>
                  <a:moveTo>
                    <a:pt x="16362" y="8129"/>
                  </a:moveTo>
                  <a:lnTo>
                    <a:pt x="16362" y="9598"/>
                  </a:lnTo>
                  <a:lnTo>
                    <a:pt x="14878" y="9598"/>
                  </a:lnTo>
                  <a:lnTo>
                    <a:pt x="14878" y="8129"/>
                  </a:lnTo>
                  <a:close/>
                  <a:moveTo>
                    <a:pt x="17922" y="8129"/>
                  </a:moveTo>
                  <a:lnTo>
                    <a:pt x="17922" y="9598"/>
                  </a:lnTo>
                  <a:lnTo>
                    <a:pt x="16452" y="9598"/>
                  </a:lnTo>
                  <a:lnTo>
                    <a:pt x="16452" y="8129"/>
                  </a:lnTo>
                  <a:close/>
                  <a:moveTo>
                    <a:pt x="19497" y="8129"/>
                  </a:moveTo>
                  <a:lnTo>
                    <a:pt x="19497" y="9598"/>
                  </a:lnTo>
                  <a:lnTo>
                    <a:pt x="18012" y="9598"/>
                  </a:lnTo>
                  <a:lnTo>
                    <a:pt x="18012" y="8129"/>
                  </a:lnTo>
                  <a:close/>
                  <a:moveTo>
                    <a:pt x="21057" y="8129"/>
                  </a:moveTo>
                  <a:lnTo>
                    <a:pt x="21057" y="9598"/>
                  </a:lnTo>
                  <a:lnTo>
                    <a:pt x="19571" y="9598"/>
                  </a:lnTo>
                  <a:lnTo>
                    <a:pt x="19571" y="8129"/>
                  </a:lnTo>
                  <a:close/>
                  <a:moveTo>
                    <a:pt x="22616" y="8129"/>
                  </a:moveTo>
                  <a:lnTo>
                    <a:pt x="22616" y="9598"/>
                  </a:lnTo>
                  <a:lnTo>
                    <a:pt x="21147" y="9598"/>
                  </a:lnTo>
                  <a:lnTo>
                    <a:pt x="21147" y="8129"/>
                  </a:lnTo>
                  <a:close/>
                  <a:moveTo>
                    <a:pt x="24190" y="8129"/>
                  </a:moveTo>
                  <a:lnTo>
                    <a:pt x="24190" y="9598"/>
                  </a:lnTo>
                  <a:lnTo>
                    <a:pt x="22706" y="9598"/>
                  </a:lnTo>
                  <a:lnTo>
                    <a:pt x="22706" y="8129"/>
                  </a:lnTo>
                  <a:close/>
                  <a:moveTo>
                    <a:pt x="25750" y="8129"/>
                  </a:moveTo>
                  <a:lnTo>
                    <a:pt x="25750" y="9598"/>
                  </a:lnTo>
                  <a:lnTo>
                    <a:pt x="24266" y="9598"/>
                  </a:lnTo>
                  <a:lnTo>
                    <a:pt x="24266" y="8129"/>
                  </a:lnTo>
                  <a:close/>
                  <a:moveTo>
                    <a:pt x="2280" y="9688"/>
                  </a:moveTo>
                  <a:lnTo>
                    <a:pt x="2280" y="11174"/>
                  </a:lnTo>
                  <a:lnTo>
                    <a:pt x="795" y="11174"/>
                  </a:lnTo>
                  <a:lnTo>
                    <a:pt x="795" y="9688"/>
                  </a:lnTo>
                  <a:close/>
                  <a:moveTo>
                    <a:pt x="3840" y="9688"/>
                  </a:moveTo>
                  <a:lnTo>
                    <a:pt x="3840" y="11174"/>
                  </a:lnTo>
                  <a:lnTo>
                    <a:pt x="2370" y="11174"/>
                  </a:lnTo>
                  <a:lnTo>
                    <a:pt x="2370" y="9688"/>
                  </a:lnTo>
                  <a:close/>
                  <a:moveTo>
                    <a:pt x="5414" y="9688"/>
                  </a:moveTo>
                  <a:lnTo>
                    <a:pt x="5414" y="11174"/>
                  </a:lnTo>
                  <a:lnTo>
                    <a:pt x="3930" y="11174"/>
                  </a:lnTo>
                  <a:lnTo>
                    <a:pt x="3930" y="9688"/>
                  </a:lnTo>
                  <a:close/>
                  <a:moveTo>
                    <a:pt x="6974" y="9688"/>
                  </a:moveTo>
                  <a:lnTo>
                    <a:pt x="6974" y="11174"/>
                  </a:lnTo>
                  <a:lnTo>
                    <a:pt x="5490" y="11174"/>
                  </a:lnTo>
                  <a:lnTo>
                    <a:pt x="5490" y="9688"/>
                  </a:lnTo>
                  <a:close/>
                  <a:moveTo>
                    <a:pt x="8533" y="9688"/>
                  </a:moveTo>
                  <a:lnTo>
                    <a:pt x="8533" y="11174"/>
                  </a:lnTo>
                  <a:lnTo>
                    <a:pt x="7064" y="11174"/>
                  </a:lnTo>
                  <a:lnTo>
                    <a:pt x="7064" y="9688"/>
                  </a:lnTo>
                  <a:close/>
                  <a:moveTo>
                    <a:pt x="10109" y="9688"/>
                  </a:moveTo>
                  <a:lnTo>
                    <a:pt x="10109" y="11174"/>
                  </a:lnTo>
                  <a:lnTo>
                    <a:pt x="8623" y="11174"/>
                  </a:lnTo>
                  <a:lnTo>
                    <a:pt x="8623" y="9688"/>
                  </a:lnTo>
                  <a:close/>
                  <a:moveTo>
                    <a:pt x="11668" y="9688"/>
                  </a:moveTo>
                  <a:lnTo>
                    <a:pt x="11668" y="11174"/>
                  </a:lnTo>
                  <a:lnTo>
                    <a:pt x="10183" y="11174"/>
                  </a:lnTo>
                  <a:lnTo>
                    <a:pt x="10183" y="9688"/>
                  </a:lnTo>
                  <a:close/>
                  <a:moveTo>
                    <a:pt x="13228" y="9688"/>
                  </a:moveTo>
                  <a:lnTo>
                    <a:pt x="13228" y="11174"/>
                  </a:lnTo>
                  <a:lnTo>
                    <a:pt x="11758" y="11174"/>
                  </a:lnTo>
                  <a:lnTo>
                    <a:pt x="11758" y="9688"/>
                  </a:lnTo>
                  <a:close/>
                  <a:moveTo>
                    <a:pt x="14802" y="9688"/>
                  </a:moveTo>
                  <a:lnTo>
                    <a:pt x="14802" y="11174"/>
                  </a:lnTo>
                  <a:lnTo>
                    <a:pt x="13318" y="11174"/>
                  </a:lnTo>
                  <a:lnTo>
                    <a:pt x="13318" y="9688"/>
                  </a:lnTo>
                  <a:close/>
                  <a:moveTo>
                    <a:pt x="16362" y="9688"/>
                  </a:moveTo>
                  <a:lnTo>
                    <a:pt x="16362" y="11174"/>
                  </a:lnTo>
                  <a:lnTo>
                    <a:pt x="14878" y="11174"/>
                  </a:lnTo>
                  <a:lnTo>
                    <a:pt x="14878" y="9688"/>
                  </a:lnTo>
                  <a:close/>
                  <a:moveTo>
                    <a:pt x="17922" y="9688"/>
                  </a:moveTo>
                  <a:lnTo>
                    <a:pt x="17922" y="11174"/>
                  </a:lnTo>
                  <a:lnTo>
                    <a:pt x="16452" y="11174"/>
                  </a:lnTo>
                  <a:lnTo>
                    <a:pt x="16452" y="9688"/>
                  </a:lnTo>
                  <a:close/>
                  <a:moveTo>
                    <a:pt x="19497" y="9688"/>
                  </a:moveTo>
                  <a:lnTo>
                    <a:pt x="19497" y="11174"/>
                  </a:lnTo>
                  <a:lnTo>
                    <a:pt x="18012" y="11174"/>
                  </a:lnTo>
                  <a:lnTo>
                    <a:pt x="18012" y="9688"/>
                  </a:lnTo>
                  <a:close/>
                  <a:moveTo>
                    <a:pt x="21057" y="9688"/>
                  </a:moveTo>
                  <a:lnTo>
                    <a:pt x="21057" y="11174"/>
                  </a:lnTo>
                  <a:lnTo>
                    <a:pt x="19571" y="11174"/>
                  </a:lnTo>
                  <a:lnTo>
                    <a:pt x="19571" y="9688"/>
                  </a:lnTo>
                  <a:close/>
                  <a:moveTo>
                    <a:pt x="22616" y="9688"/>
                  </a:moveTo>
                  <a:lnTo>
                    <a:pt x="22616" y="11174"/>
                  </a:lnTo>
                  <a:lnTo>
                    <a:pt x="21147" y="11174"/>
                  </a:lnTo>
                  <a:lnTo>
                    <a:pt x="21147" y="9688"/>
                  </a:lnTo>
                  <a:close/>
                  <a:moveTo>
                    <a:pt x="24190" y="9688"/>
                  </a:moveTo>
                  <a:lnTo>
                    <a:pt x="24190" y="11174"/>
                  </a:lnTo>
                  <a:lnTo>
                    <a:pt x="22706" y="11174"/>
                  </a:lnTo>
                  <a:lnTo>
                    <a:pt x="22706" y="9688"/>
                  </a:lnTo>
                  <a:close/>
                  <a:moveTo>
                    <a:pt x="25750" y="9688"/>
                  </a:moveTo>
                  <a:lnTo>
                    <a:pt x="25750" y="11174"/>
                  </a:lnTo>
                  <a:lnTo>
                    <a:pt x="24266" y="11174"/>
                  </a:lnTo>
                  <a:lnTo>
                    <a:pt x="24266" y="9688"/>
                  </a:lnTo>
                  <a:close/>
                  <a:moveTo>
                    <a:pt x="795" y="12192"/>
                  </a:moveTo>
                  <a:lnTo>
                    <a:pt x="795" y="12401"/>
                  </a:lnTo>
                  <a:lnTo>
                    <a:pt x="795" y="12401"/>
                  </a:lnTo>
                  <a:cubicBezTo>
                    <a:pt x="796" y="12332"/>
                    <a:pt x="797" y="12262"/>
                    <a:pt x="795" y="12192"/>
                  </a:cubicBezTo>
                  <a:close/>
                  <a:moveTo>
                    <a:pt x="795" y="12401"/>
                  </a:moveTo>
                  <a:cubicBezTo>
                    <a:pt x="793" y="12504"/>
                    <a:pt x="790" y="12606"/>
                    <a:pt x="795" y="12703"/>
                  </a:cubicBezTo>
                  <a:lnTo>
                    <a:pt x="795" y="12401"/>
                  </a:lnTo>
                  <a:close/>
                  <a:moveTo>
                    <a:pt x="3840" y="11248"/>
                  </a:moveTo>
                  <a:lnTo>
                    <a:pt x="3840" y="12733"/>
                  </a:lnTo>
                  <a:lnTo>
                    <a:pt x="2370" y="12733"/>
                  </a:lnTo>
                  <a:lnTo>
                    <a:pt x="2370" y="11248"/>
                  </a:lnTo>
                  <a:close/>
                  <a:moveTo>
                    <a:pt x="5414" y="11248"/>
                  </a:moveTo>
                  <a:lnTo>
                    <a:pt x="5414" y="12733"/>
                  </a:lnTo>
                  <a:lnTo>
                    <a:pt x="3930" y="12733"/>
                  </a:lnTo>
                  <a:lnTo>
                    <a:pt x="3930" y="11248"/>
                  </a:lnTo>
                  <a:close/>
                  <a:moveTo>
                    <a:pt x="6974" y="11248"/>
                  </a:moveTo>
                  <a:lnTo>
                    <a:pt x="6974" y="12733"/>
                  </a:lnTo>
                  <a:lnTo>
                    <a:pt x="5490" y="12733"/>
                  </a:lnTo>
                  <a:lnTo>
                    <a:pt x="5490" y="11248"/>
                  </a:lnTo>
                  <a:close/>
                  <a:moveTo>
                    <a:pt x="8533" y="11248"/>
                  </a:moveTo>
                  <a:lnTo>
                    <a:pt x="8533" y="12733"/>
                  </a:lnTo>
                  <a:lnTo>
                    <a:pt x="7064" y="12733"/>
                  </a:lnTo>
                  <a:lnTo>
                    <a:pt x="7064" y="11248"/>
                  </a:lnTo>
                  <a:close/>
                  <a:moveTo>
                    <a:pt x="10109" y="11248"/>
                  </a:moveTo>
                  <a:lnTo>
                    <a:pt x="10109" y="12733"/>
                  </a:lnTo>
                  <a:lnTo>
                    <a:pt x="8623" y="12733"/>
                  </a:lnTo>
                  <a:lnTo>
                    <a:pt x="8623" y="11248"/>
                  </a:lnTo>
                  <a:close/>
                  <a:moveTo>
                    <a:pt x="11668" y="11248"/>
                  </a:moveTo>
                  <a:lnTo>
                    <a:pt x="11668" y="12733"/>
                  </a:lnTo>
                  <a:lnTo>
                    <a:pt x="10183" y="12733"/>
                  </a:lnTo>
                  <a:lnTo>
                    <a:pt x="10183" y="11248"/>
                  </a:lnTo>
                  <a:close/>
                  <a:moveTo>
                    <a:pt x="13228" y="11248"/>
                  </a:moveTo>
                  <a:lnTo>
                    <a:pt x="13228" y="12733"/>
                  </a:lnTo>
                  <a:lnTo>
                    <a:pt x="11758" y="12733"/>
                  </a:lnTo>
                  <a:lnTo>
                    <a:pt x="11758" y="11248"/>
                  </a:lnTo>
                  <a:close/>
                  <a:moveTo>
                    <a:pt x="14802" y="11248"/>
                  </a:moveTo>
                  <a:lnTo>
                    <a:pt x="14802" y="12733"/>
                  </a:lnTo>
                  <a:lnTo>
                    <a:pt x="13318" y="12733"/>
                  </a:lnTo>
                  <a:lnTo>
                    <a:pt x="13318" y="11248"/>
                  </a:lnTo>
                  <a:close/>
                  <a:moveTo>
                    <a:pt x="16362" y="11248"/>
                  </a:moveTo>
                  <a:lnTo>
                    <a:pt x="16362" y="12733"/>
                  </a:lnTo>
                  <a:lnTo>
                    <a:pt x="14878" y="12733"/>
                  </a:lnTo>
                  <a:lnTo>
                    <a:pt x="14878" y="11248"/>
                  </a:lnTo>
                  <a:close/>
                  <a:moveTo>
                    <a:pt x="17922" y="11248"/>
                  </a:moveTo>
                  <a:lnTo>
                    <a:pt x="17922" y="12733"/>
                  </a:lnTo>
                  <a:lnTo>
                    <a:pt x="16452" y="12733"/>
                  </a:lnTo>
                  <a:lnTo>
                    <a:pt x="16452" y="11248"/>
                  </a:lnTo>
                  <a:close/>
                  <a:moveTo>
                    <a:pt x="19497" y="11248"/>
                  </a:moveTo>
                  <a:lnTo>
                    <a:pt x="19497" y="12733"/>
                  </a:lnTo>
                  <a:lnTo>
                    <a:pt x="18012" y="12733"/>
                  </a:lnTo>
                  <a:lnTo>
                    <a:pt x="18012" y="11248"/>
                  </a:lnTo>
                  <a:close/>
                  <a:moveTo>
                    <a:pt x="21057" y="11248"/>
                  </a:moveTo>
                  <a:lnTo>
                    <a:pt x="21057" y="12733"/>
                  </a:lnTo>
                  <a:lnTo>
                    <a:pt x="19571" y="12733"/>
                  </a:lnTo>
                  <a:lnTo>
                    <a:pt x="19571" y="11248"/>
                  </a:lnTo>
                  <a:close/>
                  <a:moveTo>
                    <a:pt x="22616" y="11248"/>
                  </a:moveTo>
                  <a:lnTo>
                    <a:pt x="22616" y="12733"/>
                  </a:lnTo>
                  <a:lnTo>
                    <a:pt x="21147" y="12733"/>
                  </a:lnTo>
                  <a:lnTo>
                    <a:pt x="21147" y="11248"/>
                  </a:lnTo>
                  <a:close/>
                  <a:moveTo>
                    <a:pt x="24190" y="11248"/>
                  </a:moveTo>
                  <a:lnTo>
                    <a:pt x="24190" y="12733"/>
                  </a:lnTo>
                  <a:lnTo>
                    <a:pt x="22706" y="12733"/>
                  </a:lnTo>
                  <a:lnTo>
                    <a:pt x="22706" y="11248"/>
                  </a:lnTo>
                  <a:close/>
                  <a:moveTo>
                    <a:pt x="25750" y="11248"/>
                  </a:moveTo>
                  <a:lnTo>
                    <a:pt x="25750" y="12733"/>
                  </a:lnTo>
                  <a:lnTo>
                    <a:pt x="24266" y="12733"/>
                  </a:lnTo>
                  <a:lnTo>
                    <a:pt x="24266" y="11248"/>
                  </a:lnTo>
                  <a:close/>
                  <a:moveTo>
                    <a:pt x="3840" y="12823"/>
                  </a:moveTo>
                  <a:lnTo>
                    <a:pt x="3840" y="14293"/>
                  </a:lnTo>
                  <a:lnTo>
                    <a:pt x="2370" y="14293"/>
                  </a:lnTo>
                  <a:lnTo>
                    <a:pt x="2370" y="12823"/>
                  </a:lnTo>
                  <a:close/>
                  <a:moveTo>
                    <a:pt x="5414" y="12823"/>
                  </a:moveTo>
                  <a:lnTo>
                    <a:pt x="5414" y="14293"/>
                  </a:lnTo>
                  <a:lnTo>
                    <a:pt x="3930" y="14293"/>
                  </a:lnTo>
                  <a:lnTo>
                    <a:pt x="3930" y="12823"/>
                  </a:lnTo>
                  <a:close/>
                  <a:moveTo>
                    <a:pt x="6974" y="12823"/>
                  </a:moveTo>
                  <a:lnTo>
                    <a:pt x="6974" y="14293"/>
                  </a:lnTo>
                  <a:lnTo>
                    <a:pt x="5490" y="14293"/>
                  </a:lnTo>
                  <a:lnTo>
                    <a:pt x="5490" y="12823"/>
                  </a:lnTo>
                  <a:close/>
                  <a:moveTo>
                    <a:pt x="8533" y="12823"/>
                  </a:moveTo>
                  <a:lnTo>
                    <a:pt x="8533" y="14293"/>
                  </a:lnTo>
                  <a:lnTo>
                    <a:pt x="7064" y="14293"/>
                  </a:lnTo>
                  <a:lnTo>
                    <a:pt x="7064" y="12823"/>
                  </a:lnTo>
                  <a:close/>
                  <a:moveTo>
                    <a:pt x="10109" y="12823"/>
                  </a:moveTo>
                  <a:lnTo>
                    <a:pt x="10109" y="14293"/>
                  </a:lnTo>
                  <a:lnTo>
                    <a:pt x="8623" y="14293"/>
                  </a:lnTo>
                  <a:lnTo>
                    <a:pt x="8623" y="12823"/>
                  </a:lnTo>
                  <a:close/>
                  <a:moveTo>
                    <a:pt x="11668" y="12823"/>
                  </a:moveTo>
                  <a:lnTo>
                    <a:pt x="11668" y="14293"/>
                  </a:lnTo>
                  <a:lnTo>
                    <a:pt x="10183" y="14293"/>
                  </a:lnTo>
                  <a:lnTo>
                    <a:pt x="10183" y="12823"/>
                  </a:lnTo>
                  <a:close/>
                  <a:moveTo>
                    <a:pt x="13228" y="12823"/>
                  </a:moveTo>
                  <a:lnTo>
                    <a:pt x="13228" y="14293"/>
                  </a:lnTo>
                  <a:lnTo>
                    <a:pt x="11758" y="14293"/>
                  </a:lnTo>
                  <a:lnTo>
                    <a:pt x="11758" y="12823"/>
                  </a:lnTo>
                  <a:close/>
                  <a:moveTo>
                    <a:pt x="14802" y="12823"/>
                  </a:moveTo>
                  <a:lnTo>
                    <a:pt x="14802" y="14293"/>
                  </a:lnTo>
                  <a:lnTo>
                    <a:pt x="13318" y="14293"/>
                  </a:lnTo>
                  <a:lnTo>
                    <a:pt x="13318" y="12823"/>
                  </a:lnTo>
                  <a:close/>
                  <a:moveTo>
                    <a:pt x="16362" y="12823"/>
                  </a:moveTo>
                  <a:lnTo>
                    <a:pt x="16362" y="14293"/>
                  </a:lnTo>
                  <a:lnTo>
                    <a:pt x="14878" y="14293"/>
                  </a:lnTo>
                  <a:lnTo>
                    <a:pt x="14878" y="12823"/>
                  </a:lnTo>
                  <a:close/>
                  <a:moveTo>
                    <a:pt x="17922" y="12823"/>
                  </a:moveTo>
                  <a:lnTo>
                    <a:pt x="17922" y="14293"/>
                  </a:lnTo>
                  <a:lnTo>
                    <a:pt x="16452" y="14293"/>
                  </a:lnTo>
                  <a:lnTo>
                    <a:pt x="16452" y="12823"/>
                  </a:lnTo>
                  <a:close/>
                  <a:moveTo>
                    <a:pt x="19497" y="12823"/>
                  </a:moveTo>
                  <a:lnTo>
                    <a:pt x="19497" y="14293"/>
                  </a:lnTo>
                  <a:lnTo>
                    <a:pt x="18012" y="14293"/>
                  </a:lnTo>
                  <a:lnTo>
                    <a:pt x="18012" y="12823"/>
                  </a:lnTo>
                  <a:close/>
                  <a:moveTo>
                    <a:pt x="21057" y="12823"/>
                  </a:moveTo>
                  <a:lnTo>
                    <a:pt x="21057" y="14293"/>
                  </a:lnTo>
                  <a:lnTo>
                    <a:pt x="19571" y="14293"/>
                  </a:lnTo>
                  <a:lnTo>
                    <a:pt x="19571" y="12823"/>
                  </a:lnTo>
                  <a:close/>
                  <a:moveTo>
                    <a:pt x="22616" y="12823"/>
                  </a:moveTo>
                  <a:lnTo>
                    <a:pt x="22616" y="14293"/>
                  </a:lnTo>
                  <a:lnTo>
                    <a:pt x="21147" y="14293"/>
                  </a:lnTo>
                  <a:lnTo>
                    <a:pt x="21147" y="12823"/>
                  </a:lnTo>
                  <a:close/>
                  <a:moveTo>
                    <a:pt x="24190" y="12823"/>
                  </a:moveTo>
                  <a:lnTo>
                    <a:pt x="24190" y="14293"/>
                  </a:lnTo>
                  <a:lnTo>
                    <a:pt x="22706" y="14293"/>
                  </a:lnTo>
                  <a:lnTo>
                    <a:pt x="22706" y="12823"/>
                  </a:lnTo>
                  <a:close/>
                  <a:moveTo>
                    <a:pt x="25750" y="12823"/>
                  </a:moveTo>
                  <a:lnTo>
                    <a:pt x="25750" y="14293"/>
                  </a:lnTo>
                  <a:lnTo>
                    <a:pt x="24266" y="14293"/>
                  </a:lnTo>
                  <a:lnTo>
                    <a:pt x="24266" y="12823"/>
                  </a:lnTo>
                  <a:close/>
                  <a:moveTo>
                    <a:pt x="2280" y="14383"/>
                  </a:moveTo>
                  <a:lnTo>
                    <a:pt x="2280" y="15867"/>
                  </a:lnTo>
                  <a:lnTo>
                    <a:pt x="795" y="15867"/>
                  </a:lnTo>
                  <a:lnTo>
                    <a:pt x="795" y="14383"/>
                  </a:lnTo>
                  <a:close/>
                  <a:moveTo>
                    <a:pt x="3840" y="14383"/>
                  </a:moveTo>
                  <a:lnTo>
                    <a:pt x="3840" y="15867"/>
                  </a:lnTo>
                  <a:lnTo>
                    <a:pt x="2370" y="15867"/>
                  </a:lnTo>
                  <a:lnTo>
                    <a:pt x="2370" y="14383"/>
                  </a:lnTo>
                  <a:close/>
                  <a:moveTo>
                    <a:pt x="5414" y="14383"/>
                  </a:moveTo>
                  <a:lnTo>
                    <a:pt x="5414" y="15867"/>
                  </a:lnTo>
                  <a:lnTo>
                    <a:pt x="3930" y="15867"/>
                  </a:lnTo>
                  <a:lnTo>
                    <a:pt x="3930" y="14383"/>
                  </a:lnTo>
                  <a:close/>
                  <a:moveTo>
                    <a:pt x="6974" y="14383"/>
                  </a:moveTo>
                  <a:lnTo>
                    <a:pt x="6974" y="15867"/>
                  </a:lnTo>
                  <a:lnTo>
                    <a:pt x="5490" y="15867"/>
                  </a:lnTo>
                  <a:lnTo>
                    <a:pt x="5490" y="14383"/>
                  </a:lnTo>
                  <a:close/>
                  <a:moveTo>
                    <a:pt x="8533" y="14383"/>
                  </a:moveTo>
                  <a:lnTo>
                    <a:pt x="8533" y="15867"/>
                  </a:lnTo>
                  <a:lnTo>
                    <a:pt x="7064" y="15867"/>
                  </a:lnTo>
                  <a:lnTo>
                    <a:pt x="7064" y="14383"/>
                  </a:lnTo>
                  <a:close/>
                  <a:moveTo>
                    <a:pt x="10109" y="14383"/>
                  </a:moveTo>
                  <a:lnTo>
                    <a:pt x="10109" y="15867"/>
                  </a:lnTo>
                  <a:lnTo>
                    <a:pt x="8623" y="15867"/>
                  </a:lnTo>
                  <a:lnTo>
                    <a:pt x="8623" y="14383"/>
                  </a:lnTo>
                  <a:close/>
                  <a:moveTo>
                    <a:pt x="11668" y="14383"/>
                  </a:moveTo>
                  <a:lnTo>
                    <a:pt x="11668" y="15867"/>
                  </a:lnTo>
                  <a:lnTo>
                    <a:pt x="10183" y="15867"/>
                  </a:lnTo>
                  <a:lnTo>
                    <a:pt x="10183" y="14383"/>
                  </a:lnTo>
                  <a:close/>
                  <a:moveTo>
                    <a:pt x="13228" y="14383"/>
                  </a:moveTo>
                  <a:lnTo>
                    <a:pt x="13228" y="15867"/>
                  </a:lnTo>
                  <a:lnTo>
                    <a:pt x="11758" y="15867"/>
                  </a:lnTo>
                  <a:lnTo>
                    <a:pt x="11758" y="14383"/>
                  </a:lnTo>
                  <a:close/>
                  <a:moveTo>
                    <a:pt x="14802" y="14383"/>
                  </a:moveTo>
                  <a:lnTo>
                    <a:pt x="14802" y="15867"/>
                  </a:lnTo>
                  <a:lnTo>
                    <a:pt x="13318" y="15867"/>
                  </a:lnTo>
                  <a:lnTo>
                    <a:pt x="13318" y="14383"/>
                  </a:lnTo>
                  <a:close/>
                  <a:moveTo>
                    <a:pt x="16362" y="14383"/>
                  </a:moveTo>
                  <a:lnTo>
                    <a:pt x="16362" y="15867"/>
                  </a:lnTo>
                  <a:lnTo>
                    <a:pt x="14878" y="15867"/>
                  </a:lnTo>
                  <a:lnTo>
                    <a:pt x="14878" y="14383"/>
                  </a:lnTo>
                  <a:close/>
                  <a:moveTo>
                    <a:pt x="17922" y="14383"/>
                  </a:moveTo>
                  <a:lnTo>
                    <a:pt x="17922" y="15867"/>
                  </a:lnTo>
                  <a:lnTo>
                    <a:pt x="16452" y="15867"/>
                  </a:lnTo>
                  <a:lnTo>
                    <a:pt x="16452" y="14383"/>
                  </a:lnTo>
                  <a:close/>
                  <a:moveTo>
                    <a:pt x="19497" y="14383"/>
                  </a:moveTo>
                  <a:lnTo>
                    <a:pt x="19497" y="15867"/>
                  </a:lnTo>
                  <a:lnTo>
                    <a:pt x="18012" y="15867"/>
                  </a:lnTo>
                  <a:lnTo>
                    <a:pt x="18012" y="14383"/>
                  </a:lnTo>
                  <a:close/>
                  <a:moveTo>
                    <a:pt x="21057" y="14383"/>
                  </a:moveTo>
                  <a:lnTo>
                    <a:pt x="21057" y="15867"/>
                  </a:lnTo>
                  <a:lnTo>
                    <a:pt x="19571" y="15867"/>
                  </a:lnTo>
                  <a:lnTo>
                    <a:pt x="19571" y="14383"/>
                  </a:lnTo>
                  <a:close/>
                  <a:moveTo>
                    <a:pt x="22616" y="14383"/>
                  </a:moveTo>
                  <a:lnTo>
                    <a:pt x="22616" y="15867"/>
                  </a:lnTo>
                  <a:lnTo>
                    <a:pt x="21147" y="15867"/>
                  </a:lnTo>
                  <a:lnTo>
                    <a:pt x="21147" y="14383"/>
                  </a:lnTo>
                  <a:close/>
                  <a:moveTo>
                    <a:pt x="24190" y="14383"/>
                  </a:moveTo>
                  <a:lnTo>
                    <a:pt x="24190" y="15867"/>
                  </a:lnTo>
                  <a:lnTo>
                    <a:pt x="22706" y="15867"/>
                  </a:lnTo>
                  <a:lnTo>
                    <a:pt x="22706" y="14383"/>
                  </a:lnTo>
                  <a:close/>
                  <a:moveTo>
                    <a:pt x="25750" y="14383"/>
                  </a:moveTo>
                  <a:lnTo>
                    <a:pt x="25750" y="15867"/>
                  </a:lnTo>
                  <a:lnTo>
                    <a:pt x="24266" y="15867"/>
                  </a:lnTo>
                  <a:lnTo>
                    <a:pt x="24266" y="14383"/>
                  </a:lnTo>
                  <a:close/>
                  <a:moveTo>
                    <a:pt x="2280" y="15943"/>
                  </a:moveTo>
                  <a:lnTo>
                    <a:pt x="2280" y="17427"/>
                  </a:lnTo>
                  <a:lnTo>
                    <a:pt x="795" y="17427"/>
                  </a:lnTo>
                  <a:lnTo>
                    <a:pt x="795" y="15943"/>
                  </a:lnTo>
                  <a:close/>
                  <a:moveTo>
                    <a:pt x="3840" y="15943"/>
                  </a:moveTo>
                  <a:lnTo>
                    <a:pt x="3840" y="17427"/>
                  </a:lnTo>
                  <a:lnTo>
                    <a:pt x="2370" y="17427"/>
                  </a:lnTo>
                  <a:lnTo>
                    <a:pt x="2370" y="15943"/>
                  </a:lnTo>
                  <a:close/>
                  <a:moveTo>
                    <a:pt x="5414" y="15943"/>
                  </a:moveTo>
                  <a:lnTo>
                    <a:pt x="5414" y="17427"/>
                  </a:lnTo>
                  <a:lnTo>
                    <a:pt x="3930" y="17427"/>
                  </a:lnTo>
                  <a:lnTo>
                    <a:pt x="3930" y="15943"/>
                  </a:lnTo>
                  <a:close/>
                  <a:moveTo>
                    <a:pt x="6974" y="15943"/>
                  </a:moveTo>
                  <a:lnTo>
                    <a:pt x="6974" y="17427"/>
                  </a:lnTo>
                  <a:lnTo>
                    <a:pt x="5490" y="17427"/>
                  </a:lnTo>
                  <a:lnTo>
                    <a:pt x="5490" y="15943"/>
                  </a:lnTo>
                  <a:close/>
                  <a:moveTo>
                    <a:pt x="8533" y="15943"/>
                  </a:moveTo>
                  <a:lnTo>
                    <a:pt x="8533" y="17427"/>
                  </a:lnTo>
                  <a:lnTo>
                    <a:pt x="7064" y="17427"/>
                  </a:lnTo>
                  <a:lnTo>
                    <a:pt x="7064" y="15943"/>
                  </a:lnTo>
                  <a:close/>
                  <a:moveTo>
                    <a:pt x="10109" y="15943"/>
                  </a:moveTo>
                  <a:lnTo>
                    <a:pt x="10109" y="17427"/>
                  </a:lnTo>
                  <a:lnTo>
                    <a:pt x="8623" y="17427"/>
                  </a:lnTo>
                  <a:lnTo>
                    <a:pt x="8623" y="15943"/>
                  </a:lnTo>
                  <a:close/>
                  <a:moveTo>
                    <a:pt x="11668" y="15943"/>
                  </a:moveTo>
                  <a:lnTo>
                    <a:pt x="11668" y="17427"/>
                  </a:lnTo>
                  <a:lnTo>
                    <a:pt x="10183" y="17427"/>
                  </a:lnTo>
                  <a:lnTo>
                    <a:pt x="10183" y="15943"/>
                  </a:lnTo>
                  <a:close/>
                  <a:moveTo>
                    <a:pt x="13228" y="15943"/>
                  </a:moveTo>
                  <a:lnTo>
                    <a:pt x="13228" y="17427"/>
                  </a:lnTo>
                  <a:lnTo>
                    <a:pt x="11758" y="17427"/>
                  </a:lnTo>
                  <a:lnTo>
                    <a:pt x="11758" y="15943"/>
                  </a:lnTo>
                  <a:close/>
                  <a:moveTo>
                    <a:pt x="14802" y="15943"/>
                  </a:moveTo>
                  <a:lnTo>
                    <a:pt x="14802" y="17427"/>
                  </a:lnTo>
                  <a:lnTo>
                    <a:pt x="13318" y="17427"/>
                  </a:lnTo>
                  <a:lnTo>
                    <a:pt x="13318" y="15943"/>
                  </a:lnTo>
                  <a:close/>
                  <a:moveTo>
                    <a:pt x="16362" y="15943"/>
                  </a:moveTo>
                  <a:lnTo>
                    <a:pt x="16362" y="17427"/>
                  </a:lnTo>
                  <a:lnTo>
                    <a:pt x="14878" y="17427"/>
                  </a:lnTo>
                  <a:lnTo>
                    <a:pt x="14878" y="15943"/>
                  </a:lnTo>
                  <a:close/>
                  <a:moveTo>
                    <a:pt x="17922" y="15943"/>
                  </a:moveTo>
                  <a:lnTo>
                    <a:pt x="17922" y="17427"/>
                  </a:lnTo>
                  <a:lnTo>
                    <a:pt x="16452" y="17427"/>
                  </a:lnTo>
                  <a:lnTo>
                    <a:pt x="16452" y="15943"/>
                  </a:lnTo>
                  <a:close/>
                  <a:moveTo>
                    <a:pt x="19497" y="15943"/>
                  </a:moveTo>
                  <a:lnTo>
                    <a:pt x="19497" y="17427"/>
                  </a:lnTo>
                  <a:lnTo>
                    <a:pt x="18012" y="17427"/>
                  </a:lnTo>
                  <a:lnTo>
                    <a:pt x="18012" y="15943"/>
                  </a:lnTo>
                  <a:close/>
                  <a:moveTo>
                    <a:pt x="21057" y="15943"/>
                  </a:moveTo>
                  <a:lnTo>
                    <a:pt x="21057" y="17427"/>
                  </a:lnTo>
                  <a:lnTo>
                    <a:pt x="19571" y="17427"/>
                  </a:lnTo>
                  <a:lnTo>
                    <a:pt x="19571" y="15943"/>
                  </a:lnTo>
                  <a:close/>
                  <a:moveTo>
                    <a:pt x="22616" y="15943"/>
                  </a:moveTo>
                  <a:lnTo>
                    <a:pt x="22616" y="17427"/>
                  </a:lnTo>
                  <a:lnTo>
                    <a:pt x="21147" y="17427"/>
                  </a:lnTo>
                  <a:lnTo>
                    <a:pt x="21147" y="15943"/>
                  </a:lnTo>
                  <a:close/>
                  <a:moveTo>
                    <a:pt x="24190" y="15943"/>
                  </a:moveTo>
                  <a:lnTo>
                    <a:pt x="24190" y="17427"/>
                  </a:lnTo>
                  <a:lnTo>
                    <a:pt x="22706" y="17427"/>
                  </a:lnTo>
                  <a:lnTo>
                    <a:pt x="22706" y="15943"/>
                  </a:lnTo>
                  <a:close/>
                  <a:moveTo>
                    <a:pt x="25750" y="15943"/>
                  </a:moveTo>
                  <a:lnTo>
                    <a:pt x="25750" y="17427"/>
                  </a:lnTo>
                  <a:lnTo>
                    <a:pt x="24266" y="17427"/>
                  </a:lnTo>
                  <a:lnTo>
                    <a:pt x="24266" y="15943"/>
                  </a:lnTo>
                  <a:close/>
                  <a:moveTo>
                    <a:pt x="2280" y="17517"/>
                  </a:moveTo>
                  <a:lnTo>
                    <a:pt x="2280" y="18987"/>
                  </a:lnTo>
                  <a:lnTo>
                    <a:pt x="795" y="18987"/>
                  </a:lnTo>
                  <a:lnTo>
                    <a:pt x="795" y="17517"/>
                  </a:lnTo>
                  <a:close/>
                  <a:moveTo>
                    <a:pt x="3840" y="17517"/>
                  </a:moveTo>
                  <a:lnTo>
                    <a:pt x="3840" y="18987"/>
                  </a:lnTo>
                  <a:lnTo>
                    <a:pt x="2370" y="18987"/>
                  </a:lnTo>
                  <a:lnTo>
                    <a:pt x="2370" y="17517"/>
                  </a:lnTo>
                  <a:close/>
                  <a:moveTo>
                    <a:pt x="5414" y="17517"/>
                  </a:moveTo>
                  <a:lnTo>
                    <a:pt x="5414" y="18987"/>
                  </a:lnTo>
                  <a:lnTo>
                    <a:pt x="3930" y="18987"/>
                  </a:lnTo>
                  <a:lnTo>
                    <a:pt x="3930" y="17517"/>
                  </a:lnTo>
                  <a:close/>
                  <a:moveTo>
                    <a:pt x="6974" y="17517"/>
                  </a:moveTo>
                  <a:lnTo>
                    <a:pt x="6974" y="18987"/>
                  </a:lnTo>
                  <a:lnTo>
                    <a:pt x="5490" y="18987"/>
                  </a:lnTo>
                  <a:lnTo>
                    <a:pt x="5490" y="17517"/>
                  </a:lnTo>
                  <a:close/>
                  <a:moveTo>
                    <a:pt x="8533" y="17517"/>
                  </a:moveTo>
                  <a:lnTo>
                    <a:pt x="8533" y="18987"/>
                  </a:lnTo>
                  <a:lnTo>
                    <a:pt x="7064" y="18987"/>
                  </a:lnTo>
                  <a:lnTo>
                    <a:pt x="7064" y="17517"/>
                  </a:lnTo>
                  <a:close/>
                  <a:moveTo>
                    <a:pt x="10109" y="17517"/>
                  </a:moveTo>
                  <a:lnTo>
                    <a:pt x="10109" y="18987"/>
                  </a:lnTo>
                  <a:lnTo>
                    <a:pt x="8623" y="18987"/>
                  </a:lnTo>
                  <a:lnTo>
                    <a:pt x="8623" y="17517"/>
                  </a:lnTo>
                  <a:close/>
                  <a:moveTo>
                    <a:pt x="11668" y="17517"/>
                  </a:moveTo>
                  <a:lnTo>
                    <a:pt x="11668" y="18987"/>
                  </a:lnTo>
                  <a:lnTo>
                    <a:pt x="10183" y="18987"/>
                  </a:lnTo>
                  <a:lnTo>
                    <a:pt x="10183" y="17517"/>
                  </a:lnTo>
                  <a:close/>
                  <a:moveTo>
                    <a:pt x="13228" y="17517"/>
                  </a:moveTo>
                  <a:lnTo>
                    <a:pt x="13228" y="18987"/>
                  </a:lnTo>
                  <a:lnTo>
                    <a:pt x="11758" y="18987"/>
                  </a:lnTo>
                  <a:lnTo>
                    <a:pt x="11758" y="17517"/>
                  </a:lnTo>
                  <a:close/>
                  <a:moveTo>
                    <a:pt x="14802" y="17517"/>
                  </a:moveTo>
                  <a:lnTo>
                    <a:pt x="14802" y="18987"/>
                  </a:lnTo>
                  <a:lnTo>
                    <a:pt x="13318" y="18987"/>
                  </a:lnTo>
                  <a:lnTo>
                    <a:pt x="13318" y="17517"/>
                  </a:lnTo>
                  <a:close/>
                  <a:moveTo>
                    <a:pt x="16362" y="17517"/>
                  </a:moveTo>
                  <a:lnTo>
                    <a:pt x="16362" y="18987"/>
                  </a:lnTo>
                  <a:lnTo>
                    <a:pt x="14878" y="18987"/>
                  </a:lnTo>
                  <a:lnTo>
                    <a:pt x="14878" y="17517"/>
                  </a:lnTo>
                  <a:close/>
                  <a:moveTo>
                    <a:pt x="17922" y="17517"/>
                  </a:moveTo>
                  <a:lnTo>
                    <a:pt x="17922" y="18987"/>
                  </a:lnTo>
                  <a:lnTo>
                    <a:pt x="16452" y="18987"/>
                  </a:lnTo>
                  <a:lnTo>
                    <a:pt x="16452" y="17517"/>
                  </a:lnTo>
                  <a:close/>
                  <a:moveTo>
                    <a:pt x="19497" y="17517"/>
                  </a:moveTo>
                  <a:lnTo>
                    <a:pt x="19497" y="18987"/>
                  </a:lnTo>
                  <a:lnTo>
                    <a:pt x="18012" y="18987"/>
                  </a:lnTo>
                  <a:lnTo>
                    <a:pt x="18012" y="17517"/>
                  </a:lnTo>
                  <a:close/>
                  <a:moveTo>
                    <a:pt x="21057" y="17517"/>
                  </a:moveTo>
                  <a:lnTo>
                    <a:pt x="21057" y="18987"/>
                  </a:lnTo>
                  <a:lnTo>
                    <a:pt x="19571" y="18987"/>
                  </a:lnTo>
                  <a:lnTo>
                    <a:pt x="19571" y="17517"/>
                  </a:lnTo>
                  <a:close/>
                  <a:moveTo>
                    <a:pt x="22616" y="17517"/>
                  </a:moveTo>
                  <a:lnTo>
                    <a:pt x="22616" y="18987"/>
                  </a:lnTo>
                  <a:lnTo>
                    <a:pt x="21147" y="18987"/>
                  </a:lnTo>
                  <a:lnTo>
                    <a:pt x="21147" y="17517"/>
                  </a:lnTo>
                  <a:close/>
                  <a:moveTo>
                    <a:pt x="24190" y="17517"/>
                  </a:moveTo>
                  <a:lnTo>
                    <a:pt x="24190" y="18987"/>
                  </a:lnTo>
                  <a:lnTo>
                    <a:pt x="22706" y="18987"/>
                  </a:lnTo>
                  <a:lnTo>
                    <a:pt x="22706" y="17517"/>
                  </a:lnTo>
                  <a:close/>
                  <a:moveTo>
                    <a:pt x="25750" y="17517"/>
                  </a:moveTo>
                  <a:lnTo>
                    <a:pt x="25750" y="18987"/>
                  </a:lnTo>
                  <a:lnTo>
                    <a:pt x="24266" y="18987"/>
                  </a:lnTo>
                  <a:lnTo>
                    <a:pt x="24266" y="17517"/>
                  </a:lnTo>
                  <a:close/>
                  <a:moveTo>
                    <a:pt x="2280" y="19077"/>
                  </a:moveTo>
                  <a:lnTo>
                    <a:pt x="2280" y="20562"/>
                  </a:lnTo>
                  <a:lnTo>
                    <a:pt x="795" y="20562"/>
                  </a:lnTo>
                  <a:lnTo>
                    <a:pt x="795" y="19077"/>
                  </a:lnTo>
                  <a:close/>
                  <a:moveTo>
                    <a:pt x="3840" y="19077"/>
                  </a:moveTo>
                  <a:lnTo>
                    <a:pt x="3840" y="20562"/>
                  </a:lnTo>
                  <a:lnTo>
                    <a:pt x="2370" y="20562"/>
                  </a:lnTo>
                  <a:lnTo>
                    <a:pt x="2370" y="19077"/>
                  </a:lnTo>
                  <a:close/>
                  <a:moveTo>
                    <a:pt x="5414" y="19077"/>
                  </a:moveTo>
                  <a:lnTo>
                    <a:pt x="5414" y="20562"/>
                  </a:lnTo>
                  <a:lnTo>
                    <a:pt x="3930" y="20562"/>
                  </a:lnTo>
                  <a:lnTo>
                    <a:pt x="3930" y="19077"/>
                  </a:lnTo>
                  <a:close/>
                  <a:moveTo>
                    <a:pt x="6974" y="19077"/>
                  </a:moveTo>
                  <a:lnTo>
                    <a:pt x="6974" y="20562"/>
                  </a:lnTo>
                  <a:lnTo>
                    <a:pt x="5490" y="20562"/>
                  </a:lnTo>
                  <a:lnTo>
                    <a:pt x="5490" y="19077"/>
                  </a:lnTo>
                  <a:close/>
                  <a:moveTo>
                    <a:pt x="8533" y="19077"/>
                  </a:moveTo>
                  <a:lnTo>
                    <a:pt x="8533" y="20562"/>
                  </a:lnTo>
                  <a:lnTo>
                    <a:pt x="7064" y="20562"/>
                  </a:lnTo>
                  <a:lnTo>
                    <a:pt x="7064" y="19077"/>
                  </a:lnTo>
                  <a:close/>
                  <a:moveTo>
                    <a:pt x="10109" y="19077"/>
                  </a:moveTo>
                  <a:lnTo>
                    <a:pt x="10109" y="20562"/>
                  </a:lnTo>
                  <a:lnTo>
                    <a:pt x="8623" y="20562"/>
                  </a:lnTo>
                  <a:lnTo>
                    <a:pt x="8623" y="19077"/>
                  </a:lnTo>
                  <a:close/>
                  <a:moveTo>
                    <a:pt x="11668" y="19077"/>
                  </a:moveTo>
                  <a:lnTo>
                    <a:pt x="11668" y="20562"/>
                  </a:lnTo>
                  <a:lnTo>
                    <a:pt x="10183" y="20562"/>
                  </a:lnTo>
                  <a:lnTo>
                    <a:pt x="10183" y="19077"/>
                  </a:lnTo>
                  <a:close/>
                  <a:moveTo>
                    <a:pt x="13228" y="19077"/>
                  </a:moveTo>
                  <a:lnTo>
                    <a:pt x="13228" y="20562"/>
                  </a:lnTo>
                  <a:lnTo>
                    <a:pt x="11758" y="20562"/>
                  </a:lnTo>
                  <a:lnTo>
                    <a:pt x="11758" y="19077"/>
                  </a:lnTo>
                  <a:close/>
                  <a:moveTo>
                    <a:pt x="14802" y="19077"/>
                  </a:moveTo>
                  <a:lnTo>
                    <a:pt x="14802" y="20562"/>
                  </a:lnTo>
                  <a:lnTo>
                    <a:pt x="13318" y="20562"/>
                  </a:lnTo>
                  <a:lnTo>
                    <a:pt x="13318" y="19077"/>
                  </a:lnTo>
                  <a:close/>
                  <a:moveTo>
                    <a:pt x="16362" y="19077"/>
                  </a:moveTo>
                  <a:lnTo>
                    <a:pt x="16362" y="20562"/>
                  </a:lnTo>
                  <a:lnTo>
                    <a:pt x="14878" y="20562"/>
                  </a:lnTo>
                  <a:lnTo>
                    <a:pt x="14878" y="19077"/>
                  </a:lnTo>
                  <a:close/>
                  <a:moveTo>
                    <a:pt x="17922" y="19077"/>
                  </a:moveTo>
                  <a:lnTo>
                    <a:pt x="17922" y="20562"/>
                  </a:lnTo>
                  <a:lnTo>
                    <a:pt x="16452" y="20562"/>
                  </a:lnTo>
                  <a:lnTo>
                    <a:pt x="16452" y="19077"/>
                  </a:lnTo>
                  <a:close/>
                  <a:moveTo>
                    <a:pt x="19497" y="19077"/>
                  </a:moveTo>
                  <a:lnTo>
                    <a:pt x="19497" y="20562"/>
                  </a:lnTo>
                  <a:lnTo>
                    <a:pt x="18012" y="20562"/>
                  </a:lnTo>
                  <a:lnTo>
                    <a:pt x="18012" y="19077"/>
                  </a:lnTo>
                  <a:close/>
                  <a:moveTo>
                    <a:pt x="21057" y="19077"/>
                  </a:moveTo>
                  <a:lnTo>
                    <a:pt x="21057" y="20562"/>
                  </a:lnTo>
                  <a:lnTo>
                    <a:pt x="19571" y="20562"/>
                  </a:lnTo>
                  <a:lnTo>
                    <a:pt x="19571" y="19077"/>
                  </a:lnTo>
                  <a:close/>
                  <a:moveTo>
                    <a:pt x="22616" y="19077"/>
                  </a:moveTo>
                  <a:lnTo>
                    <a:pt x="22616" y="20562"/>
                  </a:lnTo>
                  <a:lnTo>
                    <a:pt x="21147" y="20562"/>
                  </a:lnTo>
                  <a:lnTo>
                    <a:pt x="21147" y="19077"/>
                  </a:lnTo>
                  <a:close/>
                  <a:moveTo>
                    <a:pt x="24190" y="19077"/>
                  </a:moveTo>
                  <a:lnTo>
                    <a:pt x="24190" y="20562"/>
                  </a:lnTo>
                  <a:lnTo>
                    <a:pt x="22706" y="20562"/>
                  </a:lnTo>
                  <a:lnTo>
                    <a:pt x="22706" y="19077"/>
                  </a:lnTo>
                  <a:close/>
                  <a:moveTo>
                    <a:pt x="25750" y="19077"/>
                  </a:moveTo>
                  <a:lnTo>
                    <a:pt x="25750" y="20562"/>
                  </a:lnTo>
                  <a:lnTo>
                    <a:pt x="24266" y="20562"/>
                  </a:lnTo>
                  <a:lnTo>
                    <a:pt x="24266" y="19077"/>
                  </a:lnTo>
                  <a:close/>
                  <a:moveTo>
                    <a:pt x="2280" y="20636"/>
                  </a:moveTo>
                  <a:lnTo>
                    <a:pt x="2280" y="22122"/>
                  </a:lnTo>
                  <a:lnTo>
                    <a:pt x="795" y="22122"/>
                  </a:lnTo>
                  <a:lnTo>
                    <a:pt x="795" y="20636"/>
                  </a:lnTo>
                  <a:close/>
                  <a:moveTo>
                    <a:pt x="3840" y="20636"/>
                  </a:moveTo>
                  <a:lnTo>
                    <a:pt x="3840" y="22122"/>
                  </a:lnTo>
                  <a:lnTo>
                    <a:pt x="2370" y="22122"/>
                  </a:lnTo>
                  <a:lnTo>
                    <a:pt x="2370" y="20636"/>
                  </a:lnTo>
                  <a:close/>
                  <a:moveTo>
                    <a:pt x="5414" y="20636"/>
                  </a:moveTo>
                  <a:lnTo>
                    <a:pt x="5414" y="22122"/>
                  </a:lnTo>
                  <a:lnTo>
                    <a:pt x="3930" y="22122"/>
                  </a:lnTo>
                  <a:lnTo>
                    <a:pt x="3930" y="20636"/>
                  </a:lnTo>
                  <a:close/>
                  <a:moveTo>
                    <a:pt x="6974" y="20636"/>
                  </a:moveTo>
                  <a:lnTo>
                    <a:pt x="6974" y="22122"/>
                  </a:lnTo>
                  <a:lnTo>
                    <a:pt x="5490" y="22122"/>
                  </a:lnTo>
                  <a:lnTo>
                    <a:pt x="5490" y="20636"/>
                  </a:lnTo>
                  <a:close/>
                  <a:moveTo>
                    <a:pt x="8533" y="20636"/>
                  </a:moveTo>
                  <a:lnTo>
                    <a:pt x="8533" y="22122"/>
                  </a:lnTo>
                  <a:lnTo>
                    <a:pt x="7064" y="22122"/>
                  </a:lnTo>
                  <a:lnTo>
                    <a:pt x="7064" y="20636"/>
                  </a:lnTo>
                  <a:close/>
                  <a:moveTo>
                    <a:pt x="10109" y="20636"/>
                  </a:moveTo>
                  <a:lnTo>
                    <a:pt x="10109" y="22122"/>
                  </a:lnTo>
                  <a:lnTo>
                    <a:pt x="8623" y="22122"/>
                  </a:lnTo>
                  <a:lnTo>
                    <a:pt x="8623" y="20636"/>
                  </a:lnTo>
                  <a:close/>
                  <a:moveTo>
                    <a:pt x="11668" y="20636"/>
                  </a:moveTo>
                  <a:lnTo>
                    <a:pt x="11668" y="22122"/>
                  </a:lnTo>
                  <a:lnTo>
                    <a:pt x="10183" y="22122"/>
                  </a:lnTo>
                  <a:lnTo>
                    <a:pt x="10183" y="20636"/>
                  </a:lnTo>
                  <a:close/>
                  <a:moveTo>
                    <a:pt x="13228" y="20636"/>
                  </a:moveTo>
                  <a:lnTo>
                    <a:pt x="13228" y="22122"/>
                  </a:lnTo>
                  <a:lnTo>
                    <a:pt x="11758" y="22122"/>
                  </a:lnTo>
                  <a:lnTo>
                    <a:pt x="11758" y="20636"/>
                  </a:lnTo>
                  <a:close/>
                  <a:moveTo>
                    <a:pt x="14802" y="20636"/>
                  </a:moveTo>
                  <a:lnTo>
                    <a:pt x="14802" y="22122"/>
                  </a:lnTo>
                  <a:lnTo>
                    <a:pt x="13318" y="22122"/>
                  </a:lnTo>
                  <a:lnTo>
                    <a:pt x="13318" y="20636"/>
                  </a:lnTo>
                  <a:close/>
                  <a:moveTo>
                    <a:pt x="16362" y="20636"/>
                  </a:moveTo>
                  <a:lnTo>
                    <a:pt x="16362" y="22122"/>
                  </a:lnTo>
                  <a:lnTo>
                    <a:pt x="14878" y="22122"/>
                  </a:lnTo>
                  <a:lnTo>
                    <a:pt x="14878" y="20636"/>
                  </a:lnTo>
                  <a:close/>
                  <a:moveTo>
                    <a:pt x="17922" y="20636"/>
                  </a:moveTo>
                  <a:lnTo>
                    <a:pt x="17922" y="22122"/>
                  </a:lnTo>
                  <a:lnTo>
                    <a:pt x="16452" y="22122"/>
                  </a:lnTo>
                  <a:lnTo>
                    <a:pt x="16452" y="20636"/>
                  </a:lnTo>
                  <a:close/>
                  <a:moveTo>
                    <a:pt x="19497" y="20636"/>
                  </a:moveTo>
                  <a:lnTo>
                    <a:pt x="19497" y="22122"/>
                  </a:lnTo>
                  <a:lnTo>
                    <a:pt x="18012" y="22122"/>
                  </a:lnTo>
                  <a:lnTo>
                    <a:pt x="18012" y="20636"/>
                  </a:lnTo>
                  <a:close/>
                  <a:moveTo>
                    <a:pt x="21057" y="20636"/>
                  </a:moveTo>
                  <a:lnTo>
                    <a:pt x="21057" y="22122"/>
                  </a:lnTo>
                  <a:lnTo>
                    <a:pt x="19571" y="22122"/>
                  </a:lnTo>
                  <a:lnTo>
                    <a:pt x="19571" y="20636"/>
                  </a:lnTo>
                  <a:close/>
                  <a:moveTo>
                    <a:pt x="22616" y="20636"/>
                  </a:moveTo>
                  <a:lnTo>
                    <a:pt x="22616" y="22122"/>
                  </a:lnTo>
                  <a:lnTo>
                    <a:pt x="21147" y="22122"/>
                  </a:lnTo>
                  <a:lnTo>
                    <a:pt x="21147" y="20636"/>
                  </a:lnTo>
                  <a:close/>
                  <a:moveTo>
                    <a:pt x="24190" y="20636"/>
                  </a:moveTo>
                  <a:lnTo>
                    <a:pt x="24190" y="22122"/>
                  </a:lnTo>
                  <a:lnTo>
                    <a:pt x="22706" y="22122"/>
                  </a:lnTo>
                  <a:lnTo>
                    <a:pt x="22706" y="20636"/>
                  </a:lnTo>
                  <a:close/>
                  <a:moveTo>
                    <a:pt x="25750" y="20636"/>
                  </a:moveTo>
                  <a:lnTo>
                    <a:pt x="25750" y="22122"/>
                  </a:lnTo>
                  <a:lnTo>
                    <a:pt x="24266" y="22122"/>
                  </a:lnTo>
                  <a:lnTo>
                    <a:pt x="24266" y="20636"/>
                  </a:lnTo>
                  <a:close/>
                  <a:moveTo>
                    <a:pt x="2280" y="22212"/>
                  </a:moveTo>
                  <a:lnTo>
                    <a:pt x="2280" y="23681"/>
                  </a:lnTo>
                  <a:lnTo>
                    <a:pt x="795" y="23681"/>
                  </a:lnTo>
                  <a:lnTo>
                    <a:pt x="795" y="22212"/>
                  </a:lnTo>
                  <a:close/>
                  <a:moveTo>
                    <a:pt x="3840" y="22212"/>
                  </a:moveTo>
                  <a:lnTo>
                    <a:pt x="3840" y="23681"/>
                  </a:lnTo>
                  <a:lnTo>
                    <a:pt x="2370" y="23681"/>
                  </a:lnTo>
                  <a:lnTo>
                    <a:pt x="2370" y="22212"/>
                  </a:lnTo>
                  <a:close/>
                  <a:moveTo>
                    <a:pt x="5414" y="22212"/>
                  </a:moveTo>
                  <a:lnTo>
                    <a:pt x="5414" y="23681"/>
                  </a:lnTo>
                  <a:lnTo>
                    <a:pt x="3930" y="23681"/>
                  </a:lnTo>
                  <a:lnTo>
                    <a:pt x="3930" y="22212"/>
                  </a:lnTo>
                  <a:close/>
                  <a:moveTo>
                    <a:pt x="6974" y="22212"/>
                  </a:moveTo>
                  <a:lnTo>
                    <a:pt x="6974" y="23681"/>
                  </a:lnTo>
                  <a:lnTo>
                    <a:pt x="5490" y="23681"/>
                  </a:lnTo>
                  <a:lnTo>
                    <a:pt x="5490" y="22212"/>
                  </a:lnTo>
                  <a:close/>
                  <a:moveTo>
                    <a:pt x="8533" y="22212"/>
                  </a:moveTo>
                  <a:lnTo>
                    <a:pt x="8533" y="23681"/>
                  </a:lnTo>
                  <a:lnTo>
                    <a:pt x="7064" y="23681"/>
                  </a:lnTo>
                  <a:lnTo>
                    <a:pt x="7064" y="22212"/>
                  </a:lnTo>
                  <a:close/>
                  <a:moveTo>
                    <a:pt x="10109" y="22212"/>
                  </a:moveTo>
                  <a:lnTo>
                    <a:pt x="10109" y="23681"/>
                  </a:lnTo>
                  <a:lnTo>
                    <a:pt x="8623" y="23681"/>
                  </a:lnTo>
                  <a:lnTo>
                    <a:pt x="8623" y="22212"/>
                  </a:lnTo>
                  <a:close/>
                  <a:moveTo>
                    <a:pt x="11668" y="22212"/>
                  </a:moveTo>
                  <a:lnTo>
                    <a:pt x="11668" y="23681"/>
                  </a:lnTo>
                  <a:lnTo>
                    <a:pt x="10183" y="23681"/>
                  </a:lnTo>
                  <a:lnTo>
                    <a:pt x="10183" y="22212"/>
                  </a:lnTo>
                  <a:close/>
                  <a:moveTo>
                    <a:pt x="13228" y="22212"/>
                  </a:moveTo>
                  <a:lnTo>
                    <a:pt x="13228" y="23681"/>
                  </a:lnTo>
                  <a:lnTo>
                    <a:pt x="11758" y="23681"/>
                  </a:lnTo>
                  <a:lnTo>
                    <a:pt x="11758" y="22212"/>
                  </a:lnTo>
                  <a:close/>
                  <a:moveTo>
                    <a:pt x="14802" y="22212"/>
                  </a:moveTo>
                  <a:lnTo>
                    <a:pt x="14802" y="23681"/>
                  </a:lnTo>
                  <a:lnTo>
                    <a:pt x="13318" y="23681"/>
                  </a:lnTo>
                  <a:lnTo>
                    <a:pt x="13318" y="22212"/>
                  </a:lnTo>
                  <a:close/>
                  <a:moveTo>
                    <a:pt x="16362" y="22212"/>
                  </a:moveTo>
                  <a:lnTo>
                    <a:pt x="16362" y="23681"/>
                  </a:lnTo>
                  <a:lnTo>
                    <a:pt x="14878" y="23681"/>
                  </a:lnTo>
                  <a:lnTo>
                    <a:pt x="14878" y="22212"/>
                  </a:lnTo>
                  <a:close/>
                  <a:moveTo>
                    <a:pt x="17922" y="22212"/>
                  </a:moveTo>
                  <a:lnTo>
                    <a:pt x="17922" y="23681"/>
                  </a:lnTo>
                  <a:lnTo>
                    <a:pt x="16452" y="23681"/>
                  </a:lnTo>
                  <a:lnTo>
                    <a:pt x="16452" y="22212"/>
                  </a:lnTo>
                  <a:close/>
                  <a:moveTo>
                    <a:pt x="25750" y="22212"/>
                  </a:moveTo>
                  <a:lnTo>
                    <a:pt x="25750" y="23681"/>
                  </a:lnTo>
                  <a:lnTo>
                    <a:pt x="24266" y="23681"/>
                  </a:lnTo>
                  <a:lnTo>
                    <a:pt x="24266" y="22212"/>
                  </a:lnTo>
                  <a:close/>
                  <a:moveTo>
                    <a:pt x="6974" y="0"/>
                  </a:moveTo>
                  <a:lnTo>
                    <a:pt x="6974" y="210"/>
                  </a:lnTo>
                  <a:lnTo>
                    <a:pt x="5490" y="210"/>
                  </a:lnTo>
                  <a:lnTo>
                    <a:pt x="5490" y="46"/>
                  </a:lnTo>
                  <a:cubicBezTo>
                    <a:pt x="5460" y="60"/>
                    <a:pt x="5430" y="60"/>
                    <a:pt x="5414" y="76"/>
                  </a:cubicBezTo>
                  <a:lnTo>
                    <a:pt x="5414" y="210"/>
                  </a:lnTo>
                  <a:lnTo>
                    <a:pt x="5040" y="210"/>
                  </a:lnTo>
                  <a:cubicBezTo>
                    <a:pt x="4920" y="256"/>
                    <a:pt x="4800" y="286"/>
                    <a:pt x="4664" y="300"/>
                  </a:cubicBezTo>
                  <a:lnTo>
                    <a:pt x="5414" y="300"/>
                  </a:lnTo>
                  <a:lnTo>
                    <a:pt x="5414" y="1786"/>
                  </a:lnTo>
                  <a:lnTo>
                    <a:pt x="3930" y="1786"/>
                  </a:lnTo>
                  <a:lnTo>
                    <a:pt x="3930" y="300"/>
                  </a:lnTo>
                  <a:lnTo>
                    <a:pt x="4080" y="300"/>
                  </a:lnTo>
                  <a:cubicBezTo>
                    <a:pt x="3720" y="300"/>
                    <a:pt x="3360" y="270"/>
                    <a:pt x="2984" y="240"/>
                  </a:cubicBezTo>
                  <a:cubicBezTo>
                    <a:pt x="2850" y="240"/>
                    <a:pt x="2700" y="226"/>
                    <a:pt x="2565" y="226"/>
                  </a:cubicBezTo>
                  <a:cubicBezTo>
                    <a:pt x="2505" y="226"/>
                    <a:pt x="2430" y="210"/>
                    <a:pt x="2370" y="210"/>
                  </a:cubicBezTo>
                  <a:lnTo>
                    <a:pt x="2100" y="210"/>
                  </a:lnTo>
                  <a:cubicBezTo>
                    <a:pt x="2085" y="210"/>
                    <a:pt x="2055" y="226"/>
                    <a:pt x="2025" y="226"/>
                  </a:cubicBezTo>
                  <a:lnTo>
                    <a:pt x="1335" y="226"/>
                  </a:lnTo>
                  <a:cubicBezTo>
                    <a:pt x="1305" y="226"/>
                    <a:pt x="1290" y="210"/>
                    <a:pt x="1275" y="210"/>
                  </a:cubicBezTo>
                  <a:lnTo>
                    <a:pt x="795" y="210"/>
                  </a:lnTo>
                  <a:lnTo>
                    <a:pt x="795" y="180"/>
                  </a:lnTo>
                  <a:lnTo>
                    <a:pt x="705" y="180"/>
                  </a:lnTo>
                  <a:lnTo>
                    <a:pt x="705" y="210"/>
                  </a:lnTo>
                  <a:lnTo>
                    <a:pt x="241" y="210"/>
                  </a:lnTo>
                  <a:cubicBezTo>
                    <a:pt x="241" y="240"/>
                    <a:pt x="225" y="270"/>
                    <a:pt x="225" y="300"/>
                  </a:cubicBezTo>
                  <a:lnTo>
                    <a:pt x="705" y="300"/>
                  </a:lnTo>
                  <a:lnTo>
                    <a:pt x="705" y="1786"/>
                  </a:lnTo>
                  <a:lnTo>
                    <a:pt x="435" y="1786"/>
                  </a:lnTo>
                  <a:lnTo>
                    <a:pt x="435" y="1860"/>
                  </a:lnTo>
                  <a:lnTo>
                    <a:pt x="705" y="1860"/>
                  </a:lnTo>
                  <a:lnTo>
                    <a:pt x="705" y="3345"/>
                  </a:lnTo>
                  <a:lnTo>
                    <a:pt x="255" y="3345"/>
                  </a:lnTo>
                  <a:cubicBezTo>
                    <a:pt x="255" y="3375"/>
                    <a:pt x="255" y="3405"/>
                    <a:pt x="271" y="3435"/>
                  </a:cubicBezTo>
                  <a:lnTo>
                    <a:pt x="705" y="3435"/>
                  </a:lnTo>
                  <a:lnTo>
                    <a:pt x="705" y="4545"/>
                  </a:lnTo>
                  <a:cubicBezTo>
                    <a:pt x="735" y="4575"/>
                    <a:pt x="765" y="4589"/>
                    <a:pt x="795" y="4619"/>
                  </a:cubicBezTo>
                  <a:lnTo>
                    <a:pt x="795" y="3435"/>
                  </a:lnTo>
                  <a:lnTo>
                    <a:pt x="2280" y="3435"/>
                  </a:lnTo>
                  <a:lnTo>
                    <a:pt x="2280" y="4905"/>
                  </a:lnTo>
                  <a:lnTo>
                    <a:pt x="945" y="4905"/>
                  </a:lnTo>
                  <a:lnTo>
                    <a:pt x="945" y="4995"/>
                  </a:lnTo>
                  <a:lnTo>
                    <a:pt x="2280" y="4995"/>
                  </a:lnTo>
                  <a:lnTo>
                    <a:pt x="2280" y="6479"/>
                  </a:lnTo>
                  <a:lnTo>
                    <a:pt x="930" y="6479"/>
                  </a:lnTo>
                  <a:cubicBezTo>
                    <a:pt x="915" y="6509"/>
                    <a:pt x="885" y="6539"/>
                    <a:pt x="855" y="6555"/>
                  </a:cubicBezTo>
                  <a:lnTo>
                    <a:pt x="2280" y="6555"/>
                  </a:lnTo>
                  <a:lnTo>
                    <a:pt x="2280" y="8039"/>
                  </a:lnTo>
                  <a:lnTo>
                    <a:pt x="795" y="8039"/>
                  </a:lnTo>
                  <a:lnTo>
                    <a:pt x="795" y="6629"/>
                  </a:lnTo>
                  <a:lnTo>
                    <a:pt x="705" y="6719"/>
                  </a:lnTo>
                  <a:lnTo>
                    <a:pt x="705" y="8039"/>
                  </a:lnTo>
                  <a:lnTo>
                    <a:pt x="421" y="8039"/>
                  </a:lnTo>
                  <a:cubicBezTo>
                    <a:pt x="405" y="8069"/>
                    <a:pt x="405" y="8099"/>
                    <a:pt x="391" y="8129"/>
                  </a:cubicBezTo>
                  <a:lnTo>
                    <a:pt x="705" y="8129"/>
                  </a:lnTo>
                  <a:lnTo>
                    <a:pt x="705" y="9598"/>
                  </a:lnTo>
                  <a:lnTo>
                    <a:pt x="181" y="9598"/>
                  </a:lnTo>
                  <a:cubicBezTo>
                    <a:pt x="165" y="9628"/>
                    <a:pt x="165" y="9658"/>
                    <a:pt x="165" y="9688"/>
                  </a:cubicBezTo>
                  <a:lnTo>
                    <a:pt x="705" y="9688"/>
                  </a:lnTo>
                  <a:lnTo>
                    <a:pt x="705" y="11174"/>
                  </a:lnTo>
                  <a:lnTo>
                    <a:pt x="301" y="11174"/>
                  </a:lnTo>
                  <a:cubicBezTo>
                    <a:pt x="301" y="11188"/>
                    <a:pt x="315" y="11204"/>
                    <a:pt x="331" y="11218"/>
                  </a:cubicBezTo>
                  <a:cubicBezTo>
                    <a:pt x="331" y="11234"/>
                    <a:pt x="345" y="11248"/>
                    <a:pt x="345" y="11248"/>
                  </a:cubicBezTo>
                  <a:lnTo>
                    <a:pt x="705" y="11248"/>
                  </a:lnTo>
                  <a:lnTo>
                    <a:pt x="705" y="11728"/>
                  </a:lnTo>
                  <a:cubicBezTo>
                    <a:pt x="770" y="11873"/>
                    <a:pt x="790" y="12031"/>
                    <a:pt x="795" y="12192"/>
                  </a:cubicBezTo>
                  <a:lnTo>
                    <a:pt x="795" y="12192"/>
                  </a:lnTo>
                  <a:lnTo>
                    <a:pt x="795" y="11248"/>
                  </a:lnTo>
                  <a:lnTo>
                    <a:pt x="2280" y="11248"/>
                  </a:lnTo>
                  <a:lnTo>
                    <a:pt x="2280" y="12733"/>
                  </a:lnTo>
                  <a:lnTo>
                    <a:pt x="795" y="12733"/>
                  </a:lnTo>
                  <a:cubicBezTo>
                    <a:pt x="811" y="12763"/>
                    <a:pt x="811" y="12793"/>
                    <a:pt x="811" y="12823"/>
                  </a:cubicBezTo>
                  <a:lnTo>
                    <a:pt x="2280" y="12823"/>
                  </a:lnTo>
                  <a:lnTo>
                    <a:pt x="2280" y="14293"/>
                  </a:lnTo>
                  <a:lnTo>
                    <a:pt x="795" y="14293"/>
                  </a:lnTo>
                  <a:lnTo>
                    <a:pt x="795" y="14233"/>
                  </a:lnTo>
                  <a:cubicBezTo>
                    <a:pt x="751" y="14263"/>
                    <a:pt x="691" y="14308"/>
                    <a:pt x="631" y="14368"/>
                  </a:cubicBezTo>
                  <a:cubicBezTo>
                    <a:pt x="615" y="14368"/>
                    <a:pt x="615" y="14383"/>
                    <a:pt x="615" y="14383"/>
                  </a:cubicBezTo>
                  <a:lnTo>
                    <a:pt x="705" y="14383"/>
                  </a:lnTo>
                  <a:lnTo>
                    <a:pt x="705" y="15867"/>
                  </a:lnTo>
                  <a:lnTo>
                    <a:pt x="271" y="15867"/>
                  </a:lnTo>
                  <a:lnTo>
                    <a:pt x="271" y="15943"/>
                  </a:lnTo>
                  <a:lnTo>
                    <a:pt x="705" y="15943"/>
                  </a:lnTo>
                  <a:lnTo>
                    <a:pt x="705" y="17427"/>
                  </a:lnTo>
                  <a:lnTo>
                    <a:pt x="31" y="17427"/>
                  </a:lnTo>
                  <a:cubicBezTo>
                    <a:pt x="31" y="17457"/>
                    <a:pt x="15" y="17487"/>
                    <a:pt x="1" y="17517"/>
                  </a:cubicBezTo>
                  <a:lnTo>
                    <a:pt x="705" y="17517"/>
                  </a:lnTo>
                  <a:lnTo>
                    <a:pt x="705" y="18987"/>
                  </a:lnTo>
                  <a:lnTo>
                    <a:pt x="571" y="18987"/>
                  </a:lnTo>
                  <a:cubicBezTo>
                    <a:pt x="585" y="19017"/>
                    <a:pt x="585" y="19047"/>
                    <a:pt x="585" y="19077"/>
                  </a:cubicBezTo>
                  <a:lnTo>
                    <a:pt x="705" y="19077"/>
                  </a:lnTo>
                  <a:lnTo>
                    <a:pt x="705" y="19842"/>
                  </a:lnTo>
                  <a:lnTo>
                    <a:pt x="721" y="19856"/>
                  </a:lnTo>
                  <a:cubicBezTo>
                    <a:pt x="811" y="20096"/>
                    <a:pt x="781" y="20322"/>
                    <a:pt x="781" y="20576"/>
                  </a:cubicBezTo>
                  <a:cubicBezTo>
                    <a:pt x="781" y="20666"/>
                    <a:pt x="811" y="20906"/>
                    <a:pt x="781" y="20996"/>
                  </a:cubicBezTo>
                  <a:cubicBezTo>
                    <a:pt x="765" y="21072"/>
                    <a:pt x="751" y="21086"/>
                    <a:pt x="705" y="21102"/>
                  </a:cubicBezTo>
                  <a:lnTo>
                    <a:pt x="705" y="22122"/>
                  </a:lnTo>
                  <a:lnTo>
                    <a:pt x="165" y="22122"/>
                  </a:lnTo>
                  <a:cubicBezTo>
                    <a:pt x="165" y="22152"/>
                    <a:pt x="151" y="22182"/>
                    <a:pt x="151" y="22212"/>
                  </a:cubicBezTo>
                  <a:lnTo>
                    <a:pt x="705" y="22212"/>
                  </a:lnTo>
                  <a:lnTo>
                    <a:pt x="705" y="23681"/>
                  </a:lnTo>
                  <a:lnTo>
                    <a:pt x="91" y="23681"/>
                  </a:lnTo>
                  <a:lnTo>
                    <a:pt x="91" y="23771"/>
                  </a:lnTo>
                  <a:lnTo>
                    <a:pt x="705" y="23771"/>
                  </a:lnTo>
                  <a:lnTo>
                    <a:pt x="705" y="23966"/>
                  </a:lnTo>
                  <a:lnTo>
                    <a:pt x="795" y="23966"/>
                  </a:lnTo>
                  <a:lnTo>
                    <a:pt x="795" y="23771"/>
                  </a:lnTo>
                  <a:lnTo>
                    <a:pt x="2280" y="23771"/>
                  </a:lnTo>
                  <a:lnTo>
                    <a:pt x="2280" y="24041"/>
                  </a:lnTo>
                  <a:lnTo>
                    <a:pt x="2370" y="24041"/>
                  </a:lnTo>
                  <a:lnTo>
                    <a:pt x="2370" y="23771"/>
                  </a:lnTo>
                  <a:lnTo>
                    <a:pt x="3840" y="23771"/>
                  </a:lnTo>
                  <a:lnTo>
                    <a:pt x="3840" y="23951"/>
                  </a:lnTo>
                  <a:lnTo>
                    <a:pt x="3930" y="23951"/>
                  </a:lnTo>
                  <a:lnTo>
                    <a:pt x="3930" y="23771"/>
                  </a:lnTo>
                  <a:lnTo>
                    <a:pt x="5414" y="23771"/>
                  </a:lnTo>
                  <a:lnTo>
                    <a:pt x="5414" y="23876"/>
                  </a:lnTo>
                  <a:lnTo>
                    <a:pt x="5490" y="23876"/>
                  </a:lnTo>
                  <a:lnTo>
                    <a:pt x="5490" y="23771"/>
                  </a:lnTo>
                  <a:lnTo>
                    <a:pt x="6974" y="23771"/>
                  </a:lnTo>
                  <a:lnTo>
                    <a:pt x="6974" y="23831"/>
                  </a:lnTo>
                  <a:lnTo>
                    <a:pt x="7064" y="23876"/>
                  </a:lnTo>
                  <a:lnTo>
                    <a:pt x="7064" y="23771"/>
                  </a:lnTo>
                  <a:lnTo>
                    <a:pt x="8533" y="23771"/>
                  </a:lnTo>
                  <a:lnTo>
                    <a:pt x="8533" y="23876"/>
                  </a:lnTo>
                  <a:lnTo>
                    <a:pt x="8623" y="23876"/>
                  </a:lnTo>
                  <a:lnTo>
                    <a:pt x="8623" y="23771"/>
                  </a:lnTo>
                  <a:lnTo>
                    <a:pt x="10109" y="23771"/>
                  </a:lnTo>
                  <a:lnTo>
                    <a:pt x="10109" y="23966"/>
                  </a:lnTo>
                  <a:lnTo>
                    <a:pt x="10183" y="23966"/>
                  </a:lnTo>
                  <a:lnTo>
                    <a:pt x="10183" y="23771"/>
                  </a:lnTo>
                  <a:lnTo>
                    <a:pt x="11668" y="23771"/>
                  </a:lnTo>
                  <a:lnTo>
                    <a:pt x="11668" y="23966"/>
                  </a:lnTo>
                  <a:lnTo>
                    <a:pt x="11758" y="23966"/>
                  </a:lnTo>
                  <a:lnTo>
                    <a:pt x="11758" y="23771"/>
                  </a:lnTo>
                  <a:lnTo>
                    <a:pt x="12328" y="23771"/>
                  </a:lnTo>
                  <a:cubicBezTo>
                    <a:pt x="12543" y="23702"/>
                    <a:pt x="12774" y="23688"/>
                    <a:pt x="13007" y="23688"/>
                  </a:cubicBezTo>
                  <a:cubicBezTo>
                    <a:pt x="13181" y="23688"/>
                    <a:pt x="13356" y="23696"/>
                    <a:pt x="13528" y="23696"/>
                  </a:cubicBezTo>
                  <a:cubicBezTo>
                    <a:pt x="13558" y="23726"/>
                    <a:pt x="13588" y="23756"/>
                    <a:pt x="13632" y="23771"/>
                  </a:cubicBezTo>
                  <a:lnTo>
                    <a:pt x="14802" y="23771"/>
                  </a:lnTo>
                  <a:lnTo>
                    <a:pt x="14802" y="23996"/>
                  </a:lnTo>
                  <a:lnTo>
                    <a:pt x="14878" y="23996"/>
                  </a:lnTo>
                  <a:lnTo>
                    <a:pt x="14878" y="23771"/>
                  </a:lnTo>
                  <a:lnTo>
                    <a:pt x="16362" y="23771"/>
                  </a:lnTo>
                  <a:lnTo>
                    <a:pt x="16362" y="23951"/>
                  </a:lnTo>
                  <a:cubicBezTo>
                    <a:pt x="16392" y="23936"/>
                    <a:pt x="16422" y="23936"/>
                    <a:pt x="16452" y="23921"/>
                  </a:cubicBezTo>
                  <a:lnTo>
                    <a:pt x="16452" y="23771"/>
                  </a:lnTo>
                  <a:lnTo>
                    <a:pt x="17922" y="23771"/>
                  </a:lnTo>
                  <a:lnTo>
                    <a:pt x="17922" y="23786"/>
                  </a:lnTo>
                  <a:lnTo>
                    <a:pt x="18012" y="23786"/>
                  </a:lnTo>
                  <a:lnTo>
                    <a:pt x="18012" y="23771"/>
                  </a:lnTo>
                  <a:lnTo>
                    <a:pt x="18192" y="23771"/>
                  </a:lnTo>
                  <a:cubicBezTo>
                    <a:pt x="18551" y="23756"/>
                    <a:pt x="18911" y="23711"/>
                    <a:pt x="19271" y="23681"/>
                  </a:cubicBezTo>
                  <a:lnTo>
                    <a:pt x="18012" y="23681"/>
                  </a:lnTo>
                  <a:lnTo>
                    <a:pt x="18012" y="22212"/>
                  </a:lnTo>
                  <a:lnTo>
                    <a:pt x="19497" y="22212"/>
                  </a:lnTo>
                  <a:lnTo>
                    <a:pt x="19497" y="23666"/>
                  </a:lnTo>
                  <a:lnTo>
                    <a:pt x="19571" y="23666"/>
                  </a:lnTo>
                  <a:lnTo>
                    <a:pt x="19571" y="22212"/>
                  </a:lnTo>
                  <a:lnTo>
                    <a:pt x="21057" y="22212"/>
                  </a:lnTo>
                  <a:lnTo>
                    <a:pt x="21057" y="23576"/>
                  </a:lnTo>
                  <a:lnTo>
                    <a:pt x="21147" y="23576"/>
                  </a:lnTo>
                  <a:lnTo>
                    <a:pt x="21147" y="22212"/>
                  </a:lnTo>
                  <a:lnTo>
                    <a:pt x="22616" y="22212"/>
                  </a:lnTo>
                  <a:lnTo>
                    <a:pt x="22616" y="23681"/>
                  </a:lnTo>
                  <a:lnTo>
                    <a:pt x="22331" y="23681"/>
                  </a:lnTo>
                  <a:cubicBezTo>
                    <a:pt x="22526" y="23726"/>
                    <a:pt x="22721" y="23726"/>
                    <a:pt x="22916" y="23771"/>
                  </a:cubicBezTo>
                  <a:lnTo>
                    <a:pt x="23576" y="23771"/>
                  </a:lnTo>
                  <a:lnTo>
                    <a:pt x="23936" y="23681"/>
                  </a:lnTo>
                  <a:lnTo>
                    <a:pt x="22706" y="23681"/>
                  </a:lnTo>
                  <a:lnTo>
                    <a:pt x="22706" y="22212"/>
                  </a:lnTo>
                  <a:lnTo>
                    <a:pt x="24190" y="22212"/>
                  </a:lnTo>
                  <a:lnTo>
                    <a:pt x="24190" y="23681"/>
                  </a:lnTo>
                  <a:lnTo>
                    <a:pt x="23936" y="23681"/>
                  </a:lnTo>
                  <a:cubicBezTo>
                    <a:pt x="24010" y="23711"/>
                    <a:pt x="24086" y="23741"/>
                    <a:pt x="24176" y="23756"/>
                  </a:cubicBezTo>
                  <a:cubicBezTo>
                    <a:pt x="24206" y="23771"/>
                    <a:pt x="24236" y="23771"/>
                    <a:pt x="24280" y="23771"/>
                  </a:cubicBezTo>
                  <a:lnTo>
                    <a:pt x="25750" y="23771"/>
                  </a:lnTo>
                  <a:lnTo>
                    <a:pt x="25750" y="24101"/>
                  </a:lnTo>
                  <a:cubicBezTo>
                    <a:pt x="25780" y="24101"/>
                    <a:pt x="25810" y="24116"/>
                    <a:pt x="25840" y="24116"/>
                  </a:cubicBezTo>
                  <a:lnTo>
                    <a:pt x="25840" y="23771"/>
                  </a:lnTo>
                  <a:lnTo>
                    <a:pt x="27130" y="23771"/>
                  </a:lnTo>
                  <a:lnTo>
                    <a:pt x="27130" y="23681"/>
                  </a:lnTo>
                  <a:lnTo>
                    <a:pt x="25840" y="23681"/>
                  </a:lnTo>
                  <a:lnTo>
                    <a:pt x="25840" y="22212"/>
                  </a:lnTo>
                  <a:lnTo>
                    <a:pt x="27025" y="22212"/>
                  </a:lnTo>
                  <a:lnTo>
                    <a:pt x="27025" y="22182"/>
                  </a:lnTo>
                  <a:lnTo>
                    <a:pt x="27025" y="22122"/>
                  </a:lnTo>
                  <a:lnTo>
                    <a:pt x="25840" y="22122"/>
                  </a:lnTo>
                  <a:lnTo>
                    <a:pt x="25840" y="20636"/>
                  </a:lnTo>
                  <a:lnTo>
                    <a:pt x="26995" y="20636"/>
                  </a:lnTo>
                  <a:cubicBezTo>
                    <a:pt x="26980" y="20622"/>
                    <a:pt x="26965" y="20592"/>
                    <a:pt x="26950" y="20562"/>
                  </a:cubicBezTo>
                  <a:lnTo>
                    <a:pt x="25840" y="20562"/>
                  </a:lnTo>
                  <a:lnTo>
                    <a:pt x="25840" y="19077"/>
                  </a:lnTo>
                  <a:lnTo>
                    <a:pt x="26965" y="19077"/>
                  </a:lnTo>
                  <a:cubicBezTo>
                    <a:pt x="26965" y="19047"/>
                    <a:pt x="26950" y="19017"/>
                    <a:pt x="26950" y="18987"/>
                  </a:cubicBezTo>
                  <a:lnTo>
                    <a:pt x="25840" y="18987"/>
                  </a:lnTo>
                  <a:lnTo>
                    <a:pt x="25840" y="17517"/>
                  </a:lnTo>
                  <a:lnTo>
                    <a:pt x="26680" y="17517"/>
                  </a:lnTo>
                  <a:cubicBezTo>
                    <a:pt x="26680" y="17487"/>
                    <a:pt x="26665" y="17457"/>
                    <a:pt x="26665" y="17427"/>
                  </a:cubicBezTo>
                  <a:lnTo>
                    <a:pt x="25840" y="17427"/>
                  </a:lnTo>
                  <a:lnTo>
                    <a:pt x="25840" y="15943"/>
                  </a:lnTo>
                  <a:lnTo>
                    <a:pt x="26710" y="15943"/>
                  </a:lnTo>
                  <a:cubicBezTo>
                    <a:pt x="26725" y="15913"/>
                    <a:pt x="26725" y="15897"/>
                    <a:pt x="26740" y="15867"/>
                  </a:cubicBezTo>
                  <a:lnTo>
                    <a:pt x="25840" y="15867"/>
                  </a:lnTo>
                  <a:lnTo>
                    <a:pt x="25840" y="14383"/>
                  </a:lnTo>
                  <a:lnTo>
                    <a:pt x="27310" y="14383"/>
                  </a:lnTo>
                  <a:lnTo>
                    <a:pt x="27310" y="14623"/>
                  </a:lnTo>
                  <a:lnTo>
                    <a:pt x="27400" y="14398"/>
                  </a:lnTo>
                  <a:lnTo>
                    <a:pt x="27400" y="14383"/>
                  </a:lnTo>
                  <a:cubicBezTo>
                    <a:pt x="27415" y="14353"/>
                    <a:pt x="27415" y="14323"/>
                    <a:pt x="27430" y="14293"/>
                  </a:cubicBezTo>
                  <a:lnTo>
                    <a:pt x="27400" y="14293"/>
                  </a:lnTo>
                  <a:lnTo>
                    <a:pt x="27400" y="13423"/>
                  </a:lnTo>
                  <a:cubicBezTo>
                    <a:pt x="27370" y="13243"/>
                    <a:pt x="27355" y="13063"/>
                    <a:pt x="27310" y="12868"/>
                  </a:cubicBezTo>
                  <a:lnTo>
                    <a:pt x="27310" y="14293"/>
                  </a:lnTo>
                  <a:lnTo>
                    <a:pt x="25840" y="14293"/>
                  </a:lnTo>
                  <a:lnTo>
                    <a:pt x="25840" y="12823"/>
                  </a:lnTo>
                  <a:lnTo>
                    <a:pt x="27310" y="12823"/>
                  </a:lnTo>
                  <a:cubicBezTo>
                    <a:pt x="27295" y="12808"/>
                    <a:pt x="27295" y="12793"/>
                    <a:pt x="27295" y="12778"/>
                  </a:cubicBezTo>
                  <a:cubicBezTo>
                    <a:pt x="27295" y="12763"/>
                    <a:pt x="27295" y="12748"/>
                    <a:pt x="27280" y="12733"/>
                  </a:cubicBezTo>
                  <a:lnTo>
                    <a:pt x="25840" y="12733"/>
                  </a:lnTo>
                  <a:lnTo>
                    <a:pt x="25840" y="11248"/>
                  </a:lnTo>
                  <a:lnTo>
                    <a:pt x="27010" y="11248"/>
                  </a:lnTo>
                  <a:cubicBezTo>
                    <a:pt x="27010" y="11218"/>
                    <a:pt x="26995" y="11204"/>
                    <a:pt x="26995" y="11174"/>
                  </a:cubicBezTo>
                  <a:lnTo>
                    <a:pt x="25840" y="11174"/>
                  </a:lnTo>
                  <a:lnTo>
                    <a:pt x="25840" y="9688"/>
                  </a:lnTo>
                  <a:lnTo>
                    <a:pt x="26875" y="9688"/>
                  </a:lnTo>
                  <a:cubicBezTo>
                    <a:pt x="26875" y="9658"/>
                    <a:pt x="26875" y="9628"/>
                    <a:pt x="26860" y="9598"/>
                  </a:cubicBezTo>
                  <a:lnTo>
                    <a:pt x="25840" y="9598"/>
                  </a:lnTo>
                  <a:lnTo>
                    <a:pt x="25840" y="8129"/>
                  </a:lnTo>
                  <a:lnTo>
                    <a:pt x="26770" y="8129"/>
                  </a:lnTo>
                  <a:cubicBezTo>
                    <a:pt x="26770" y="8099"/>
                    <a:pt x="26770" y="8069"/>
                    <a:pt x="26755" y="8039"/>
                  </a:cubicBezTo>
                  <a:lnTo>
                    <a:pt x="25840" y="8039"/>
                  </a:lnTo>
                  <a:lnTo>
                    <a:pt x="25840" y="6555"/>
                  </a:lnTo>
                  <a:lnTo>
                    <a:pt x="26965" y="6555"/>
                  </a:lnTo>
                  <a:cubicBezTo>
                    <a:pt x="26980" y="6525"/>
                    <a:pt x="26980" y="6509"/>
                    <a:pt x="26995" y="6479"/>
                  </a:cubicBezTo>
                  <a:lnTo>
                    <a:pt x="25840" y="6479"/>
                  </a:lnTo>
                  <a:lnTo>
                    <a:pt x="25840" y="4995"/>
                  </a:lnTo>
                  <a:lnTo>
                    <a:pt x="27310" y="4995"/>
                  </a:lnTo>
                  <a:lnTo>
                    <a:pt x="27310" y="4905"/>
                  </a:lnTo>
                  <a:lnTo>
                    <a:pt x="25840" y="4905"/>
                  </a:lnTo>
                  <a:lnTo>
                    <a:pt x="25840" y="3435"/>
                  </a:lnTo>
                  <a:lnTo>
                    <a:pt x="27310" y="3435"/>
                  </a:lnTo>
                  <a:lnTo>
                    <a:pt x="27310" y="3480"/>
                  </a:lnTo>
                  <a:cubicBezTo>
                    <a:pt x="27340" y="3105"/>
                    <a:pt x="27385" y="2730"/>
                    <a:pt x="27400" y="2355"/>
                  </a:cubicBezTo>
                  <a:cubicBezTo>
                    <a:pt x="27400" y="2026"/>
                    <a:pt x="27340" y="1696"/>
                    <a:pt x="27310" y="1366"/>
                  </a:cubicBezTo>
                  <a:lnTo>
                    <a:pt x="27310" y="1786"/>
                  </a:lnTo>
                  <a:lnTo>
                    <a:pt x="25840" y="1786"/>
                  </a:lnTo>
                  <a:lnTo>
                    <a:pt x="25840" y="300"/>
                  </a:lnTo>
                  <a:lnTo>
                    <a:pt x="27235" y="300"/>
                  </a:lnTo>
                  <a:cubicBezTo>
                    <a:pt x="27235" y="270"/>
                    <a:pt x="27235" y="240"/>
                    <a:pt x="27220" y="210"/>
                  </a:cubicBezTo>
                  <a:lnTo>
                    <a:pt x="27055" y="210"/>
                  </a:lnTo>
                  <a:cubicBezTo>
                    <a:pt x="27055" y="226"/>
                    <a:pt x="27040" y="226"/>
                    <a:pt x="27040" y="226"/>
                  </a:cubicBezTo>
                  <a:cubicBezTo>
                    <a:pt x="27040" y="210"/>
                    <a:pt x="27040" y="210"/>
                    <a:pt x="27025" y="210"/>
                  </a:cubicBezTo>
                  <a:lnTo>
                    <a:pt x="25840" y="210"/>
                  </a:lnTo>
                  <a:lnTo>
                    <a:pt x="25840" y="166"/>
                  </a:lnTo>
                  <a:lnTo>
                    <a:pt x="25750" y="166"/>
                  </a:lnTo>
                  <a:lnTo>
                    <a:pt x="25750" y="210"/>
                  </a:lnTo>
                  <a:lnTo>
                    <a:pt x="23111" y="210"/>
                  </a:lnTo>
                  <a:cubicBezTo>
                    <a:pt x="22946" y="226"/>
                    <a:pt x="22781" y="270"/>
                    <a:pt x="22616" y="300"/>
                  </a:cubicBezTo>
                  <a:lnTo>
                    <a:pt x="22616" y="1786"/>
                  </a:lnTo>
                  <a:lnTo>
                    <a:pt x="21147" y="1786"/>
                  </a:lnTo>
                  <a:lnTo>
                    <a:pt x="21147" y="406"/>
                  </a:lnTo>
                  <a:cubicBezTo>
                    <a:pt x="21117" y="406"/>
                    <a:pt x="21087" y="406"/>
                    <a:pt x="21057" y="390"/>
                  </a:cubicBezTo>
                  <a:lnTo>
                    <a:pt x="21057" y="1786"/>
                  </a:lnTo>
                  <a:lnTo>
                    <a:pt x="19571" y="1786"/>
                  </a:lnTo>
                  <a:lnTo>
                    <a:pt x="19571" y="450"/>
                  </a:lnTo>
                  <a:cubicBezTo>
                    <a:pt x="19541" y="466"/>
                    <a:pt x="19511" y="466"/>
                    <a:pt x="19497" y="466"/>
                  </a:cubicBezTo>
                  <a:lnTo>
                    <a:pt x="19497" y="1786"/>
                  </a:lnTo>
                  <a:lnTo>
                    <a:pt x="18012" y="1786"/>
                  </a:lnTo>
                  <a:lnTo>
                    <a:pt x="18012" y="300"/>
                  </a:lnTo>
                  <a:lnTo>
                    <a:pt x="18627" y="300"/>
                  </a:lnTo>
                  <a:cubicBezTo>
                    <a:pt x="18567" y="270"/>
                    <a:pt x="18551" y="240"/>
                    <a:pt x="18507" y="210"/>
                  </a:cubicBezTo>
                  <a:lnTo>
                    <a:pt x="18237" y="210"/>
                  </a:lnTo>
                  <a:cubicBezTo>
                    <a:pt x="18117" y="240"/>
                    <a:pt x="18012" y="286"/>
                    <a:pt x="17922" y="316"/>
                  </a:cubicBezTo>
                  <a:lnTo>
                    <a:pt x="17922" y="1786"/>
                  </a:lnTo>
                  <a:lnTo>
                    <a:pt x="16452" y="1786"/>
                  </a:lnTo>
                  <a:lnTo>
                    <a:pt x="16452" y="480"/>
                  </a:lnTo>
                  <a:lnTo>
                    <a:pt x="16362" y="480"/>
                  </a:lnTo>
                  <a:lnTo>
                    <a:pt x="16362" y="1786"/>
                  </a:lnTo>
                  <a:lnTo>
                    <a:pt x="14878" y="1786"/>
                  </a:lnTo>
                  <a:lnTo>
                    <a:pt x="14878" y="300"/>
                  </a:lnTo>
                  <a:lnTo>
                    <a:pt x="15042" y="300"/>
                  </a:lnTo>
                  <a:cubicBezTo>
                    <a:pt x="14998" y="300"/>
                    <a:pt x="14938" y="286"/>
                    <a:pt x="14862" y="286"/>
                  </a:cubicBezTo>
                  <a:cubicBezTo>
                    <a:pt x="14518" y="286"/>
                    <a:pt x="14158" y="300"/>
                    <a:pt x="13812" y="300"/>
                  </a:cubicBezTo>
                  <a:lnTo>
                    <a:pt x="14802" y="300"/>
                  </a:lnTo>
                  <a:lnTo>
                    <a:pt x="14802" y="1786"/>
                  </a:lnTo>
                  <a:lnTo>
                    <a:pt x="13318" y="1786"/>
                  </a:lnTo>
                  <a:lnTo>
                    <a:pt x="13318" y="300"/>
                  </a:lnTo>
                  <a:lnTo>
                    <a:pt x="13812" y="300"/>
                  </a:lnTo>
                  <a:cubicBezTo>
                    <a:pt x="13662" y="300"/>
                    <a:pt x="13528" y="300"/>
                    <a:pt x="13392" y="270"/>
                  </a:cubicBezTo>
                  <a:cubicBezTo>
                    <a:pt x="13332" y="256"/>
                    <a:pt x="13272" y="226"/>
                    <a:pt x="13228" y="196"/>
                  </a:cubicBezTo>
                  <a:lnTo>
                    <a:pt x="13228" y="210"/>
                  </a:lnTo>
                  <a:lnTo>
                    <a:pt x="12298" y="210"/>
                  </a:lnTo>
                  <a:cubicBezTo>
                    <a:pt x="12283" y="240"/>
                    <a:pt x="12223" y="256"/>
                    <a:pt x="12223" y="270"/>
                  </a:cubicBezTo>
                  <a:cubicBezTo>
                    <a:pt x="12103" y="286"/>
                    <a:pt x="11773" y="286"/>
                    <a:pt x="11383" y="300"/>
                  </a:cubicBezTo>
                  <a:lnTo>
                    <a:pt x="11668" y="300"/>
                  </a:lnTo>
                  <a:lnTo>
                    <a:pt x="11668" y="1786"/>
                  </a:lnTo>
                  <a:lnTo>
                    <a:pt x="10183" y="1786"/>
                  </a:lnTo>
                  <a:lnTo>
                    <a:pt x="10183" y="406"/>
                  </a:lnTo>
                  <a:cubicBezTo>
                    <a:pt x="10153" y="406"/>
                    <a:pt x="10123" y="406"/>
                    <a:pt x="10109" y="420"/>
                  </a:cubicBezTo>
                  <a:lnTo>
                    <a:pt x="10109" y="1786"/>
                  </a:lnTo>
                  <a:lnTo>
                    <a:pt x="8623" y="1786"/>
                  </a:lnTo>
                  <a:lnTo>
                    <a:pt x="8623" y="390"/>
                  </a:lnTo>
                  <a:cubicBezTo>
                    <a:pt x="8593" y="376"/>
                    <a:pt x="8563" y="376"/>
                    <a:pt x="8533" y="376"/>
                  </a:cubicBezTo>
                  <a:lnTo>
                    <a:pt x="8533" y="1786"/>
                  </a:lnTo>
                  <a:lnTo>
                    <a:pt x="7064" y="1786"/>
                  </a:lnTo>
                  <a:lnTo>
                    <a:pt x="7064" y="300"/>
                  </a:lnTo>
                  <a:lnTo>
                    <a:pt x="8263" y="300"/>
                  </a:lnTo>
                  <a:cubicBezTo>
                    <a:pt x="8143" y="270"/>
                    <a:pt x="8039" y="240"/>
                    <a:pt x="7934" y="210"/>
                  </a:cubicBezTo>
                  <a:lnTo>
                    <a:pt x="7064" y="210"/>
                  </a:lnTo>
                  <a:lnTo>
                    <a:pt x="7064" y="16"/>
                  </a:lnTo>
                  <a:cubicBezTo>
                    <a:pt x="7034" y="16"/>
                    <a:pt x="7004" y="16"/>
                    <a:pt x="6974" y="0"/>
                  </a:cubicBezTo>
                  <a:close/>
                </a:path>
              </a:pathLst>
            </a:custGeom>
            <a:solidFill>
              <a:srgbClr val="E7E3DA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3559350" y="237010"/>
              <a:ext cx="5360863" cy="4705175"/>
            </a:xfrm>
            <a:custGeom>
              <a:avLst/>
              <a:gdLst/>
              <a:ahLst/>
              <a:cxnLst/>
              <a:rect l="l" t="t" r="r" b="b"/>
              <a:pathLst>
                <a:path w="27580" h="24207" extrusionOk="0">
                  <a:moveTo>
                    <a:pt x="6266" y="1"/>
                  </a:moveTo>
                  <a:cubicBezTo>
                    <a:pt x="6041" y="1"/>
                    <a:pt x="5818" y="26"/>
                    <a:pt x="5594" y="93"/>
                  </a:cubicBezTo>
                  <a:cubicBezTo>
                    <a:pt x="5294" y="169"/>
                    <a:pt x="5010" y="349"/>
                    <a:pt x="4694" y="363"/>
                  </a:cubicBezTo>
                  <a:cubicBezTo>
                    <a:pt x="4593" y="366"/>
                    <a:pt x="4492" y="367"/>
                    <a:pt x="4391" y="367"/>
                  </a:cubicBezTo>
                  <a:cubicBezTo>
                    <a:pt x="3937" y="367"/>
                    <a:pt x="3481" y="341"/>
                    <a:pt x="3014" y="303"/>
                  </a:cubicBezTo>
                  <a:cubicBezTo>
                    <a:pt x="2880" y="303"/>
                    <a:pt x="2730" y="289"/>
                    <a:pt x="2595" y="289"/>
                  </a:cubicBezTo>
                  <a:cubicBezTo>
                    <a:pt x="2520" y="289"/>
                    <a:pt x="2445" y="273"/>
                    <a:pt x="2385" y="273"/>
                  </a:cubicBezTo>
                  <a:cubicBezTo>
                    <a:pt x="2345" y="273"/>
                    <a:pt x="2298" y="267"/>
                    <a:pt x="2254" y="267"/>
                  </a:cubicBezTo>
                  <a:cubicBezTo>
                    <a:pt x="2232" y="267"/>
                    <a:pt x="2210" y="268"/>
                    <a:pt x="2190" y="273"/>
                  </a:cubicBezTo>
                  <a:cubicBezTo>
                    <a:pt x="2145" y="273"/>
                    <a:pt x="2100" y="289"/>
                    <a:pt x="2055" y="289"/>
                  </a:cubicBezTo>
                  <a:lnTo>
                    <a:pt x="1365" y="289"/>
                  </a:lnTo>
                  <a:cubicBezTo>
                    <a:pt x="1290" y="273"/>
                    <a:pt x="1230" y="259"/>
                    <a:pt x="1170" y="259"/>
                  </a:cubicBezTo>
                  <a:cubicBezTo>
                    <a:pt x="1150" y="254"/>
                    <a:pt x="1130" y="252"/>
                    <a:pt x="1111" y="252"/>
                  </a:cubicBezTo>
                  <a:cubicBezTo>
                    <a:pt x="1072" y="252"/>
                    <a:pt x="1035" y="259"/>
                    <a:pt x="1005" y="259"/>
                  </a:cubicBezTo>
                  <a:cubicBezTo>
                    <a:pt x="855" y="259"/>
                    <a:pt x="721" y="243"/>
                    <a:pt x="571" y="243"/>
                  </a:cubicBezTo>
                  <a:cubicBezTo>
                    <a:pt x="541" y="243"/>
                    <a:pt x="511" y="229"/>
                    <a:pt x="465" y="229"/>
                  </a:cubicBezTo>
                  <a:lnTo>
                    <a:pt x="331" y="229"/>
                  </a:lnTo>
                  <a:cubicBezTo>
                    <a:pt x="285" y="229"/>
                    <a:pt x="285" y="229"/>
                    <a:pt x="285" y="273"/>
                  </a:cubicBezTo>
                  <a:cubicBezTo>
                    <a:pt x="255" y="349"/>
                    <a:pt x="241" y="439"/>
                    <a:pt x="255" y="513"/>
                  </a:cubicBezTo>
                  <a:cubicBezTo>
                    <a:pt x="271" y="603"/>
                    <a:pt x="315" y="693"/>
                    <a:pt x="331" y="783"/>
                  </a:cubicBezTo>
                  <a:cubicBezTo>
                    <a:pt x="331" y="813"/>
                    <a:pt x="345" y="843"/>
                    <a:pt x="345" y="873"/>
                  </a:cubicBezTo>
                  <a:cubicBezTo>
                    <a:pt x="361" y="889"/>
                    <a:pt x="361" y="919"/>
                    <a:pt x="361" y="933"/>
                  </a:cubicBezTo>
                  <a:cubicBezTo>
                    <a:pt x="375" y="1053"/>
                    <a:pt x="435" y="1173"/>
                    <a:pt x="451" y="1309"/>
                  </a:cubicBezTo>
                  <a:cubicBezTo>
                    <a:pt x="511" y="1729"/>
                    <a:pt x="451" y="2179"/>
                    <a:pt x="375" y="2613"/>
                  </a:cubicBezTo>
                  <a:cubicBezTo>
                    <a:pt x="315" y="2928"/>
                    <a:pt x="241" y="3228"/>
                    <a:pt x="315" y="3558"/>
                  </a:cubicBezTo>
                  <a:cubicBezTo>
                    <a:pt x="361" y="3813"/>
                    <a:pt x="571" y="3948"/>
                    <a:pt x="631" y="4173"/>
                  </a:cubicBezTo>
                  <a:cubicBezTo>
                    <a:pt x="661" y="4308"/>
                    <a:pt x="601" y="4428"/>
                    <a:pt x="691" y="4548"/>
                  </a:cubicBezTo>
                  <a:cubicBezTo>
                    <a:pt x="781" y="4682"/>
                    <a:pt x="931" y="4682"/>
                    <a:pt x="975" y="4908"/>
                  </a:cubicBezTo>
                  <a:cubicBezTo>
                    <a:pt x="1020" y="5148"/>
                    <a:pt x="811" y="5372"/>
                    <a:pt x="945" y="5598"/>
                  </a:cubicBezTo>
                  <a:cubicBezTo>
                    <a:pt x="1005" y="5702"/>
                    <a:pt x="1095" y="5748"/>
                    <a:pt x="1155" y="5852"/>
                  </a:cubicBezTo>
                  <a:cubicBezTo>
                    <a:pt x="1170" y="5912"/>
                    <a:pt x="1260" y="6108"/>
                    <a:pt x="1260" y="6168"/>
                  </a:cubicBezTo>
                  <a:cubicBezTo>
                    <a:pt x="1245" y="6272"/>
                    <a:pt x="1050" y="6422"/>
                    <a:pt x="975" y="6512"/>
                  </a:cubicBezTo>
                  <a:cubicBezTo>
                    <a:pt x="901" y="6618"/>
                    <a:pt x="811" y="6708"/>
                    <a:pt x="721" y="6812"/>
                  </a:cubicBezTo>
                  <a:cubicBezTo>
                    <a:pt x="601" y="6962"/>
                    <a:pt x="465" y="7098"/>
                    <a:pt x="331" y="7232"/>
                  </a:cubicBezTo>
                  <a:cubicBezTo>
                    <a:pt x="211" y="7352"/>
                    <a:pt x="165" y="7427"/>
                    <a:pt x="285" y="7607"/>
                  </a:cubicBezTo>
                  <a:cubicBezTo>
                    <a:pt x="331" y="7667"/>
                    <a:pt x="421" y="7697"/>
                    <a:pt x="465" y="7772"/>
                  </a:cubicBezTo>
                  <a:cubicBezTo>
                    <a:pt x="511" y="7892"/>
                    <a:pt x="435" y="8087"/>
                    <a:pt x="421" y="8207"/>
                  </a:cubicBezTo>
                  <a:cubicBezTo>
                    <a:pt x="361" y="8642"/>
                    <a:pt x="301" y="9077"/>
                    <a:pt x="225" y="9511"/>
                  </a:cubicBezTo>
                  <a:cubicBezTo>
                    <a:pt x="165" y="9781"/>
                    <a:pt x="225" y="10081"/>
                    <a:pt x="211" y="10351"/>
                  </a:cubicBezTo>
                  <a:cubicBezTo>
                    <a:pt x="195" y="10487"/>
                    <a:pt x="135" y="10591"/>
                    <a:pt x="121" y="10711"/>
                  </a:cubicBezTo>
                  <a:cubicBezTo>
                    <a:pt x="105" y="10877"/>
                    <a:pt x="255" y="11131"/>
                    <a:pt x="361" y="11281"/>
                  </a:cubicBezTo>
                  <a:cubicBezTo>
                    <a:pt x="465" y="11447"/>
                    <a:pt x="631" y="11581"/>
                    <a:pt x="721" y="11761"/>
                  </a:cubicBezTo>
                  <a:cubicBezTo>
                    <a:pt x="901" y="12107"/>
                    <a:pt x="765" y="12571"/>
                    <a:pt x="855" y="12931"/>
                  </a:cubicBezTo>
                  <a:cubicBezTo>
                    <a:pt x="915" y="13171"/>
                    <a:pt x="901" y="13471"/>
                    <a:pt x="901" y="13741"/>
                  </a:cubicBezTo>
                  <a:cubicBezTo>
                    <a:pt x="901" y="13861"/>
                    <a:pt x="945" y="13966"/>
                    <a:pt x="945" y="14056"/>
                  </a:cubicBezTo>
                  <a:cubicBezTo>
                    <a:pt x="960" y="14221"/>
                    <a:pt x="825" y="14281"/>
                    <a:pt x="661" y="14431"/>
                  </a:cubicBezTo>
                  <a:cubicBezTo>
                    <a:pt x="541" y="14521"/>
                    <a:pt x="405" y="14626"/>
                    <a:pt x="345" y="14760"/>
                  </a:cubicBezTo>
                  <a:cubicBezTo>
                    <a:pt x="255" y="14940"/>
                    <a:pt x="345" y="15046"/>
                    <a:pt x="375" y="15226"/>
                  </a:cubicBezTo>
                  <a:cubicBezTo>
                    <a:pt x="421" y="15526"/>
                    <a:pt x="285" y="15826"/>
                    <a:pt x="285" y="16140"/>
                  </a:cubicBezTo>
                  <a:cubicBezTo>
                    <a:pt x="285" y="16366"/>
                    <a:pt x="195" y="16486"/>
                    <a:pt x="211" y="16710"/>
                  </a:cubicBezTo>
                  <a:cubicBezTo>
                    <a:pt x="211" y="16920"/>
                    <a:pt x="211" y="17130"/>
                    <a:pt x="135" y="17340"/>
                  </a:cubicBezTo>
                  <a:cubicBezTo>
                    <a:pt x="91" y="17460"/>
                    <a:pt x="1" y="17550"/>
                    <a:pt x="31" y="17686"/>
                  </a:cubicBezTo>
                  <a:cubicBezTo>
                    <a:pt x="75" y="17925"/>
                    <a:pt x="391" y="18030"/>
                    <a:pt x="511" y="18210"/>
                  </a:cubicBezTo>
                  <a:cubicBezTo>
                    <a:pt x="615" y="18390"/>
                    <a:pt x="555" y="18765"/>
                    <a:pt x="601" y="18990"/>
                  </a:cubicBezTo>
                  <a:cubicBezTo>
                    <a:pt x="661" y="19320"/>
                    <a:pt x="631" y="19605"/>
                    <a:pt x="751" y="19919"/>
                  </a:cubicBezTo>
                  <a:cubicBezTo>
                    <a:pt x="841" y="20159"/>
                    <a:pt x="811" y="20385"/>
                    <a:pt x="811" y="20639"/>
                  </a:cubicBezTo>
                  <a:cubicBezTo>
                    <a:pt x="811" y="20729"/>
                    <a:pt x="841" y="20969"/>
                    <a:pt x="811" y="21059"/>
                  </a:cubicBezTo>
                  <a:cubicBezTo>
                    <a:pt x="765" y="21209"/>
                    <a:pt x="735" y="21135"/>
                    <a:pt x="631" y="21239"/>
                  </a:cubicBezTo>
                  <a:cubicBezTo>
                    <a:pt x="465" y="21405"/>
                    <a:pt x="391" y="21735"/>
                    <a:pt x="301" y="21929"/>
                  </a:cubicBezTo>
                  <a:cubicBezTo>
                    <a:pt x="1" y="22529"/>
                    <a:pt x="121" y="23279"/>
                    <a:pt x="121" y="23939"/>
                  </a:cubicBezTo>
                  <a:cubicBezTo>
                    <a:pt x="299" y="24015"/>
                    <a:pt x="509" y="24032"/>
                    <a:pt x="727" y="24032"/>
                  </a:cubicBezTo>
                  <a:cubicBezTo>
                    <a:pt x="901" y="24032"/>
                    <a:pt x="1080" y="24021"/>
                    <a:pt x="1251" y="24021"/>
                  </a:cubicBezTo>
                  <a:cubicBezTo>
                    <a:pt x="1369" y="24021"/>
                    <a:pt x="1484" y="24026"/>
                    <a:pt x="1590" y="24044"/>
                  </a:cubicBezTo>
                  <a:cubicBezTo>
                    <a:pt x="1830" y="24089"/>
                    <a:pt x="2055" y="24104"/>
                    <a:pt x="2310" y="24104"/>
                  </a:cubicBezTo>
                  <a:cubicBezTo>
                    <a:pt x="2745" y="24104"/>
                    <a:pt x="3134" y="24014"/>
                    <a:pt x="3570" y="24014"/>
                  </a:cubicBezTo>
                  <a:cubicBezTo>
                    <a:pt x="3626" y="24016"/>
                    <a:pt x="3683" y="24016"/>
                    <a:pt x="3739" y="24016"/>
                  </a:cubicBezTo>
                  <a:cubicBezTo>
                    <a:pt x="4324" y="24016"/>
                    <a:pt x="4899" y="23953"/>
                    <a:pt x="5474" y="23939"/>
                  </a:cubicBezTo>
                  <a:cubicBezTo>
                    <a:pt x="5760" y="23924"/>
                    <a:pt x="6044" y="23924"/>
                    <a:pt x="6329" y="23894"/>
                  </a:cubicBezTo>
                  <a:cubicBezTo>
                    <a:pt x="6450" y="23882"/>
                    <a:pt x="6610" y="23840"/>
                    <a:pt x="6753" y="23840"/>
                  </a:cubicBezTo>
                  <a:cubicBezTo>
                    <a:pt x="6788" y="23840"/>
                    <a:pt x="6822" y="23843"/>
                    <a:pt x="6854" y="23849"/>
                  </a:cubicBezTo>
                  <a:cubicBezTo>
                    <a:pt x="7004" y="23879"/>
                    <a:pt x="7139" y="23969"/>
                    <a:pt x="7304" y="23999"/>
                  </a:cubicBezTo>
                  <a:cubicBezTo>
                    <a:pt x="7426" y="24024"/>
                    <a:pt x="7548" y="24034"/>
                    <a:pt x="7671" y="24034"/>
                  </a:cubicBezTo>
                  <a:cubicBezTo>
                    <a:pt x="8087" y="24034"/>
                    <a:pt x="8507" y="23921"/>
                    <a:pt x="8920" y="23921"/>
                  </a:cubicBezTo>
                  <a:cubicBezTo>
                    <a:pt x="8956" y="23921"/>
                    <a:pt x="8993" y="23922"/>
                    <a:pt x="9029" y="23924"/>
                  </a:cubicBezTo>
                  <a:cubicBezTo>
                    <a:pt x="9193" y="23939"/>
                    <a:pt x="9283" y="24014"/>
                    <a:pt x="9463" y="24029"/>
                  </a:cubicBezTo>
                  <a:cubicBezTo>
                    <a:pt x="9899" y="24029"/>
                    <a:pt x="10333" y="24014"/>
                    <a:pt x="10783" y="24014"/>
                  </a:cubicBezTo>
                  <a:cubicBezTo>
                    <a:pt x="11041" y="24014"/>
                    <a:pt x="11316" y="24039"/>
                    <a:pt x="11588" y="24039"/>
                  </a:cubicBezTo>
                  <a:cubicBezTo>
                    <a:pt x="11680" y="24039"/>
                    <a:pt x="11772" y="24036"/>
                    <a:pt x="11863" y="24029"/>
                  </a:cubicBezTo>
                  <a:cubicBezTo>
                    <a:pt x="12043" y="24014"/>
                    <a:pt x="12133" y="23924"/>
                    <a:pt x="12268" y="23864"/>
                  </a:cubicBezTo>
                  <a:cubicBezTo>
                    <a:pt x="12503" y="23768"/>
                    <a:pt x="12752" y="23748"/>
                    <a:pt x="13006" y="23748"/>
                  </a:cubicBezTo>
                  <a:cubicBezTo>
                    <a:pt x="13190" y="23748"/>
                    <a:pt x="13375" y="23759"/>
                    <a:pt x="13558" y="23759"/>
                  </a:cubicBezTo>
                  <a:cubicBezTo>
                    <a:pt x="13722" y="23909"/>
                    <a:pt x="13858" y="23924"/>
                    <a:pt x="14052" y="23954"/>
                  </a:cubicBezTo>
                  <a:cubicBezTo>
                    <a:pt x="14382" y="23999"/>
                    <a:pt x="14712" y="24029"/>
                    <a:pt x="15028" y="24089"/>
                  </a:cubicBezTo>
                  <a:cubicBezTo>
                    <a:pt x="15193" y="24123"/>
                    <a:pt x="15367" y="24140"/>
                    <a:pt x="15545" y="24140"/>
                  </a:cubicBezTo>
                  <a:cubicBezTo>
                    <a:pt x="15915" y="24140"/>
                    <a:pt x="16298" y="24066"/>
                    <a:pt x="16632" y="23924"/>
                  </a:cubicBezTo>
                  <a:cubicBezTo>
                    <a:pt x="16823" y="23852"/>
                    <a:pt x="17031" y="23835"/>
                    <a:pt x="17242" y="23835"/>
                  </a:cubicBezTo>
                  <a:cubicBezTo>
                    <a:pt x="17429" y="23835"/>
                    <a:pt x="17619" y="23849"/>
                    <a:pt x="17802" y="23849"/>
                  </a:cubicBezTo>
                  <a:cubicBezTo>
                    <a:pt x="18342" y="23849"/>
                    <a:pt x="18867" y="23789"/>
                    <a:pt x="19407" y="23744"/>
                  </a:cubicBezTo>
                  <a:cubicBezTo>
                    <a:pt x="19971" y="23699"/>
                    <a:pt x="20569" y="23638"/>
                    <a:pt x="21156" y="23638"/>
                  </a:cubicBezTo>
                  <a:cubicBezTo>
                    <a:pt x="21551" y="23638"/>
                    <a:pt x="21942" y="23666"/>
                    <a:pt x="22316" y="23744"/>
                  </a:cubicBezTo>
                  <a:cubicBezTo>
                    <a:pt x="22526" y="23774"/>
                    <a:pt x="22736" y="23789"/>
                    <a:pt x="22946" y="23834"/>
                  </a:cubicBezTo>
                  <a:cubicBezTo>
                    <a:pt x="23051" y="23849"/>
                    <a:pt x="23160" y="23857"/>
                    <a:pt x="23270" y="23857"/>
                  </a:cubicBezTo>
                  <a:cubicBezTo>
                    <a:pt x="23381" y="23857"/>
                    <a:pt x="23493" y="23849"/>
                    <a:pt x="23606" y="23834"/>
                  </a:cubicBezTo>
                  <a:lnTo>
                    <a:pt x="23966" y="23744"/>
                  </a:lnTo>
                  <a:cubicBezTo>
                    <a:pt x="24040" y="23774"/>
                    <a:pt x="24116" y="23804"/>
                    <a:pt x="24206" y="23819"/>
                  </a:cubicBezTo>
                  <a:cubicBezTo>
                    <a:pt x="24370" y="23849"/>
                    <a:pt x="24550" y="23864"/>
                    <a:pt x="24716" y="23864"/>
                  </a:cubicBezTo>
                  <a:cubicBezTo>
                    <a:pt x="25030" y="23909"/>
                    <a:pt x="25300" y="23939"/>
                    <a:pt x="25586" y="24089"/>
                  </a:cubicBezTo>
                  <a:cubicBezTo>
                    <a:pt x="25777" y="24185"/>
                    <a:pt x="25963" y="24205"/>
                    <a:pt x="26156" y="24205"/>
                  </a:cubicBezTo>
                  <a:cubicBezTo>
                    <a:pt x="26295" y="24205"/>
                    <a:pt x="26439" y="24194"/>
                    <a:pt x="26590" y="24194"/>
                  </a:cubicBezTo>
                  <a:cubicBezTo>
                    <a:pt x="26670" y="24194"/>
                    <a:pt x="26765" y="24206"/>
                    <a:pt x="26857" y="24206"/>
                  </a:cubicBezTo>
                  <a:cubicBezTo>
                    <a:pt x="26973" y="24206"/>
                    <a:pt x="27085" y="24188"/>
                    <a:pt x="27160" y="24104"/>
                  </a:cubicBezTo>
                  <a:cubicBezTo>
                    <a:pt x="27190" y="23804"/>
                    <a:pt x="27115" y="23459"/>
                    <a:pt x="27055" y="23159"/>
                  </a:cubicBezTo>
                  <a:cubicBezTo>
                    <a:pt x="26980" y="22829"/>
                    <a:pt x="27010" y="22589"/>
                    <a:pt x="27055" y="22245"/>
                  </a:cubicBezTo>
                  <a:cubicBezTo>
                    <a:pt x="27100" y="21885"/>
                    <a:pt x="27190" y="21539"/>
                    <a:pt x="27175" y="21179"/>
                  </a:cubicBezTo>
                  <a:cubicBezTo>
                    <a:pt x="27160" y="20879"/>
                    <a:pt x="27010" y="20715"/>
                    <a:pt x="26890" y="20459"/>
                  </a:cubicBezTo>
                  <a:cubicBezTo>
                    <a:pt x="26800" y="20249"/>
                    <a:pt x="26785" y="20025"/>
                    <a:pt x="26830" y="19755"/>
                  </a:cubicBezTo>
                  <a:cubicBezTo>
                    <a:pt x="26875" y="19590"/>
                    <a:pt x="26980" y="19425"/>
                    <a:pt x="26995" y="19245"/>
                  </a:cubicBezTo>
                  <a:cubicBezTo>
                    <a:pt x="27010" y="19020"/>
                    <a:pt x="26875" y="18795"/>
                    <a:pt x="26830" y="18570"/>
                  </a:cubicBezTo>
                  <a:cubicBezTo>
                    <a:pt x="26800" y="18390"/>
                    <a:pt x="26830" y="18210"/>
                    <a:pt x="26800" y="18045"/>
                  </a:cubicBezTo>
                  <a:cubicBezTo>
                    <a:pt x="26725" y="17670"/>
                    <a:pt x="26635" y="17296"/>
                    <a:pt x="26650" y="16920"/>
                  </a:cubicBezTo>
                  <a:cubicBezTo>
                    <a:pt x="26650" y="16620"/>
                    <a:pt x="26635" y="16350"/>
                    <a:pt x="26725" y="16066"/>
                  </a:cubicBezTo>
                  <a:cubicBezTo>
                    <a:pt x="26800" y="15766"/>
                    <a:pt x="26965" y="15526"/>
                    <a:pt x="27085" y="15256"/>
                  </a:cubicBezTo>
                  <a:cubicBezTo>
                    <a:pt x="27265" y="14850"/>
                    <a:pt x="27580" y="14341"/>
                    <a:pt x="27490" y="13876"/>
                  </a:cubicBezTo>
                  <a:cubicBezTo>
                    <a:pt x="27430" y="13531"/>
                    <a:pt x="27400" y="13186"/>
                    <a:pt x="27325" y="12841"/>
                  </a:cubicBezTo>
                  <a:cubicBezTo>
                    <a:pt x="27265" y="12527"/>
                    <a:pt x="27175" y="12257"/>
                    <a:pt x="27175" y="11941"/>
                  </a:cubicBezTo>
                  <a:cubicBezTo>
                    <a:pt x="27160" y="11581"/>
                    <a:pt x="26935" y="11221"/>
                    <a:pt x="26995" y="10847"/>
                  </a:cubicBezTo>
                  <a:cubicBezTo>
                    <a:pt x="27025" y="10697"/>
                    <a:pt x="27175" y="10561"/>
                    <a:pt x="27175" y="10411"/>
                  </a:cubicBezTo>
                  <a:cubicBezTo>
                    <a:pt x="27160" y="10337"/>
                    <a:pt x="27115" y="10261"/>
                    <a:pt x="27055" y="10201"/>
                  </a:cubicBezTo>
                  <a:cubicBezTo>
                    <a:pt x="26950" y="9991"/>
                    <a:pt x="26890" y="9781"/>
                    <a:pt x="26890" y="9541"/>
                  </a:cubicBezTo>
                  <a:cubicBezTo>
                    <a:pt x="26905" y="9317"/>
                    <a:pt x="26905" y="9092"/>
                    <a:pt x="26905" y="8867"/>
                  </a:cubicBezTo>
                  <a:cubicBezTo>
                    <a:pt x="26920" y="8762"/>
                    <a:pt x="26890" y="8672"/>
                    <a:pt x="26830" y="8597"/>
                  </a:cubicBezTo>
                  <a:cubicBezTo>
                    <a:pt x="26710" y="7877"/>
                    <a:pt x="26860" y="7112"/>
                    <a:pt x="27055" y="6422"/>
                  </a:cubicBezTo>
                  <a:cubicBezTo>
                    <a:pt x="27205" y="5868"/>
                    <a:pt x="27340" y="5508"/>
                    <a:pt x="27340" y="4968"/>
                  </a:cubicBezTo>
                  <a:cubicBezTo>
                    <a:pt x="27325" y="4578"/>
                    <a:pt x="27340" y="4188"/>
                    <a:pt x="27340" y="3783"/>
                  </a:cubicBezTo>
                  <a:cubicBezTo>
                    <a:pt x="27340" y="3333"/>
                    <a:pt x="27415" y="2883"/>
                    <a:pt x="27430" y="2418"/>
                  </a:cubicBezTo>
                  <a:cubicBezTo>
                    <a:pt x="27430" y="2029"/>
                    <a:pt x="27355" y="1669"/>
                    <a:pt x="27340" y="1279"/>
                  </a:cubicBezTo>
                  <a:cubicBezTo>
                    <a:pt x="27325" y="1083"/>
                    <a:pt x="27355" y="889"/>
                    <a:pt x="27325" y="679"/>
                  </a:cubicBezTo>
                  <a:cubicBezTo>
                    <a:pt x="27280" y="469"/>
                    <a:pt x="27250" y="319"/>
                    <a:pt x="27250" y="93"/>
                  </a:cubicBezTo>
                  <a:cubicBezTo>
                    <a:pt x="27250" y="92"/>
                    <a:pt x="27249" y="91"/>
                    <a:pt x="27248" y="91"/>
                  </a:cubicBezTo>
                  <a:cubicBezTo>
                    <a:pt x="27230" y="91"/>
                    <a:pt x="27080" y="290"/>
                    <a:pt x="27070" y="290"/>
                  </a:cubicBezTo>
                  <a:cubicBezTo>
                    <a:pt x="27070" y="290"/>
                    <a:pt x="27070" y="289"/>
                    <a:pt x="27070" y="289"/>
                  </a:cubicBezTo>
                  <a:cubicBezTo>
                    <a:pt x="27004" y="265"/>
                    <a:pt x="26922" y="257"/>
                    <a:pt x="26838" y="257"/>
                  </a:cubicBezTo>
                  <a:cubicBezTo>
                    <a:pt x="26714" y="257"/>
                    <a:pt x="26584" y="273"/>
                    <a:pt x="26486" y="273"/>
                  </a:cubicBezTo>
                  <a:cubicBezTo>
                    <a:pt x="26170" y="273"/>
                    <a:pt x="25900" y="243"/>
                    <a:pt x="25600" y="199"/>
                  </a:cubicBezTo>
                  <a:cubicBezTo>
                    <a:pt x="25550" y="191"/>
                    <a:pt x="25503" y="188"/>
                    <a:pt x="25456" y="188"/>
                  </a:cubicBezTo>
                  <a:cubicBezTo>
                    <a:pt x="25240" y="188"/>
                    <a:pt x="25056" y="261"/>
                    <a:pt x="24820" y="273"/>
                  </a:cubicBezTo>
                  <a:cubicBezTo>
                    <a:pt x="24660" y="278"/>
                    <a:pt x="24499" y="280"/>
                    <a:pt x="24336" y="280"/>
                  </a:cubicBezTo>
                  <a:cubicBezTo>
                    <a:pt x="24011" y="280"/>
                    <a:pt x="23681" y="273"/>
                    <a:pt x="23351" y="273"/>
                  </a:cubicBezTo>
                  <a:cubicBezTo>
                    <a:pt x="22886" y="273"/>
                    <a:pt x="22511" y="423"/>
                    <a:pt x="22076" y="513"/>
                  </a:cubicBezTo>
                  <a:cubicBezTo>
                    <a:pt x="21974" y="534"/>
                    <a:pt x="21874" y="542"/>
                    <a:pt x="21776" y="542"/>
                  </a:cubicBezTo>
                  <a:cubicBezTo>
                    <a:pt x="21446" y="542"/>
                    <a:pt x="21137" y="450"/>
                    <a:pt x="20801" y="439"/>
                  </a:cubicBezTo>
                  <a:cubicBezTo>
                    <a:pt x="20663" y="430"/>
                    <a:pt x="20516" y="421"/>
                    <a:pt x="20370" y="421"/>
                  </a:cubicBezTo>
                  <a:cubicBezTo>
                    <a:pt x="20261" y="421"/>
                    <a:pt x="20153" y="426"/>
                    <a:pt x="20051" y="439"/>
                  </a:cubicBezTo>
                  <a:cubicBezTo>
                    <a:pt x="19857" y="453"/>
                    <a:pt x="19661" y="529"/>
                    <a:pt x="19467" y="529"/>
                  </a:cubicBezTo>
                  <a:cubicBezTo>
                    <a:pt x="19440" y="530"/>
                    <a:pt x="19413" y="531"/>
                    <a:pt x="19387" y="531"/>
                  </a:cubicBezTo>
                  <a:cubicBezTo>
                    <a:pt x="19141" y="531"/>
                    <a:pt x="18888" y="473"/>
                    <a:pt x="18671" y="379"/>
                  </a:cubicBezTo>
                  <a:cubicBezTo>
                    <a:pt x="18581" y="333"/>
                    <a:pt x="18581" y="273"/>
                    <a:pt x="18491" y="259"/>
                  </a:cubicBezTo>
                  <a:cubicBezTo>
                    <a:pt x="18473" y="255"/>
                    <a:pt x="18453" y="254"/>
                    <a:pt x="18432" y="254"/>
                  </a:cubicBezTo>
                  <a:cubicBezTo>
                    <a:pt x="18281" y="254"/>
                    <a:pt x="18071" y="339"/>
                    <a:pt x="17952" y="379"/>
                  </a:cubicBezTo>
                  <a:cubicBezTo>
                    <a:pt x="17637" y="469"/>
                    <a:pt x="17322" y="513"/>
                    <a:pt x="16992" y="529"/>
                  </a:cubicBezTo>
                  <a:cubicBezTo>
                    <a:pt x="16849" y="533"/>
                    <a:pt x="16702" y="535"/>
                    <a:pt x="16554" y="535"/>
                  </a:cubicBezTo>
                  <a:cubicBezTo>
                    <a:pt x="16127" y="535"/>
                    <a:pt x="15687" y="512"/>
                    <a:pt x="15298" y="423"/>
                  </a:cubicBezTo>
                  <a:cubicBezTo>
                    <a:pt x="15118" y="379"/>
                    <a:pt x="15072" y="349"/>
                    <a:pt x="14892" y="349"/>
                  </a:cubicBezTo>
                  <a:cubicBezTo>
                    <a:pt x="14548" y="349"/>
                    <a:pt x="14188" y="363"/>
                    <a:pt x="13842" y="363"/>
                  </a:cubicBezTo>
                  <a:cubicBezTo>
                    <a:pt x="13692" y="363"/>
                    <a:pt x="13558" y="363"/>
                    <a:pt x="13422" y="333"/>
                  </a:cubicBezTo>
                  <a:cubicBezTo>
                    <a:pt x="13332" y="319"/>
                    <a:pt x="13258" y="273"/>
                    <a:pt x="13198" y="199"/>
                  </a:cubicBezTo>
                  <a:cubicBezTo>
                    <a:pt x="13124" y="175"/>
                    <a:pt x="13048" y="166"/>
                    <a:pt x="12973" y="166"/>
                  </a:cubicBezTo>
                  <a:cubicBezTo>
                    <a:pt x="12758" y="166"/>
                    <a:pt x="12542" y="240"/>
                    <a:pt x="12343" y="273"/>
                  </a:cubicBezTo>
                  <a:cubicBezTo>
                    <a:pt x="12343" y="289"/>
                    <a:pt x="12253" y="319"/>
                    <a:pt x="12253" y="333"/>
                  </a:cubicBezTo>
                  <a:cubicBezTo>
                    <a:pt x="11923" y="349"/>
                    <a:pt x="9869" y="363"/>
                    <a:pt x="9899" y="603"/>
                  </a:cubicBezTo>
                  <a:cubicBezTo>
                    <a:pt x="9850" y="621"/>
                    <a:pt x="9795" y="628"/>
                    <a:pt x="9738" y="628"/>
                  </a:cubicBezTo>
                  <a:cubicBezTo>
                    <a:pt x="9548" y="628"/>
                    <a:pt x="9324" y="552"/>
                    <a:pt x="9163" y="529"/>
                  </a:cubicBezTo>
                  <a:cubicBezTo>
                    <a:pt x="8459" y="453"/>
                    <a:pt x="7784" y="183"/>
                    <a:pt x="7094" y="79"/>
                  </a:cubicBezTo>
                  <a:cubicBezTo>
                    <a:pt x="6814" y="37"/>
                    <a:pt x="6539" y="1"/>
                    <a:pt x="6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565181" y="249255"/>
              <a:ext cx="5331706" cy="4687487"/>
            </a:xfrm>
            <a:custGeom>
              <a:avLst/>
              <a:gdLst/>
              <a:ahLst/>
              <a:cxnLst/>
              <a:rect l="l" t="t" r="r" b="b"/>
              <a:pathLst>
                <a:path w="27430" h="24116" extrusionOk="0">
                  <a:moveTo>
                    <a:pt x="2280" y="300"/>
                  </a:moveTo>
                  <a:lnTo>
                    <a:pt x="2280" y="1786"/>
                  </a:lnTo>
                  <a:lnTo>
                    <a:pt x="795" y="1786"/>
                  </a:lnTo>
                  <a:lnTo>
                    <a:pt x="795" y="300"/>
                  </a:lnTo>
                  <a:close/>
                  <a:moveTo>
                    <a:pt x="3840" y="300"/>
                  </a:moveTo>
                  <a:lnTo>
                    <a:pt x="3840" y="1786"/>
                  </a:lnTo>
                  <a:lnTo>
                    <a:pt x="2370" y="1786"/>
                  </a:lnTo>
                  <a:lnTo>
                    <a:pt x="2370" y="300"/>
                  </a:lnTo>
                  <a:close/>
                  <a:moveTo>
                    <a:pt x="6974" y="300"/>
                  </a:moveTo>
                  <a:lnTo>
                    <a:pt x="6974" y="1786"/>
                  </a:lnTo>
                  <a:lnTo>
                    <a:pt x="5490" y="1786"/>
                  </a:lnTo>
                  <a:lnTo>
                    <a:pt x="5490" y="300"/>
                  </a:lnTo>
                  <a:close/>
                  <a:moveTo>
                    <a:pt x="13228" y="300"/>
                  </a:moveTo>
                  <a:lnTo>
                    <a:pt x="13228" y="1786"/>
                  </a:lnTo>
                  <a:lnTo>
                    <a:pt x="11758" y="1786"/>
                  </a:lnTo>
                  <a:lnTo>
                    <a:pt x="11758" y="300"/>
                  </a:lnTo>
                  <a:close/>
                  <a:moveTo>
                    <a:pt x="24190" y="300"/>
                  </a:moveTo>
                  <a:lnTo>
                    <a:pt x="24190" y="1786"/>
                  </a:lnTo>
                  <a:lnTo>
                    <a:pt x="22706" y="1786"/>
                  </a:lnTo>
                  <a:lnTo>
                    <a:pt x="22706" y="300"/>
                  </a:lnTo>
                  <a:close/>
                  <a:moveTo>
                    <a:pt x="25750" y="300"/>
                  </a:moveTo>
                  <a:lnTo>
                    <a:pt x="25750" y="1786"/>
                  </a:lnTo>
                  <a:lnTo>
                    <a:pt x="24266" y="1786"/>
                  </a:lnTo>
                  <a:lnTo>
                    <a:pt x="24266" y="300"/>
                  </a:lnTo>
                  <a:close/>
                  <a:moveTo>
                    <a:pt x="2280" y="1860"/>
                  </a:moveTo>
                  <a:lnTo>
                    <a:pt x="2280" y="3345"/>
                  </a:lnTo>
                  <a:lnTo>
                    <a:pt x="795" y="3345"/>
                  </a:lnTo>
                  <a:lnTo>
                    <a:pt x="795" y="1860"/>
                  </a:lnTo>
                  <a:close/>
                  <a:moveTo>
                    <a:pt x="3840" y="1860"/>
                  </a:moveTo>
                  <a:lnTo>
                    <a:pt x="3840" y="3345"/>
                  </a:lnTo>
                  <a:lnTo>
                    <a:pt x="2370" y="3345"/>
                  </a:lnTo>
                  <a:lnTo>
                    <a:pt x="2370" y="1860"/>
                  </a:lnTo>
                  <a:close/>
                  <a:moveTo>
                    <a:pt x="5414" y="1860"/>
                  </a:moveTo>
                  <a:lnTo>
                    <a:pt x="5414" y="3345"/>
                  </a:lnTo>
                  <a:lnTo>
                    <a:pt x="3930" y="3345"/>
                  </a:lnTo>
                  <a:lnTo>
                    <a:pt x="3930" y="1860"/>
                  </a:lnTo>
                  <a:close/>
                  <a:moveTo>
                    <a:pt x="6974" y="1860"/>
                  </a:moveTo>
                  <a:lnTo>
                    <a:pt x="6974" y="3345"/>
                  </a:lnTo>
                  <a:lnTo>
                    <a:pt x="5490" y="3345"/>
                  </a:lnTo>
                  <a:lnTo>
                    <a:pt x="5490" y="1860"/>
                  </a:lnTo>
                  <a:close/>
                  <a:moveTo>
                    <a:pt x="8533" y="1860"/>
                  </a:moveTo>
                  <a:lnTo>
                    <a:pt x="8533" y="3345"/>
                  </a:lnTo>
                  <a:lnTo>
                    <a:pt x="7064" y="3345"/>
                  </a:lnTo>
                  <a:lnTo>
                    <a:pt x="7064" y="1860"/>
                  </a:lnTo>
                  <a:close/>
                  <a:moveTo>
                    <a:pt x="10109" y="1860"/>
                  </a:moveTo>
                  <a:lnTo>
                    <a:pt x="10109" y="3345"/>
                  </a:lnTo>
                  <a:lnTo>
                    <a:pt x="8623" y="3345"/>
                  </a:lnTo>
                  <a:lnTo>
                    <a:pt x="8623" y="1860"/>
                  </a:lnTo>
                  <a:close/>
                  <a:moveTo>
                    <a:pt x="11668" y="1860"/>
                  </a:moveTo>
                  <a:lnTo>
                    <a:pt x="11668" y="3345"/>
                  </a:lnTo>
                  <a:lnTo>
                    <a:pt x="10183" y="3345"/>
                  </a:lnTo>
                  <a:lnTo>
                    <a:pt x="10183" y="1860"/>
                  </a:lnTo>
                  <a:close/>
                  <a:moveTo>
                    <a:pt x="13228" y="1860"/>
                  </a:moveTo>
                  <a:lnTo>
                    <a:pt x="13228" y="3345"/>
                  </a:lnTo>
                  <a:lnTo>
                    <a:pt x="11758" y="3345"/>
                  </a:lnTo>
                  <a:lnTo>
                    <a:pt x="11758" y="1860"/>
                  </a:lnTo>
                  <a:close/>
                  <a:moveTo>
                    <a:pt x="14802" y="1860"/>
                  </a:moveTo>
                  <a:lnTo>
                    <a:pt x="14802" y="3345"/>
                  </a:lnTo>
                  <a:lnTo>
                    <a:pt x="13318" y="3345"/>
                  </a:lnTo>
                  <a:lnTo>
                    <a:pt x="13318" y="1860"/>
                  </a:lnTo>
                  <a:close/>
                  <a:moveTo>
                    <a:pt x="16362" y="1860"/>
                  </a:moveTo>
                  <a:lnTo>
                    <a:pt x="16362" y="3345"/>
                  </a:lnTo>
                  <a:lnTo>
                    <a:pt x="14878" y="3345"/>
                  </a:lnTo>
                  <a:lnTo>
                    <a:pt x="14878" y="1860"/>
                  </a:lnTo>
                  <a:close/>
                  <a:moveTo>
                    <a:pt x="17922" y="1860"/>
                  </a:moveTo>
                  <a:lnTo>
                    <a:pt x="17922" y="3345"/>
                  </a:lnTo>
                  <a:lnTo>
                    <a:pt x="16452" y="3345"/>
                  </a:lnTo>
                  <a:lnTo>
                    <a:pt x="16452" y="1860"/>
                  </a:lnTo>
                  <a:close/>
                  <a:moveTo>
                    <a:pt x="19497" y="1860"/>
                  </a:moveTo>
                  <a:lnTo>
                    <a:pt x="19497" y="3345"/>
                  </a:lnTo>
                  <a:lnTo>
                    <a:pt x="18012" y="3345"/>
                  </a:lnTo>
                  <a:lnTo>
                    <a:pt x="18012" y="1860"/>
                  </a:lnTo>
                  <a:close/>
                  <a:moveTo>
                    <a:pt x="21057" y="1860"/>
                  </a:moveTo>
                  <a:lnTo>
                    <a:pt x="21057" y="3345"/>
                  </a:lnTo>
                  <a:lnTo>
                    <a:pt x="19571" y="3345"/>
                  </a:lnTo>
                  <a:lnTo>
                    <a:pt x="19571" y="1860"/>
                  </a:lnTo>
                  <a:close/>
                  <a:moveTo>
                    <a:pt x="22616" y="1860"/>
                  </a:moveTo>
                  <a:lnTo>
                    <a:pt x="22616" y="3345"/>
                  </a:lnTo>
                  <a:lnTo>
                    <a:pt x="21147" y="3345"/>
                  </a:lnTo>
                  <a:lnTo>
                    <a:pt x="21147" y="1860"/>
                  </a:lnTo>
                  <a:close/>
                  <a:moveTo>
                    <a:pt x="24190" y="1860"/>
                  </a:moveTo>
                  <a:lnTo>
                    <a:pt x="24190" y="3345"/>
                  </a:lnTo>
                  <a:lnTo>
                    <a:pt x="22706" y="3345"/>
                  </a:lnTo>
                  <a:lnTo>
                    <a:pt x="22706" y="1860"/>
                  </a:lnTo>
                  <a:close/>
                  <a:moveTo>
                    <a:pt x="25750" y="1860"/>
                  </a:moveTo>
                  <a:lnTo>
                    <a:pt x="25750" y="3345"/>
                  </a:lnTo>
                  <a:lnTo>
                    <a:pt x="24266" y="3345"/>
                  </a:lnTo>
                  <a:lnTo>
                    <a:pt x="24266" y="1860"/>
                  </a:lnTo>
                  <a:close/>
                  <a:moveTo>
                    <a:pt x="27310" y="1860"/>
                  </a:moveTo>
                  <a:lnTo>
                    <a:pt x="27310" y="3345"/>
                  </a:lnTo>
                  <a:lnTo>
                    <a:pt x="25840" y="3345"/>
                  </a:lnTo>
                  <a:lnTo>
                    <a:pt x="25840" y="1860"/>
                  </a:lnTo>
                  <a:close/>
                  <a:moveTo>
                    <a:pt x="3840" y="3435"/>
                  </a:moveTo>
                  <a:lnTo>
                    <a:pt x="3840" y="4905"/>
                  </a:lnTo>
                  <a:lnTo>
                    <a:pt x="2370" y="4905"/>
                  </a:lnTo>
                  <a:lnTo>
                    <a:pt x="2370" y="3435"/>
                  </a:lnTo>
                  <a:close/>
                  <a:moveTo>
                    <a:pt x="5414" y="3435"/>
                  </a:moveTo>
                  <a:lnTo>
                    <a:pt x="5414" y="4905"/>
                  </a:lnTo>
                  <a:lnTo>
                    <a:pt x="3930" y="4905"/>
                  </a:lnTo>
                  <a:lnTo>
                    <a:pt x="3930" y="3435"/>
                  </a:lnTo>
                  <a:close/>
                  <a:moveTo>
                    <a:pt x="6974" y="3435"/>
                  </a:moveTo>
                  <a:lnTo>
                    <a:pt x="6974" y="4905"/>
                  </a:lnTo>
                  <a:lnTo>
                    <a:pt x="5490" y="4905"/>
                  </a:lnTo>
                  <a:lnTo>
                    <a:pt x="5490" y="3435"/>
                  </a:lnTo>
                  <a:close/>
                  <a:moveTo>
                    <a:pt x="8533" y="3435"/>
                  </a:moveTo>
                  <a:lnTo>
                    <a:pt x="8533" y="4905"/>
                  </a:lnTo>
                  <a:lnTo>
                    <a:pt x="7064" y="4905"/>
                  </a:lnTo>
                  <a:lnTo>
                    <a:pt x="7064" y="3435"/>
                  </a:lnTo>
                  <a:close/>
                  <a:moveTo>
                    <a:pt x="10109" y="3435"/>
                  </a:moveTo>
                  <a:lnTo>
                    <a:pt x="10109" y="4905"/>
                  </a:lnTo>
                  <a:lnTo>
                    <a:pt x="8623" y="4905"/>
                  </a:lnTo>
                  <a:lnTo>
                    <a:pt x="8623" y="3435"/>
                  </a:lnTo>
                  <a:close/>
                  <a:moveTo>
                    <a:pt x="11668" y="3435"/>
                  </a:moveTo>
                  <a:lnTo>
                    <a:pt x="11668" y="4905"/>
                  </a:lnTo>
                  <a:lnTo>
                    <a:pt x="10183" y="4905"/>
                  </a:lnTo>
                  <a:lnTo>
                    <a:pt x="10183" y="3435"/>
                  </a:lnTo>
                  <a:close/>
                  <a:moveTo>
                    <a:pt x="13228" y="3435"/>
                  </a:moveTo>
                  <a:lnTo>
                    <a:pt x="13228" y="4905"/>
                  </a:lnTo>
                  <a:lnTo>
                    <a:pt x="11758" y="4905"/>
                  </a:lnTo>
                  <a:lnTo>
                    <a:pt x="11758" y="3435"/>
                  </a:lnTo>
                  <a:close/>
                  <a:moveTo>
                    <a:pt x="14802" y="3435"/>
                  </a:moveTo>
                  <a:lnTo>
                    <a:pt x="14802" y="4905"/>
                  </a:lnTo>
                  <a:lnTo>
                    <a:pt x="13318" y="4905"/>
                  </a:lnTo>
                  <a:lnTo>
                    <a:pt x="13318" y="3435"/>
                  </a:lnTo>
                  <a:close/>
                  <a:moveTo>
                    <a:pt x="16362" y="3435"/>
                  </a:moveTo>
                  <a:lnTo>
                    <a:pt x="16362" y="4905"/>
                  </a:lnTo>
                  <a:lnTo>
                    <a:pt x="14878" y="4905"/>
                  </a:lnTo>
                  <a:lnTo>
                    <a:pt x="14878" y="3435"/>
                  </a:lnTo>
                  <a:close/>
                  <a:moveTo>
                    <a:pt x="17922" y="3435"/>
                  </a:moveTo>
                  <a:lnTo>
                    <a:pt x="17922" y="4905"/>
                  </a:lnTo>
                  <a:lnTo>
                    <a:pt x="16452" y="4905"/>
                  </a:lnTo>
                  <a:lnTo>
                    <a:pt x="16452" y="3435"/>
                  </a:lnTo>
                  <a:close/>
                  <a:moveTo>
                    <a:pt x="19497" y="3435"/>
                  </a:moveTo>
                  <a:lnTo>
                    <a:pt x="19497" y="4905"/>
                  </a:lnTo>
                  <a:lnTo>
                    <a:pt x="18012" y="4905"/>
                  </a:lnTo>
                  <a:lnTo>
                    <a:pt x="18012" y="3435"/>
                  </a:lnTo>
                  <a:close/>
                  <a:moveTo>
                    <a:pt x="21057" y="3435"/>
                  </a:moveTo>
                  <a:lnTo>
                    <a:pt x="21057" y="4905"/>
                  </a:lnTo>
                  <a:lnTo>
                    <a:pt x="19571" y="4905"/>
                  </a:lnTo>
                  <a:lnTo>
                    <a:pt x="19571" y="3435"/>
                  </a:lnTo>
                  <a:close/>
                  <a:moveTo>
                    <a:pt x="22616" y="3435"/>
                  </a:moveTo>
                  <a:lnTo>
                    <a:pt x="22616" y="4905"/>
                  </a:lnTo>
                  <a:lnTo>
                    <a:pt x="21147" y="4905"/>
                  </a:lnTo>
                  <a:lnTo>
                    <a:pt x="21147" y="3435"/>
                  </a:lnTo>
                  <a:close/>
                  <a:moveTo>
                    <a:pt x="24190" y="3435"/>
                  </a:moveTo>
                  <a:lnTo>
                    <a:pt x="24190" y="4905"/>
                  </a:lnTo>
                  <a:lnTo>
                    <a:pt x="22706" y="4905"/>
                  </a:lnTo>
                  <a:lnTo>
                    <a:pt x="22706" y="3435"/>
                  </a:lnTo>
                  <a:close/>
                  <a:moveTo>
                    <a:pt x="25750" y="3435"/>
                  </a:moveTo>
                  <a:lnTo>
                    <a:pt x="25750" y="4905"/>
                  </a:lnTo>
                  <a:lnTo>
                    <a:pt x="24266" y="4905"/>
                  </a:lnTo>
                  <a:lnTo>
                    <a:pt x="24266" y="3435"/>
                  </a:lnTo>
                  <a:close/>
                  <a:moveTo>
                    <a:pt x="3840" y="4995"/>
                  </a:moveTo>
                  <a:lnTo>
                    <a:pt x="3840" y="6479"/>
                  </a:lnTo>
                  <a:lnTo>
                    <a:pt x="2370" y="6479"/>
                  </a:lnTo>
                  <a:lnTo>
                    <a:pt x="2370" y="4995"/>
                  </a:lnTo>
                  <a:close/>
                  <a:moveTo>
                    <a:pt x="5414" y="4995"/>
                  </a:moveTo>
                  <a:lnTo>
                    <a:pt x="5414" y="6479"/>
                  </a:lnTo>
                  <a:lnTo>
                    <a:pt x="3930" y="6479"/>
                  </a:lnTo>
                  <a:lnTo>
                    <a:pt x="3930" y="4995"/>
                  </a:lnTo>
                  <a:close/>
                  <a:moveTo>
                    <a:pt x="6974" y="4995"/>
                  </a:moveTo>
                  <a:lnTo>
                    <a:pt x="6974" y="6479"/>
                  </a:lnTo>
                  <a:lnTo>
                    <a:pt x="5490" y="6479"/>
                  </a:lnTo>
                  <a:lnTo>
                    <a:pt x="5490" y="4995"/>
                  </a:lnTo>
                  <a:close/>
                  <a:moveTo>
                    <a:pt x="8533" y="4995"/>
                  </a:moveTo>
                  <a:lnTo>
                    <a:pt x="8533" y="6479"/>
                  </a:lnTo>
                  <a:lnTo>
                    <a:pt x="7064" y="6479"/>
                  </a:lnTo>
                  <a:lnTo>
                    <a:pt x="7064" y="4995"/>
                  </a:lnTo>
                  <a:close/>
                  <a:moveTo>
                    <a:pt x="10109" y="4995"/>
                  </a:moveTo>
                  <a:lnTo>
                    <a:pt x="10109" y="6479"/>
                  </a:lnTo>
                  <a:lnTo>
                    <a:pt x="8623" y="6479"/>
                  </a:lnTo>
                  <a:lnTo>
                    <a:pt x="8623" y="4995"/>
                  </a:lnTo>
                  <a:close/>
                  <a:moveTo>
                    <a:pt x="11668" y="4995"/>
                  </a:moveTo>
                  <a:lnTo>
                    <a:pt x="11668" y="6479"/>
                  </a:lnTo>
                  <a:lnTo>
                    <a:pt x="10183" y="6479"/>
                  </a:lnTo>
                  <a:lnTo>
                    <a:pt x="10183" y="4995"/>
                  </a:lnTo>
                  <a:close/>
                  <a:moveTo>
                    <a:pt x="13228" y="4995"/>
                  </a:moveTo>
                  <a:lnTo>
                    <a:pt x="13228" y="6479"/>
                  </a:lnTo>
                  <a:lnTo>
                    <a:pt x="11758" y="6479"/>
                  </a:lnTo>
                  <a:lnTo>
                    <a:pt x="11758" y="4995"/>
                  </a:lnTo>
                  <a:close/>
                  <a:moveTo>
                    <a:pt x="14802" y="4995"/>
                  </a:moveTo>
                  <a:lnTo>
                    <a:pt x="14802" y="6479"/>
                  </a:lnTo>
                  <a:lnTo>
                    <a:pt x="13318" y="6479"/>
                  </a:lnTo>
                  <a:lnTo>
                    <a:pt x="13318" y="4995"/>
                  </a:lnTo>
                  <a:close/>
                  <a:moveTo>
                    <a:pt x="16362" y="4995"/>
                  </a:moveTo>
                  <a:lnTo>
                    <a:pt x="16362" y="6479"/>
                  </a:lnTo>
                  <a:lnTo>
                    <a:pt x="14878" y="6479"/>
                  </a:lnTo>
                  <a:lnTo>
                    <a:pt x="14878" y="4995"/>
                  </a:lnTo>
                  <a:close/>
                  <a:moveTo>
                    <a:pt x="17922" y="4995"/>
                  </a:moveTo>
                  <a:lnTo>
                    <a:pt x="17922" y="6479"/>
                  </a:lnTo>
                  <a:lnTo>
                    <a:pt x="16452" y="6479"/>
                  </a:lnTo>
                  <a:lnTo>
                    <a:pt x="16452" y="4995"/>
                  </a:lnTo>
                  <a:close/>
                  <a:moveTo>
                    <a:pt x="19497" y="4995"/>
                  </a:moveTo>
                  <a:lnTo>
                    <a:pt x="19497" y="6479"/>
                  </a:lnTo>
                  <a:lnTo>
                    <a:pt x="18012" y="6479"/>
                  </a:lnTo>
                  <a:lnTo>
                    <a:pt x="18012" y="4995"/>
                  </a:lnTo>
                  <a:close/>
                  <a:moveTo>
                    <a:pt x="21057" y="4995"/>
                  </a:moveTo>
                  <a:lnTo>
                    <a:pt x="21057" y="6479"/>
                  </a:lnTo>
                  <a:lnTo>
                    <a:pt x="19571" y="6479"/>
                  </a:lnTo>
                  <a:lnTo>
                    <a:pt x="19571" y="4995"/>
                  </a:lnTo>
                  <a:close/>
                  <a:moveTo>
                    <a:pt x="22616" y="4995"/>
                  </a:moveTo>
                  <a:lnTo>
                    <a:pt x="22616" y="6479"/>
                  </a:lnTo>
                  <a:lnTo>
                    <a:pt x="21147" y="6479"/>
                  </a:lnTo>
                  <a:lnTo>
                    <a:pt x="21147" y="4995"/>
                  </a:lnTo>
                  <a:close/>
                  <a:moveTo>
                    <a:pt x="24190" y="4995"/>
                  </a:moveTo>
                  <a:lnTo>
                    <a:pt x="24190" y="6479"/>
                  </a:lnTo>
                  <a:lnTo>
                    <a:pt x="22706" y="6479"/>
                  </a:lnTo>
                  <a:lnTo>
                    <a:pt x="22706" y="4995"/>
                  </a:lnTo>
                  <a:close/>
                  <a:moveTo>
                    <a:pt x="25750" y="4995"/>
                  </a:moveTo>
                  <a:lnTo>
                    <a:pt x="25750" y="6479"/>
                  </a:lnTo>
                  <a:lnTo>
                    <a:pt x="24266" y="6479"/>
                  </a:lnTo>
                  <a:lnTo>
                    <a:pt x="24266" y="4995"/>
                  </a:lnTo>
                  <a:close/>
                  <a:moveTo>
                    <a:pt x="3840" y="6555"/>
                  </a:moveTo>
                  <a:lnTo>
                    <a:pt x="3840" y="8039"/>
                  </a:lnTo>
                  <a:lnTo>
                    <a:pt x="2370" y="8039"/>
                  </a:lnTo>
                  <a:lnTo>
                    <a:pt x="2370" y="6555"/>
                  </a:lnTo>
                  <a:close/>
                  <a:moveTo>
                    <a:pt x="5414" y="6555"/>
                  </a:moveTo>
                  <a:lnTo>
                    <a:pt x="5414" y="8039"/>
                  </a:lnTo>
                  <a:lnTo>
                    <a:pt x="3930" y="8039"/>
                  </a:lnTo>
                  <a:lnTo>
                    <a:pt x="3930" y="6555"/>
                  </a:lnTo>
                  <a:close/>
                  <a:moveTo>
                    <a:pt x="6974" y="6555"/>
                  </a:moveTo>
                  <a:lnTo>
                    <a:pt x="6974" y="8039"/>
                  </a:lnTo>
                  <a:lnTo>
                    <a:pt x="5490" y="8039"/>
                  </a:lnTo>
                  <a:lnTo>
                    <a:pt x="5490" y="6555"/>
                  </a:lnTo>
                  <a:close/>
                  <a:moveTo>
                    <a:pt x="8533" y="6555"/>
                  </a:moveTo>
                  <a:lnTo>
                    <a:pt x="8533" y="8039"/>
                  </a:lnTo>
                  <a:lnTo>
                    <a:pt x="7064" y="8039"/>
                  </a:lnTo>
                  <a:lnTo>
                    <a:pt x="7064" y="6555"/>
                  </a:lnTo>
                  <a:close/>
                  <a:moveTo>
                    <a:pt x="10109" y="6555"/>
                  </a:moveTo>
                  <a:lnTo>
                    <a:pt x="10109" y="8039"/>
                  </a:lnTo>
                  <a:lnTo>
                    <a:pt x="8623" y="8039"/>
                  </a:lnTo>
                  <a:lnTo>
                    <a:pt x="8623" y="6555"/>
                  </a:lnTo>
                  <a:close/>
                  <a:moveTo>
                    <a:pt x="11668" y="6555"/>
                  </a:moveTo>
                  <a:lnTo>
                    <a:pt x="11668" y="8039"/>
                  </a:lnTo>
                  <a:lnTo>
                    <a:pt x="10183" y="8039"/>
                  </a:lnTo>
                  <a:lnTo>
                    <a:pt x="10183" y="6555"/>
                  </a:lnTo>
                  <a:close/>
                  <a:moveTo>
                    <a:pt x="13228" y="6555"/>
                  </a:moveTo>
                  <a:lnTo>
                    <a:pt x="13228" y="8039"/>
                  </a:lnTo>
                  <a:lnTo>
                    <a:pt x="11758" y="8039"/>
                  </a:lnTo>
                  <a:lnTo>
                    <a:pt x="11758" y="6555"/>
                  </a:lnTo>
                  <a:close/>
                  <a:moveTo>
                    <a:pt x="14802" y="6555"/>
                  </a:moveTo>
                  <a:lnTo>
                    <a:pt x="14802" y="8039"/>
                  </a:lnTo>
                  <a:lnTo>
                    <a:pt x="13318" y="8039"/>
                  </a:lnTo>
                  <a:lnTo>
                    <a:pt x="13318" y="6555"/>
                  </a:lnTo>
                  <a:close/>
                  <a:moveTo>
                    <a:pt x="16362" y="6555"/>
                  </a:moveTo>
                  <a:lnTo>
                    <a:pt x="16362" y="8039"/>
                  </a:lnTo>
                  <a:lnTo>
                    <a:pt x="14878" y="8039"/>
                  </a:lnTo>
                  <a:lnTo>
                    <a:pt x="14878" y="6555"/>
                  </a:lnTo>
                  <a:close/>
                  <a:moveTo>
                    <a:pt x="17922" y="6555"/>
                  </a:moveTo>
                  <a:lnTo>
                    <a:pt x="17922" y="8039"/>
                  </a:lnTo>
                  <a:lnTo>
                    <a:pt x="16452" y="8039"/>
                  </a:lnTo>
                  <a:lnTo>
                    <a:pt x="16452" y="6555"/>
                  </a:lnTo>
                  <a:close/>
                  <a:moveTo>
                    <a:pt x="19497" y="6555"/>
                  </a:moveTo>
                  <a:lnTo>
                    <a:pt x="19497" y="8039"/>
                  </a:lnTo>
                  <a:lnTo>
                    <a:pt x="18012" y="8039"/>
                  </a:lnTo>
                  <a:lnTo>
                    <a:pt x="18012" y="6555"/>
                  </a:lnTo>
                  <a:close/>
                  <a:moveTo>
                    <a:pt x="21057" y="6555"/>
                  </a:moveTo>
                  <a:lnTo>
                    <a:pt x="21057" y="8039"/>
                  </a:lnTo>
                  <a:lnTo>
                    <a:pt x="19571" y="8039"/>
                  </a:lnTo>
                  <a:lnTo>
                    <a:pt x="19571" y="6555"/>
                  </a:lnTo>
                  <a:close/>
                  <a:moveTo>
                    <a:pt x="22616" y="6555"/>
                  </a:moveTo>
                  <a:lnTo>
                    <a:pt x="22616" y="8039"/>
                  </a:lnTo>
                  <a:lnTo>
                    <a:pt x="21147" y="8039"/>
                  </a:lnTo>
                  <a:lnTo>
                    <a:pt x="21147" y="6555"/>
                  </a:lnTo>
                  <a:close/>
                  <a:moveTo>
                    <a:pt x="24190" y="6555"/>
                  </a:moveTo>
                  <a:lnTo>
                    <a:pt x="24190" y="8039"/>
                  </a:lnTo>
                  <a:lnTo>
                    <a:pt x="22706" y="8039"/>
                  </a:lnTo>
                  <a:lnTo>
                    <a:pt x="22706" y="6555"/>
                  </a:lnTo>
                  <a:close/>
                  <a:moveTo>
                    <a:pt x="25750" y="6555"/>
                  </a:moveTo>
                  <a:lnTo>
                    <a:pt x="25750" y="8039"/>
                  </a:lnTo>
                  <a:lnTo>
                    <a:pt x="24266" y="8039"/>
                  </a:lnTo>
                  <a:lnTo>
                    <a:pt x="24266" y="6555"/>
                  </a:lnTo>
                  <a:close/>
                  <a:moveTo>
                    <a:pt x="2280" y="8129"/>
                  </a:moveTo>
                  <a:lnTo>
                    <a:pt x="2280" y="9598"/>
                  </a:lnTo>
                  <a:lnTo>
                    <a:pt x="795" y="9598"/>
                  </a:lnTo>
                  <a:lnTo>
                    <a:pt x="795" y="8129"/>
                  </a:lnTo>
                  <a:close/>
                  <a:moveTo>
                    <a:pt x="3840" y="8129"/>
                  </a:moveTo>
                  <a:lnTo>
                    <a:pt x="3840" y="9598"/>
                  </a:lnTo>
                  <a:lnTo>
                    <a:pt x="2370" y="9598"/>
                  </a:lnTo>
                  <a:lnTo>
                    <a:pt x="2370" y="8129"/>
                  </a:lnTo>
                  <a:close/>
                  <a:moveTo>
                    <a:pt x="5414" y="8129"/>
                  </a:moveTo>
                  <a:lnTo>
                    <a:pt x="5414" y="9598"/>
                  </a:lnTo>
                  <a:lnTo>
                    <a:pt x="3930" y="9598"/>
                  </a:lnTo>
                  <a:lnTo>
                    <a:pt x="3930" y="8129"/>
                  </a:lnTo>
                  <a:close/>
                  <a:moveTo>
                    <a:pt x="6974" y="8129"/>
                  </a:moveTo>
                  <a:lnTo>
                    <a:pt x="6974" y="9598"/>
                  </a:lnTo>
                  <a:lnTo>
                    <a:pt x="5490" y="9598"/>
                  </a:lnTo>
                  <a:lnTo>
                    <a:pt x="5490" y="8129"/>
                  </a:lnTo>
                  <a:close/>
                  <a:moveTo>
                    <a:pt x="8533" y="8129"/>
                  </a:moveTo>
                  <a:lnTo>
                    <a:pt x="8533" y="9598"/>
                  </a:lnTo>
                  <a:lnTo>
                    <a:pt x="7064" y="9598"/>
                  </a:lnTo>
                  <a:lnTo>
                    <a:pt x="7064" y="8129"/>
                  </a:lnTo>
                  <a:close/>
                  <a:moveTo>
                    <a:pt x="10109" y="8129"/>
                  </a:moveTo>
                  <a:lnTo>
                    <a:pt x="10109" y="9598"/>
                  </a:lnTo>
                  <a:lnTo>
                    <a:pt x="8623" y="9598"/>
                  </a:lnTo>
                  <a:lnTo>
                    <a:pt x="8623" y="8129"/>
                  </a:lnTo>
                  <a:close/>
                  <a:moveTo>
                    <a:pt x="11668" y="8129"/>
                  </a:moveTo>
                  <a:lnTo>
                    <a:pt x="11668" y="9598"/>
                  </a:lnTo>
                  <a:lnTo>
                    <a:pt x="10183" y="9598"/>
                  </a:lnTo>
                  <a:lnTo>
                    <a:pt x="10183" y="8129"/>
                  </a:lnTo>
                  <a:close/>
                  <a:moveTo>
                    <a:pt x="13228" y="8129"/>
                  </a:moveTo>
                  <a:lnTo>
                    <a:pt x="13228" y="9598"/>
                  </a:lnTo>
                  <a:lnTo>
                    <a:pt x="11758" y="9598"/>
                  </a:lnTo>
                  <a:lnTo>
                    <a:pt x="11758" y="8129"/>
                  </a:lnTo>
                  <a:close/>
                  <a:moveTo>
                    <a:pt x="14802" y="8129"/>
                  </a:moveTo>
                  <a:lnTo>
                    <a:pt x="14802" y="9598"/>
                  </a:lnTo>
                  <a:lnTo>
                    <a:pt x="13318" y="9598"/>
                  </a:lnTo>
                  <a:lnTo>
                    <a:pt x="13318" y="8129"/>
                  </a:lnTo>
                  <a:close/>
                  <a:moveTo>
                    <a:pt x="16362" y="8129"/>
                  </a:moveTo>
                  <a:lnTo>
                    <a:pt x="16362" y="9598"/>
                  </a:lnTo>
                  <a:lnTo>
                    <a:pt x="14878" y="9598"/>
                  </a:lnTo>
                  <a:lnTo>
                    <a:pt x="14878" y="8129"/>
                  </a:lnTo>
                  <a:close/>
                  <a:moveTo>
                    <a:pt x="17922" y="8129"/>
                  </a:moveTo>
                  <a:lnTo>
                    <a:pt x="17922" y="9598"/>
                  </a:lnTo>
                  <a:lnTo>
                    <a:pt x="16452" y="9598"/>
                  </a:lnTo>
                  <a:lnTo>
                    <a:pt x="16452" y="8129"/>
                  </a:lnTo>
                  <a:close/>
                  <a:moveTo>
                    <a:pt x="19497" y="8129"/>
                  </a:moveTo>
                  <a:lnTo>
                    <a:pt x="19497" y="9598"/>
                  </a:lnTo>
                  <a:lnTo>
                    <a:pt x="18012" y="9598"/>
                  </a:lnTo>
                  <a:lnTo>
                    <a:pt x="18012" y="8129"/>
                  </a:lnTo>
                  <a:close/>
                  <a:moveTo>
                    <a:pt x="21057" y="8129"/>
                  </a:moveTo>
                  <a:lnTo>
                    <a:pt x="21057" y="9598"/>
                  </a:lnTo>
                  <a:lnTo>
                    <a:pt x="19571" y="9598"/>
                  </a:lnTo>
                  <a:lnTo>
                    <a:pt x="19571" y="8129"/>
                  </a:lnTo>
                  <a:close/>
                  <a:moveTo>
                    <a:pt x="22616" y="8129"/>
                  </a:moveTo>
                  <a:lnTo>
                    <a:pt x="22616" y="9598"/>
                  </a:lnTo>
                  <a:lnTo>
                    <a:pt x="21147" y="9598"/>
                  </a:lnTo>
                  <a:lnTo>
                    <a:pt x="21147" y="8129"/>
                  </a:lnTo>
                  <a:close/>
                  <a:moveTo>
                    <a:pt x="24190" y="8129"/>
                  </a:moveTo>
                  <a:lnTo>
                    <a:pt x="24190" y="9598"/>
                  </a:lnTo>
                  <a:lnTo>
                    <a:pt x="22706" y="9598"/>
                  </a:lnTo>
                  <a:lnTo>
                    <a:pt x="22706" y="8129"/>
                  </a:lnTo>
                  <a:close/>
                  <a:moveTo>
                    <a:pt x="25750" y="8129"/>
                  </a:moveTo>
                  <a:lnTo>
                    <a:pt x="25750" y="9598"/>
                  </a:lnTo>
                  <a:lnTo>
                    <a:pt x="24266" y="9598"/>
                  </a:lnTo>
                  <a:lnTo>
                    <a:pt x="24266" y="8129"/>
                  </a:lnTo>
                  <a:close/>
                  <a:moveTo>
                    <a:pt x="2280" y="9688"/>
                  </a:moveTo>
                  <a:lnTo>
                    <a:pt x="2280" y="11174"/>
                  </a:lnTo>
                  <a:lnTo>
                    <a:pt x="795" y="11174"/>
                  </a:lnTo>
                  <a:lnTo>
                    <a:pt x="795" y="9688"/>
                  </a:lnTo>
                  <a:close/>
                  <a:moveTo>
                    <a:pt x="3840" y="9688"/>
                  </a:moveTo>
                  <a:lnTo>
                    <a:pt x="3840" y="11174"/>
                  </a:lnTo>
                  <a:lnTo>
                    <a:pt x="2370" y="11174"/>
                  </a:lnTo>
                  <a:lnTo>
                    <a:pt x="2370" y="9688"/>
                  </a:lnTo>
                  <a:close/>
                  <a:moveTo>
                    <a:pt x="5414" y="9688"/>
                  </a:moveTo>
                  <a:lnTo>
                    <a:pt x="5414" y="11174"/>
                  </a:lnTo>
                  <a:lnTo>
                    <a:pt x="3930" y="11174"/>
                  </a:lnTo>
                  <a:lnTo>
                    <a:pt x="3930" y="9688"/>
                  </a:lnTo>
                  <a:close/>
                  <a:moveTo>
                    <a:pt x="6974" y="9688"/>
                  </a:moveTo>
                  <a:lnTo>
                    <a:pt x="6974" y="11174"/>
                  </a:lnTo>
                  <a:lnTo>
                    <a:pt x="5490" y="11174"/>
                  </a:lnTo>
                  <a:lnTo>
                    <a:pt x="5490" y="9688"/>
                  </a:lnTo>
                  <a:close/>
                  <a:moveTo>
                    <a:pt x="8533" y="9688"/>
                  </a:moveTo>
                  <a:lnTo>
                    <a:pt x="8533" y="11174"/>
                  </a:lnTo>
                  <a:lnTo>
                    <a:pt x="7064" y="11174"/>
                  </a:lnTo>
                  <a:lnTo>
                    <a:pt x="7064" y="9688"/>
                  </a:lnTo>
                  <a:close/>
                  <a:moveTo>
                    <a:pt x="10109" y="9688"/>
                  </a:moveTo>
                  <a:lnTo>
                    <a:pt x="10109" y="11174"/>
                  </a:lnTo>
                  <a:lnTo>
                    <a:pt x="8623" y="11174"/>
                  </a:lnTo>
                  <a:lnTo>
                    <a:pt x="8623" y="9688"/>
                  </a:lnTo>
                  <a:close/>
                  <a:moveTo>
                    <a:pt x="11668" y="9688"/>
                  </a:moveTo>
                  <a:lnTo>
                    <a:pt x="11668" y="11174"/>
                  </a:lnTo>
                  <a:lnTo>
                    <a:pt x="10183" y="11174"/>
                  </a:lnTo>
                  <a:lnTo>
                    <a:pt x="10183" y="9688"/>
                  </a:lnTo>
                  <a:close/>
                  <a:moveTo>
                    <a:pt x="13228" y="9688"/>
                  </a:moveTo>
                  <a:lnTo>
                    <a:pt x="13228" y="11174"/>
                  </a:lnTo>
                  <a:lnTo>
                    <a:pt x="11758" y="11174"/>
                  </a:lnTo>
                  <a:lnTo>
                    <a:pt x="11758" y="9688"/>
                  </a:lnTo>
                  <a:close/>
                  <a:moveTo>
                    <a:pt x="14802" y="9688"/>
                  </a:moveTo>
                  <a:lnTo>
                    <a:pt x="14802" y="11174"/>
                  </a:lnTo>
                  <a:lnTo>
                    <a:pt x="13318" y="11174"/>
                  </a:lnTo>
                  <a:lnTo>
                    <a:pt x="13318" y="9688"/>
                  </a:lnTo>
                  <a:close/>
                  <a:moveTo>
                    <a:pt x="16362" y="9688"/>
                  </a:moveTo>
                  <a:lnTo>
                    <a:pt x="16362" y="11174"/>
                  </a:lnTo>
                  <a:lnTo>
                    <a:pt x="14878" y="11174"/>
                  </a:lnTo>
                  <a:lnTo>
                    <a:pt x="14878" y="9688"/>
                  </a:lnTo>
                  <a:close/>
                  <a:moveTo>
                    <a:pt x="17922" y="9688"/>
                  </a:moveTo>
                  <a:lnTo>
                    <a:pt x="17922" y="11174"/>
                  </a:lnTo>
                  <a:lnTo>
                    <a:pt x="16452" y="11174"/>
                  </a:lnTo>
                  <a:lnTo>
                    <a:pt x="16452" y="9688"/>
                  </a:lnTo>
                  <a:close/>
                  <a:moveTo>
                    <a:pt x="19497" y="9688"/>
                  </a:moveTo>
                  <a:lnTo>
                    <a:pt x="19497" y="11174"/>
                  </a:lnTo>
                  <a:lnTo>
                    <a:pt x="18012" y="11174"/>
                  </a:lnTo>
                  <a:lnTo>
                    <a:pt x="18012" y="9688"/>
                  </a:lnTo>
                  <a:close/>
                  <a:moveTo>
                    <a:pt x="21057" y="9688"/>
                  </a:moveTo>
                  <a:lnTo>
                    <a:pt x="21057" y="11174"/>
                  </a:lnTo>
                  <a:lnTo>
                    <a:pt x="19571" y="11174"/>
                  </a:lnTo>
                  <a:lnTo>
                    <a:pt x="19571" y="9688"/>
                  </a:lnTo>
                  <a:close/>
                  <a:moveTo>
                    <a:pt x="22616" y="9688"/>
                  </a:moveTo>
                  <a:lnTo>
                    <a:pt x="22616" y="11174"/>
                  </a:lnTo>
                  <a:lnTo>
                    <a:pt x="21147" y="11174"/>
                  </a:lnTo>
                  <a:lnTo>
                    <a:pt x="21147" y="9688"/>
                  </a:lnTo>
                  <a:close/>
                  <a:moveTo>
                    <a:pt x="24190" y="9688"/>
                  </a:moveTo>
                  <a:lnTo>
                    <a:pt x="24190" y="11174"/>
                  </a:lnTo>
                  <a:lnTo>
                    <a:pt x="22706" y="11174"/>
                  </a:lnTo>
                  <a:lnTo>
                    <a:pt x="22706" y="9688"/>
                  </a:lnTo>
                  <a:close/>
                  <a:moveTo>
                    <a:pt x="25750" y="9688"/>
                  </a:moveTo>
                  <a:lnTo>
                    <a:pt x="25750" y="11174"/>
                  </a:lnTo>
                  <a:lnTo>
                    <a:pt x="24266" y="11174"/>
                  </a:lnTo>
                  <a:lnTo>
                    <a:pt x="24266" y="9688"/>
                  </a:lnTo>
                  <a:close/>
                  <a:moveTo>
                    <a:pt x="795" y="12192"/>
                  </a:moveTo>
                  <a:lnTo>
                    <a:pt x="795" y="12401"/>
                  </a:lnTo>
                  <a:lnTo>
                    <a:pt x="795" y="12401"/>
                  </a:lnTo>
                  <a:cubicBezTo>
                    <a:pt x="796" y="12332"/>
                    <a:pt x="797" y="12262"/>
                    <a:pt x="795" y="12192"/>
                  </a:cubicBezTo>
                  <a:close/>
                  <a:moveTo>
                    <a:pt x="795" y="12401"/>
                  </a:moveTo>
                  <a:cubicBezTo>
                    <a:pt x="793" y="12504"/>
                    <a:pt x="790" y="12606"/>
                    <a:pt x="795" y="12703"/>
                  </a:cubicBezTo>
                  <a:lnTo>
                    <a:pt x="795" y="12401"/>
                  </a:lnTo>
                  <a:close/>
                  <a:moveTo>
                    <a:pt x="3840" y="11248"/>
                  </a:moveTo>
                  <a:lnTo>
                    <a:pt x="3840" y="12733"/>
                  </a:lnTo>
                  <a:lnTo>
                    <a:pt x="2370" y="12733"/>
                  </a:lnTo>
                  <a:lnTo>
                    <a:pt x="2370" y="11248"/>
                  </a:lnTo>
                  <a:close/>
                  <a:moveTo>
                    <a:pt x="5414" y="11248"/>
                  </a:moveTo>
                  <a:lnTo>
                    <a:pt x="5414" y="12733"/>
                  </a:lnTo>
                  <a:lnTo>
                    <a:pt x="3930" y="12733"/>
                  </a:lnTo>
                  <a:lnTo>
                    <a:pt x="3930" y="11248"/>
                  </a:lnTo>
                  <a:close/>
                  <a:moveTo>
                    <a:pt x="6974" y="11248"/>
                  </a:moveTo>
                  <a:lnTo>
                    <a:pt x="6974" y="12733"/>
                  </a:lnTo>
                  <a:lnTo>
                    <a:pt x="5490" y="12733"/>
                  </a:lnTo>
                  <a:lnTo>
                    <a:pt x="5490" y="11248"/>
                  </a:lnTo>
                  <a:close/>
                  <a:moveTo>
                    <a:pt x="8533" y="11248"/>
                  </a:moveTo>
                  <a:lnTo>
                    <a:pt x="8533" y="12733"/>
                  </a:lnTo>
                  <a:lnTo>
                    <a:pt x="7064" y="12733"/>
                  </a:lnTo>
                  <a:lnTo>
                    <a:pt x="7064" y="11248"/>
                  </a:lnTo>
                  <a:close/>
                  <a:moveTo>
                    <a:pt x="10109" y="11248"/>
                  </a:moveTo>
                  <a:lnTo>
                    <a:pt x="10109" y="12733"/>
                  </a:lnTo>
                  <a:lnTo>
                    <a:pt x="8623" y="12733"/>
                  </a:lnTo>
                  <a:lnTo>
                    <a:pt x="8623" y="11248"/>
                  </a:lnTo>
                  <a:close/>
                  <a:moveTo>
                    <a:pt x="11668" y="11248"/>
                  </a:moveTo>
                  <a:lnTo>
                    <a:pt x="11668" y="12733"/>
                  </a:lnTo>
                  <a:lnTo>
                    <a:pt x="10183" y="12733"/>
                  </a:lnTo>
                  <a:lnTo>
                    <a:pt x="10183" y="11248"/>
                  </a:lnTo>
                  <a:close/>
                  <a:moveTo>
                    <a:pt x="13228" y="11248"/>
                  </a:moveTo>
                  <a:lnTo>
                    <a:pt x="13228" y="12733"/>
                  </a:lnTo>
                  <a:lnTo>
                    <a:pt x="11758" y="12733"/>
                  </a:lnTo>
                  <a:lnTo>
                    <a:pt x="11758" y="11248"/>
                  </a:lnTo>
                  <a:close/>
                  <a:moveTo>
                    <a:pt x="14802" y="11248"/>
                  </a:moveTo>
                  <a:lnTo>
                    <a:pt x="14802" y="12733"/>
                  </a:lnTo>
                  <a:lnTo>
                    <a:pt x="13318" y="12733"/>
                  </a:lnTo>
                  <a:lnTo>
                    <a:pt x="13318" y="11248"/>
                  </a:lnTo>
                  <a:close/>
                  <a:moveTo>
                    <a:pt x="16362" y="11248"/>
                  </a:moveTo>
                  <a:lnTo>
                    <a:pt x="16362" y="12733"/>
                  </a:lnTo>
                  <a:lnTo>
                    <a:pt x="14878" y="12733"/>
                  </a:lnTo>
                  <a:lnTo>
                    <a:pt x="14878" y="11248"/>
                  </a:lnTo>
                  <a:close/>
                  <a:moveTo>
                    <a:pt x="17922" y="11248"/>
                  </a:moveTo>
                  <a:lnTo>
                    <a:pt x="17922" y="12733"/>
                  </a:lnTo>
                  <a:lnTo>
                    <a:pt x="16452" y="12733"/>
                  </a:lnTo>
                  <a:lnTo>
                    <a:pt x="16452" y="11248"/>
                  </a:lnTo>
                  <a:close/>
                  <a:moveTo>
                    <a:pt x="19497" y="11248"/>
                  </a:moveTo>
                  <a:lnTo>
                    <a:pt x="19497" y="12733"/>
                  </a:lnTo>
                  <a:lnTo>
                    <a:pt x="18012" y="12733"/>
                  </a:lnTo>
                  <a:lnTo>
                    <a:pt x="18012" y="11248"/>
                  </a:lnTo>
                  <a:close/>
                  <a:moveTo>
                    <a:pt x="21057" y="11248"/>
                  </a:moveTo>
                  <a:lnTo>
                    <a:pt x="21057" y="12733"/>
                  </a:lnTo>
                  <a:lnTo>
                    <a:pt x="19571" y="12733"/>
                  </a:lnTo>
                  <a:lnTo>
                    <a:pt x="19571" y="11248"/>
                  </a:lnTo>
                  <a:close/>
                  <a:moveTo>
                    <a:pt x="22616" y="11248"/>
                  </a:moveTo>
                  <a:lnTo>
                    <a:pt x="22616" y="12733"/>
                  </a:lnTo>
                  <a:lnTo>
                    <a:pt x="21147" y="12733"/>
                  </a:lnTo>
                  <a:lnTo>
                    <a:pt x="21147" y="11248"/>
                  </a:lnTo>
                  <a:close/>
                  <a:moveTo>
                    <a:pt x="24190" y="11248"/>
                  </a:moveTo>
                  <a:lnTo>
                    <a:pt x="24190" y="12733"/>
                  </a:lnTo>
                  <a:lnTo>
                    <a:pt x="22706" y="12733"/>
                  </a:lnTo>
                  <a:lnTo>
                    <a:pt x="22706" y="11248"/>
                  </a:lnTo>
                  <a:close/>
                  <a:moveTo>
                    <a:pt x="25750" y="11248"/>
                  </a:moveTo>
                  <a:lnTo>
                    <a:pt x="25750" y="12733"/>
                  </a:lnTo>
                  <a:lnTo>
                    <a:pt x="24266" y="12733"/>
                  </a:lnTo>
                  <a:lnTo>
                    <a:pt x="24266" y="11248"/>
                  </a:lnTo>
                  <a:close/>
                  <a:moveTo>
                    <a:pt x="3840" y="12823"/>
                  </a:moveTo>
                  <a:lnTo>
                    <a:pt x="3840" y="14293"/>
                  </a:lnTo>
                  <a:lnTo>
                    <a:pt x="2370" y="14293"/>
                  </a:lnTo>
                  <a:lnTo>
                    <a:pt x="2370" y="12823"/>
                  </a:lnTo>
                  <a:close/>
                  <a:moveTo>
                    <a:pt x="5414" y="12823"/>
                  </a:moveTo>
                  <a:lnTo>
                    <a:pt x="5414" y="14293"/>
                  </a:lnTo>
                  <a:lnTo>
                    <a:pt x="3930" y="14293"/>
                  </a:lnTo>
                  <a:lnTo>
                    <a:pt x="3930" y="12823"/>
                  </a:lnTo>
                  <a:close/>
                  <a:moveTo>
                    <a:pt x="6974" y="12823"/>
                  </a:moveTo>
                  <a:lnTo>
                    <a:pt x="6974" y="14293"/>
                  </a:lnTo>
                  <a:lnTo>
                    <a:pt x="5490" y="14293"/>
                  </a:lnTo>
                  <a:lnTo>
                    <a:pt x="5490" y="12823"/>
                  </a:lnTo>
                  <a:close/>
                  <a:moveTo>
                    <a:pt x="8533" y="12823"/>
                  </a:moveTo>
                  <a:lnTo>
                    <a:pt x="8533" y="14293"/>
                  </a:lnTo>
                  <a:lnTo>
                    <a:pt x="7064" y="14293"/>
                  </a:lnTo>
                  <a:lnTo>
                    <a:pt x="7064" y="12823"/>
                  </a:lnTo>
                  <a:close/>
                  <a:moveTo>
                    <a:pt x="10109" y="12823"/>
                  </a:moveTo>
                  <a:lnTo>
                    <a:pt x="10109" y="14293"/>
                  </a:lnTo>
                  <a:lnTo>
                    <a:pt x="8623" y="14293"/>
                  </a:lnTo>
                  <a:lnTo>
                    <a:pt x="8623" y="12823"/>
                  </a:lnTo>
                  <a:close/>
                  <a:moveTo>
                    <a:pt x="11668" y="12823"/>
                  </a:moveTo>
                  <a:lnTo>
                    <a:pt x="11668" y="14293"/>
                  </a:lnTo>
                  <a:lnTo>
                    <a:pt x="10183" y="14293"/>
                  </a:lnTo>
                  <a:lnTo>
                    <a:pt x="10183" y="12823"/>
                  </a:lnTo>
                  <a:close/>
                  <a:moveTo>
                    <a:pt x="13228" y="12823"/>
                  </a:moveTo>
                  <a:lnTo>
                    <a:pt x="13228" y="14293"/>
                  </a:lnTo>
                  <a:lnTo>
                    <a:pt x="11758" y="14293"/>
                  </a:lnTo>
                  <a:lnTo>
                    <a:pt x="11758" y="12823"/>
                  </a:lnTo>
                  <a:close/>
                  <a:moveTo>
                    <a:pt x="14802" y="12823"/>
                  </a:moveTo>
                  <a:lnTo>
                    <a:pt x="14802" y="14293"/>
                  </a:lnTo>
                  <a:lnTo>
                    <a:pt x="13318" y="14293"/>
                  </a:lnTo>
                  <a:lnTo>
                    <a:pt x="13318" y="12823"/>
                  </a:lnTo>
                  <a:close/>
                  <a:moveTo>
                    <a:pt x="16362" y="12823"/>
                  </a:moveTo>
                  <a:lnTo>
                    <a:pt x="16362" y="14293"/>
                  </a:lnTo>
                  <a:lnTo>
                    <a:pt x="14878" y="14293"/>
                  </a:lnTo>
                  <a:lnTo>
                    <a:pt x="14878" y="12823"/>
                  </a:lnTo>
                  <a:close/>
                  <a:moveTo>
                    <a:pt x="17922" y="12823"/>
                  </a:moveTo>
                  <a:lnTo>
                    <a:pt x="17922" y="14293"/>
                  </a:lnTo>
                  <a:lnTo>
                    <a:pt x="16452" y="14293"/>
                  </a:lnTo>
                  <a:lnTo>
                    <a:pt x="16452" y="12823"/>
                  </a:lnTo>
                  <a:close/>
                  <a:moveTo>
                    <a:pt x="19497" y="12823"/>
                  </a:moveTo>
                  <a:lnTo>
                    <a:pt x="19497" y="14293"/>
                  </a:lnTo>
                  <a:lnTo>
                    <a:pt x="18012" y="14293"/>
                  </a:lnTo>
                  <a:lnTo>
                    <a:pt x="18012" y="12823"/>
                  </a:lnTo>
                  <a:close/>
                  <a:moveTo>
                    <a:pt x="21057" y="12823"/>
                  </a:moveTo>
                  <a:lnTo>
                    <a:pt x="21057" y="14293"/>
                  </a:lnTo>
                  <a:lnTo>
                    <a:pt x="19571" y="14293"/>
                  </a:lnTo>
                  <a:lnTo>
                    <a:pt x="19571" y="12823"/>
                  </a:lnTo>
                  <a:close/>
                  <a:moveTo>
                    <a:pt x="22616" y="12823"/>
                  </a:moveTo>
                  <a:lnTo>
                    <a:pt x="22616" y="14293"/>
                  </a:lnTo>
                  <a:lnTo>
                    <a:pt x="21147" y="14293"/>
                  </a:lnTo>
                  <a:lnTo>
                    <a:pt x="21147" y="12823"/>
                  </a:lnTo>
                  <a:close/>
                  <a:moveTo>
                    <a:pt x="24190" y="12823"/>
                  </a:moveTo>
                  <a:lnTo>
                    <a:pt x="24190" y="14293"/>
                  </a:lnTo>
                  <a:lnTo>
                    <a:pt x="22706" y="14293"/>
                  </a:lnTo>
                  <a:lnTo>
                    <a:pt x="22706" y="12823"/>
                  </a:lnTo>
                  <a:close/>
                  <a:moveTo>
                    <a:pt x="25750" y="12823"/>
                  </a:moveTo>
                  <a:lnTo>
                    <a:pt x="25750" y="14293"/>
                  </a:lnTo>
                  <a:lnTo>
                    <a:pt x="24266" y="14293"/>
                  </a:lnTo>
                  <a:lnTo>
                    <a:pt x="24266" y="12823"/>
                  </a:lnTo>
                  <a:close/>
                  <a:moveTo>
                    <a:pt x="2280" y="14383"/>
                  </a:moveTo>
                  <a:lnTo>
                    <a:pt x="2280" y="15867"/>
                  </a:lnTo>
                  <a:lnTo>
                    <a:pt x="795" y="15867"/>
                  </a:lnTo>
                  <a:lnTo>
                    <a:pt x="795" y="14383"/>
                  </a:lnTo>
                  <a:close/>
                  <a:moveTo>
                    <a:pt x="3840" y="14383"/>
                  </a:moveTo>
                  <a:lnTo>
                    <a:pt x="3840" y="15867"/>
                  </a:lnTo>
                  <a:lnTo>
                    <a:pt x="2370" y="15867"/>
                  </a:lnTo>
                  <a:lnTo>
                    <a:pt x="2370" y="14383"/>
                  </a:lnTo>
                  <a:close/>
                  <a:moveTo>
                    <a:pt x="5414" y="14383"/>
                  </a:moveTo>
                  <a:lnTo>
                    <a:pt x="5414" y="15867"/>
                  </a:lnTo>
                  <a:lnTo>
                    <a:pt x="3930" y="15867"/>
                  </a:lnTo>
                  <a:lnTo>
                    <a:pt x="3930" y="14383"/>
                  </a:lnTo>
                  <a:close/>
                  <a:moveTo>
                    <a:pt x="6974" y="14383"/>
                  </a:moveTo>
                  <a:lnTo>
                    <a:pt x="6974" y="15867"/>
                  </a:lnTo>
                  <a:lnTo>
                    <a:pt x="5490" y="15867"/>
                  </a:lnTo>
                  <a:lnTo>
                    <a:pt x="5490" y="14383"/>
                  </a:lnTo>
                  <a:close/>
                  <a:moveTo>
                    <a:pt x="8533" y="14383"/>
                  </a:moveTo>
                  <a:lnTo>
                    <a:pt x="8533" y="15867"/>
                  </a:lnTo>
                  <a:lnTo>
                    <a:pt x="7064" y="15867"/>
                  </a:lnTo>
                  <a:lnTo>
                    <a:pt x="7064" y="14383"/>
                  </a:lnTo>
                  <a:close/>
                  <a:moveTo>
                    <a:pt x="10109" y="14383"/>
                  </a:moveTo>
                  <a:lnTo>
                    <a:pt x="10109" y="15867"/>
                  </a:lnTo>
                  <a:lnTo>
                    <a:pt x="8623" y="15867"/>
                  </a:lnTo>
                  <a:lnTo>
                    <a:pt x="8623" y="14383"/>
                  </a:lnTo>
                  <a:close/>
                  <a:moveTo>
                    <a:pt x="11668" y="14383"/>
                  </a:moveTo>
                  <a:lnTo>
                    <a:pt x="11668" y="15867"/>
                  </a:lnTo>
                  <a:lnTo>
                    <a:pt x="10183" y="15867"/>
                  </a:lnTo>
                  <a:lnTo>
                    <a:pt x="10183" y="14383"/>
                  </a:lnTo>
                  <a:close/>
                  <a:moveTo>
                    <a:pt x="13228" y="14383"/>
                  </a:moveTo>
                  <a:lnTo>
                    <a:pt x="13228" y="15867"/>
                  </a:lnTo>
                  <a:lnTo>
                    <a:pt x="11758" y="15867"/>
                  </a:lnTo>
                  <a:lnTo>
                    <a:pt x="11758" y="14383"/>
                  </a:lnTo>
                  <a:close/>
                  <a:moveTo>
                    <a:pt x="14802" y="14383"/>
                  </a:moveTo>
                  <a:lnTo>
                    <a:pt x="14802" y="15867"/>
                  </a:lnTo>
                  <a:lnTo>
                    <a:pt x="13318" y="15867"/>
                  </a:lnTo>
                  <a:lnTo>
                    <a:pt x="13318" y="14383"/>
                  </a:lnTo>
                  <a:close/>
                  <a:moveTo>
                    <a:pt x="16362" y="14383"/>
                  </a:moveTo>
                  <a:lnTo>
                    <a:pt x="16362" y="15867"/>
                  </a:lnTo>
                  <a:lnTo>
                    <a:pt x="14878" y="15867"/>
                  </a:lnTo>
                  <a:lnTo>
                    <a:pt x="14878" y="14383"/>
                  </a:lnTo>
                  <a:close/>
                  <a:moveTo>
                    <a:pt x="17922" y="14383"/>
                  </a:moveTo>
                  <a:lnTo>
                    <a:pt x="17922" y="15867"/>
                  </a:lnTo>
                  <a:lnTo>
                    <a:pt x="16452" y="15867"/>
                  </a:lnTo>
                  <a:lnTo>
                    <a:pt x="16452" y="14383"/>
                  </a:lnTo>
                  <a:close/>
                  <a:moveTo>
                    <a:pt x="19497" y="14383"/>
                  </a:moveTo>
                  <a:lnTo>
                    <a:pt x="19497" y="15867"/>
                  </a:lnTo>
                  <a:lnTo>
                    <a:pt x="18012" y="15867"/>
                  </a:lnTo>
                  <a:lnTo>
                    <a:pt x="18012" y="14383"/>
                  </a:lnTo>
                  <a:close/>
                  <a:moveTo>
                    <a:pt x="21057" y="14383"/>
                  </a:moveTo>
                  <a:lnTo>
                    <a:pt x="21057" y="15867"/>
                  </a:lnTo>
                  <a:lnTo>
                    <a:pt x="19571" y="15867"/>
                  </a:lnTo>
                  <a:lnTo>
                    <a:pt x="19571" y="14383"/>
                  </a:lnTo>
                  <a:close/>
                  <a:moveTo>
                    <a:pt x="22616" y="14383"/>
                  </a:moveTo>
                  <a:lnTo>
                    <a:pt x="22616" y="15867"/>
                  </a:lnTo>
                  <a:lnTo>
                    <a:pt x="21147" y="15867"/>
                  </a:lnTo>
                  <a:lnTo>
                    <a:pt x="21147" y="14383"/>
                  </a:lnTo>
                  <a:close/>
                  <a:moveTo>
                    <a:pt x="24190" y="14383"/>
                  </a:moveTo>
                  <a:lnTo>
                    <a:pt x="24190" y="15867"/>
                  </a:lnTo>
                  <a:lnTo>
                    <a:pt x="22706" y="15867"/>
                  </a:lnTo>
                  <a:lnTo>
                    <a:pt x="22706" y="14383"/>
                  </a:lnTo>
                  <a:close/>
                  <a:moveTo>
                    <a:pt x="25750" y="14383"/>
                  </a:moveTo>
                  <a:lnTo>
                    <a:pt x="25750" y="15867"/>
                  </a:lnTo>
                  <a:lnTo>
                    <a:pt x="24266" y="15867"/>
                  </a:lnTo>
                  <a:lnTo>
                    <a:pt x="24266" y="14383"/>
                  </a:lnTo>
                  <a:close/>
                  <a:moveTo>
                    <a:pt x="2280" y="15943"/>
                  </a:moveTo>
                  <a:lnTo>
                    <a:pt x="2280" y="17427"/>
                  </a:lnTo>
                  <a:lnTo>
                    <a:pt x="795" y="17427"/>
                  </a:lnTo>
                  <a:lnTo>
                    <a:pt x="795" y="15943"/>
                  </a:lnTo>
                  <a:close/>
                  <a:moveTo>
                    <a:pt x="3840" y="15943"/>
                  </a:moveTo>
                  <a:lnTo>
                    <a:pt x="3840" y="17427"/>
                  </a:lnTo>
                  <a:lnTo>
                    <a:pt x="2370" y="17427"/>
                  </a:lnTo>
                  <a:lnTo>
                    <a:pt x="2370" y="15943"/>
                  </a:lnTo>
                  <a:close/>
                  <a:moveTo>
                    <a:pt x="5414" y="15943"/>
                  </a:moveTo>
                  <a:lnTo>
                    <a:pt x="5414" y="17427"/>
                  </a:lnTo>
                  <a:lnTo>
                    <a:pt x="3930" y="17427"/>
                  </a:lnTo>
                  <a:lnTo>
                    <a:pt x="3930" y="15943"/>
                  </a:lnTo>
                  <a:close/>
                  <a:moveTo>
                    <a:pt x="6974" y="15943"/>
                  </a:moveTo>
                  <a:lnTo>
                    <a:pt x="6974" y="17427"/>
                  </a:lnTo>
                  <a:lnTo>
                    <a:pt x="5490" y="17427"/>
                  </a:lnTo>
                  <a:lnTo>
                    <a:pt x="5490" y="15943"/>
                  </a:lnTo>
                  <a:close/>
                  <a:moveTo>
                    <a:pt x="8533" y="15943"/>
                  </a:moveTo>
                  <a:lnTo>
                    <a:pt x="8533" y="17427"/>
                  </a:lnTo>
                  <a:lnTo>
                    <a:pt x="7064" y="17427"/>
                  </a:lnTo>
                  <a:lnTo>
                    <a:pt x="7064" y="15943"/>
                  </a:lnTo>
                  <a:close/>
                  <a:moveTo>
                    <a:pt x="10109" y="15943"/>
                  </a:moveTo>
                  <a:lnTo>
                    <a:pt x="10109" y="17427"/>
                  </a:lnTo>
                  <a:lnTo>
                    <a:pt x="8623" y="17427"/>
                  </a:lnTo>
                  <a:lnTo>
                    <a:pt x="8623" y="15943"/>
                  </a:lnTo>
                  <a:close/>
                  <a:moveTo>
                    <a:pt x="11668" y="15943"/>
                  </a:moveTo>
                  <a:lnTo>
                    <a:pt x="11668" y="17427"/>
                  </a:lnTo>
                  <a:lnTo>
                    <a:pt x="10183" y="17427"/>
                  </a:lnTo>
                  <a:lnTo>
                    <a:pt x="10183" y="15943"/>
                  </a:lnTo>
                  <a:close/>
                  <a:moveTo>
                    <a:pt x="13228" y="15943"/>
                  </a:moveTo>
                  <a:lnTo>
                    <a:pt x="13228" y="17427"/>
                  </a:lnTo>
                  <a:lnTo>
                    <a:pt x="11758" y="17427"/>
                  </a:lnTo>
                  <a:lnTo>
                    <a:pt x="11758" y="15943"/>
                  </a:lnTo>
                  <a:close/>
                  <a:moveTo>
                    <a:pt x="14802" y="15943"/>
                  </a:moveTo>
                  <a:lnTo>
                    <a:pt x="14802" y="17427"/>
                  </a:lnTo>
                  <a:lnTo>
                    <a:pt x="13318" y="17427"/>
                  </a:lnTo>
                  <a:lnTo>
                    <a:pt x="13318" y="15943"/>
                  </a:lnTo>
                  <a:close/>
                  <a:moveTo>
                    <a:pt x="16362" y="15943"/>
                  </a:moveTo>
                  <a:lnTo>
                    <a:pt x="16362" y="17427"/>
                  </a:lnTo>
                  <a:lnTo>
                    <a:pt x="14878" y="17427"/>
                  </a:lnTo>
                  <a:lnTo>
                    <a:pt x="14878" y="15943"/>
                  </a:lnTo>
                  <a:close/>
                  <a:moveTo>
                    <a:pt x="17922" y="15943"/>
                  </a:moveTo>
                  <a:lnTo>
                    <a:pt x="17922" y="17427"/>
                  </a:lnTo>
                  <a:lnTo>
                    <a:pt x="16452" y="17427"/>
                  </a:lnTo>
                  <a:lnTo>
                    <a:pt x="16452" y="15943"/>
                  </a:lnTo>
                  <a:close/>
                  <a:moveTo>
                    <a:pt x="19497" y="15943"/>
                  </a:moveTo>
                  <a:lnTo>
                    <a:pt x="19497" y="17427"/>
                  </a:lnTo>
                  <a:lnTo>
                    <a:pt x="18012" y="17427"/>
                  </a:lnTo>
                  <a:lnTo>
                    <a:pt x="18012" y="15943"/>
                  </a:lnTo>
                  <a:close/>
                  <a:moveTo>
                    <a:pt x="21057" y="15943"/>
                  </a:moveTo>
                  <a:lnTo>
                    <a:pt x="21057" y="17427"/>
                  </a:lnTo>
                  <a:lnTo>
                    <a:pt x="19571" y="17427"/>
                  </a:lnTo>
                  <a:lnTo>
                    <a:pt x="19571" y="15943"/>
                  </a:lnTo>
                  <a:close/>
                  <a:moveTo>
                    <a:pt x="22616" y="15943"/>
                  </a:moveTo>
                  <a:lnTo>
                    <a:pt x="22616" y="17427"/>
                  </a:lnTo>
                  <a:lnTo>
                    <a:pt x="21147" y="17427"/>
                  </a:lnTo>
                  <a:lnTo>
                    <a:pt x="21147" y="15943"/>
                  </a:lnTo>
                  <a:close/>
                  <a:moveTo>
                    <a:pt x="24190" y="15943"/>
                  </a:moveTo>
                  <a:lnTo>
                    <a:pt x="24190" y="17427"/>
                  </a:lnTo>
                  <a:lnTo>
                    <a:pt x="22706" y="17427"/>
                  </a:lnTo>
                  <a:lnTo>
                    <a:pt x="22706" y="15943"/>
                  </a:lnTo>
                  <a:close/>
                  <a:moveTo>
                    <a:pt x="25750" y="15943"/>
                  </a:moveTo>
                  <a:lnTo>
                    <a:pt x="25750" y="17427"/>
                  </a:lnTo>
                  <a:lnTo>
                    <a:pt x="24266" y="17427"/>
                  </a:lnTo>
                  <a:lnTo>
                    <a:pt x="24266" y="15943"/>
                  </a:lnTo>
                  <a:close/>
                  <a:moveTo>
                    <a:pt x="2280" y="17517"/>
                  </a:moveTo>
                  <a:lnTo>
                    <a:pt x="2280" y="18987"/>
                  </a:lnTo>
                  <a:lnTo>
                    <a:pt x="795" y="18987"/>
                  </a:lnTo>
                  <a:lnTo>
                    <a:pt x="795" y="17517"/>
                  </a:lnTo>
                  <a:close/>
                  <a:moveTo>
                    <a:pt x="3840" y="17517"/>
                  </a:moveTo>
                  <a:lnTo>
                    <a:pt x="3840" y="18987"/>
                  </a:lnTo>
                  <a:lnTo>
                    <a:pt x="2370" y="18987"/>
                  </a:lnTo>
                  <a:lnTo>
                    <a:pt x="2370" y="17517"/>
                  </a:lnTo>
                  <a:close/>
                  <a:moveTo>
                    <a:pt x="5414" y="17517"/>
                  </a:moveTo>
                  <a:lnTo>
                    <a:pt x="5414" y="18987"/>
                  </a:lnTo>
                  <a:lnTo>
                    <a:pt x="3930" y="18987"/>
                  </a:lnTo>
                  <a:lnTo>
                    <a:pt x="3930" y="17517"/>
                  </a:lnTo>
                  <a:close/>
                  <a:moveTo>
                    <a:pt x="6974" y="17517"/>
                  </a:moveTo>
                  <a:lnTo>
                    <a:pt x="6974" y="18987"/>
                  </a:lnTo>
                  <a:lnTo>
                    <a:pt x="5490" y="18987"/>
                  </a:lnTo>
                  <a:lnTo>
                    <a:pt x="5490" y="17517"/>
                  </a:lnTo>
                  <a:close/>
                  <a:moveTo>
                    <a:pt x="8533" y="17517"/>
                  </a:moveTo>
                  <a:lnTo>
                    <a:pt x="8533" y="18987"/>
                  </a:lnTo>
                  <a:lnTo>
                    <a:pt x="7064" y="18987"/>
                  </a:lnTo>
                  <a:lnTo>
                    <a:pt x="7064" y="17517"/>
                  </a:lnTo>
                  <a:close/>
                  <a:moveTo>
                    <a:pt x="10109" y="17517"/>
                  </a:moveTo>
                  <a:lnTo>
                    <a:pt x="10109" y="18987"/>
                  </a:lnTo>
                  <a:lnTo>
                    <a:pt x="8623" y="18987"/>
                  </a:lnTo>
                  <a:lnTo>
                    <a:pt x="8623" y="17517"/>
                  </a:lnTo>
                  <a:close/>
                  <a:moveTo>
                    <a:pt x="11668" y="17517"/>
                  </a:moveTo>
                  <a:lnTo>
                    <a:pt x="11668" y="18987"/>
                  </a:lnTo>
                  <a:lnTo>
                    <a:pt x="10183" y="18987"/>
                  </a:lnTo>
                  <a:lnTo>
                    <a:pt x="10183" y="17517"/>
                  </a:lnTo>
                  <a:close/>
                  <a:moveTo>
                    <a:pt x="13228" y="17517"/>
                  </a:moveTo>
                  <a:lnTo>
                    <a:pt x="13228" y="18987"/>
                  </a:lnTo>
                  <a:lnTo>
                    <a:pt x="11758" y="18987"/>
                  </a:lnTo>
                  <a:lnTo>
                    <a:pt x="11758" y="17517"/>
                  </a:lnTo>
                  <a:close/>
                  <a:moveTo>
                    <a:pt x="14802" y="17517"/>
                  </a:moveTo>
                  <a:lnTo>
                    <a:pt x="14802" y="18987"/>
                  </a:lnTo>
                  <a:lnTo>
                    <a:pt x="13318" y="18987"/>
                  </a:lnTo>
                  <a:lnTo>
                    <a:pt x="13318" y="17517"/>
                  </a:lnTo>
                  <a:close/>
                  <a:moveTo>
                    <a:pt x="16362" y="17517"/>
                  </a:moveTo>
                  <a:lnTo>
                    <a:pt x="16362" y="18987"/>
                  </a:lnTo>
                  <a:lnTo>
                    <a:pt x="14878" y="18987"/>
                  </a:lnTo>
                  <a:lnTo>
                    <a:pt x="14878" y="17517"/>
                  </a:lnTo>
                  <a:close/>
                  <a:moveTo>
                    <a:pt x="17922" y="17517"/>
                  </a:moveTo>
                  <a:lnTo>
                    <a:pt x="17922" y="18987"/>
                  </a:lnTo>
                  <a:lnTo>
                    <a:pt x="16452" y="18987"/>
                  </a:lnTo>
                  <a:lnTo>
                    <a:pt x="16452" y="17517"/>
                  </a:lnTo>
                  <a:close/>
                  <a:moveTo>
                    <a:pt x="19497" y="17517"/>
                  </a:moveTo>
                  <a:lnTo>
                    <a:pt x="19497" y="18987"/>
                  </a:lnTo>
                  <a:lnTo>
                    <a:pt x="18012" y="18987"/>
                  </a:lnTo>
                  <a:lnTo>
                    <a:pt x="18012" y="17517"/>
                  </a:lnTo>
                  <a:close/>
                  <a:moveTo>
                    <a:pt x="21057" y="17517"/>
                  </a:moveTo>
                  <a:lnTo>
                    <a:pt x="21057" y="18987"/>
                  </a:lnTo>
                  <a:lnTo>
                    <a:pt x="19571" y="18987"/>
                  </a:lnTo>
                  <a:lnTo>
                    <a:pt x="19571" y="17517"/>
                  </a:lnTo>
                  <a:close/>
                  <a:moveTo>
                    <a:pt x="22616" y="17517"/>
                  </a:moveTo>
                  <a:lnTo>
                    <a:pt x="22616" y="18987"/>
                  </a:lnTo>
                  <a:lnTo>
                    <a:pt x="21147" y="18987"/>
                  </a:lnTo>
                  <a:lnTo>
                    <a:pt x="21147" y="17517"/>
                  </a:lnTo>
                  <a:close/>
                  <a:moveTo>
                    <a:pt x="24190" y="17517"/>
                  </a:moveTo>
                  <a:lnTo>
                    <a:pt x="24190" y="18987"/>
                  </a:lnTo>
                  <a:lnTo>
                    <a:pt x="22706" y="18987"/>
                  </a:lnTo>
                  <a:lnTo>
                    <a:pt x="22706" y="17517"/>
                  </a:lnTo>
                  <a:close/>
                  <a:moveTo>
                    <a:pt x="25750" y="17517"/>
                  </a:moveTo>
                  <a:lnTo>
                    <a:pt x="25750" y="18987"/>
                  </a:lnTo>
                  <a:lnTo>
                    <a:pt x="24266" y="18987"/>
                  </a:lnTo>
                  <a:lnTo>
                    <a:pt x="24266" y="17517"/>
                  </a:lnTo>
                  <a:close/>
                  <a:moveTo>
                    <a:pt x="2280" y="19077"/>
                  </a:moveTo>
                  <a:lnTo>
                    <a:pt x="2280" y="20562"/>
                  </a:lnTo>
                  <a:lnTo>
                    <a:pt x="795" y="20562"/>
                  </a:lnTo>
                  <a:lnTo>
                    <a:pt x="795" y="19077"/>
                  </a:lnTo>
                  <a:close/>
                  <a:moveTo>
                    <a:pt x="3840" y="19077"/>
                  </a:moveTo>
                  <a:lnTo>
                    <a:pt x="3840" y="20562"/>
                  </a:lnTo>
                  <a:lnTo>
                    <a:pt x="2370" y="20562"/>
                  </a:lnTo>
                  <a:lnTo>
                    <a:pt x="2370" y="19077"/>
                  </a:lnTo>
                  <a:close/>
                  <a:moveTo>
                    <a:pt x="5414" y="19077"/>
                  </a:moveTo>
                  <a:lnTo>
                    <a:pt x="5414" y="20562"/>
                  </a:lnTo>
                  <a:lnTo>
                    <a:pt x="3930" y="20562"/>
                  </a:lnTo>
                  <a:lnTo>
                    <a:pt x="3930" y="19077"/>
                  </a:lnTo>
                  <a:close/>
                  <a:moveTo>
                    <a:pt x="6974" y="19077"/>
                  </a:moveTo>
                  <a:lnTo>
                    <a:pt x="6974" y="20562"/>
                  </a:lnTo>
                  <a:lnTo>
                    <a:pt x="5490" y="20562"/>
                  </a:lnTo>
                  <a:lnTo>
                    <a:pt x="5490" y="19077"/>
                  </a:lnTo>
                  <a:close/>
                  <a:moveTo>
                    <a:pt x="8533" y="19077"/>
                  </a:moveTo>
                  <a:lnTo>
                    <a:pt x="8533" y="20562"/>
                  </a:lnTo>
                  <a:lnTo>
                    <a:pt x="7064" y="20562"/>
                  </a:lnTo>
                  <a:lnTo>
                    <a:pt x="7064" y="19077"/>
                  </a:lnTo>
                  <a:close/>
                  <a:moveTo>
                    <a:pt x="10109" y="19077"/>
                  </a:moveTo>
                  <a:lnTo>
                    <a:pt x="10109" y="20562"/>
                  </a:lnTo>
                  <a:lnTo>
                    <a:pt x="8623" y="20562"/>
                  </a:lnTo>
                  <a:lnTo>
                    <a:pt x="8623" y="19077"/>
                  </a:lnTo>
                  <a:close/>
                  <a:moveTo>
                    <a:pt x="11668" y="19077"/>
                  </a:moveTo>
                  <a:lnTo>
                    <a:pt x="11668" y="20562"/>
                  </a:lnTo>
                  <a:lnTo>
                    <a:pt x="10183" y="20562"/>
                  </a:lnTo>
                  <a:lnTo>
                    <a:pt x="10183" y="19077"/>
                  </a:lnTo>
                  <a:close/>
                  <a:moveTo>
                    <a:pt x="13228" y="19077"/>
                  </a:moveTo>
                  <a:lnTo>
                    <a:pt x="13228" y="20562"/>
                  </a:lnTo>
                  <a:lnTo>
                    <a:pt x="11758" y="20562"/>
                  </a:lnTo>
                  <a:lnTo>
                    <a:pt x="11758" y="19077"/>
                  </a:lnTo>
                  <a:close/>
                  <a:moveTo>
                    <a:pt x="14802" y="19077"/>
                  </a:moveTo>
                  <a:lnTo>
                    <a:pt x="14802" y="20562"/>
                  </a:lnTo>
                  <a:lnTo>
                    <a:pt x="13318" y="20562"/>
                  </a:lnTo>
                  <a:lnTo>
                    <a:pt x="13318" y="19077"/>
                  </a:lnTo>
                  <a:close/>
                  <a:moveTo>
                    <a:pt x="16362" y="19077"/>
                  </a:moveTo>
                  <a:lnTo>
                    <a:pt x="16362" y="20562"/>
                  </a:lnTo>
                  <a:lnTo>
                    <a:pt x="14878" y="20562"/>
                  </a:lnTo>
                  <a:lnTo>
                    <a:pt x="14878" y="19077"/>
                  </a:lnTo>
                  <a:close/>
                  <a:moveTo>
                    <a:pt x="17922" y="19077"/>
                  </a:moveTo>
                  <a:lnTo>
                    <a:pt x="17922" y="20562"/>
                  </a:lnTo>
                  <a:lnTo>
                    <a:pt x="16452" y="20562"/>
                  </a:lnTo>
                  <a:lnTo>
                    <a:pt x="16452" y="19077"/>
                  </a:lnTo>
                  <a:close/>
                  <a:moveTo>
                    <a:pt x="19497" y="19077"/>
                  </a:moveTo>
                  <a:lnTo>
                    <a:pt x="19497" y="20562"/>
                  </a:lnTo>
                  <a:lnTo>
                    <a:pt x="18012" y="20562"/>
                  </a:lnTo>
                  <a:lnTo>
                    <a:pt x="18012" y="19077"/>
                  </a:lnTo>
                  <a:close/>
                  <a:moveTo>
                    <a:pt x="21057" y="19077"/>
                  </a:moveTo>
                  <a:lnTo>
                    <a:pt x="21057" y="20562"/>
                  </a:lnTo>
                  <a:lnTo>
                    <a:pt x="19571" y="20562"/>
                  </a:lnTo>
                  <a:lnTo>
                    <a:pt x="19571" y="19077"/>
                  </a:lnTo>
                  <a:close/>
                  <a:moveTo>
                    <a:pt x="22616" y="19077"/>
                  </a:moveTo>
                  <a:lnTo>
                    <a:pt x="22616" y="20562"/>
                  </a:lnTo>
                  <a:lnTo>
                    <a:pt x="21147" y="20562"/>
                  </a:lnTo>
                  <a:lnTo>
                    <a:pt x="21147" y="19077"/>
                  </a:lnTo>
                  <a:close/>
                  <a:moveTo>
                    <a:pt x="24190" y="19077"/>
                  </a:moveTo>
                  <a:lnTo>
                    <a:pt x="24190" y="20562"/>
                  </a:lnTo>
                  <a:lnTo>
                    <a:pt x="22706" y="20562"/>
                  </a:lnTo>
                  <a:lnTo>
                    <a:pt x="22706" y="19077"/>
                  </a:lnTo>
                  <a:close/>
                  <a:moveTo>
                    <a:pt x="25750" y="19077"/>
                  </a:moveTo>
                  <a:lnTo>
                    <a:pt x="25750" y="20562"/>
                  </a:lnTo>
                  <a:lnTo>
                    <a:pt x="24266" y="20562"/>
                  </a:lnTo>
                  <a:lnTo>
                    <a:pt x="24266" y="19077"/>
                  </a:lnTo>
                  <a:close/>
                  <a:moveTo>
                    <a:pt x="2280" y="20636"/>
                  </a:moveTo>
                  <a:lnTo>
                    <a:pt x="2280" y="22122"/>
                  </a:lnTo>
                  <a:lnTo>
                    <a:pt x="795" y="22122"/>
                  </a:lnTo>
                  <a:lnTo>
                    <a:pt x="795" y="20636"/>
                  </a:lnTo>
                  <a:close/>
                  <a:moveTo>
                    <a:pt x="3840" y="20636"/>
                  </a:moveTo>
                  <a:lnTo>
                    <a:pt x="3840" y="22122"/>
                  </a:lnTo>
                  <a:lnTo>
                    <a:pt x="2370" y="22122"/>
                  </a:lnTo>
                  <a:lnTo>
                    <a:pt x="2370" y="20636"/>
                  </a:lnTo>
                  <a:close/>
                  <a:moveTo>
                    <a:pt x="5414" y="20636"/>
                  </a:moveTo>
                  <a:lnTo>
                    <a:pt x="5414" y="22122"/>
                  </a:lnTo>
                  <a:lnTo>
                    <a:pt x="3930" y="22122"/>
                  </a:lnTo>
                  <a:lnTo>
                    <a:pt x="3930" y="20636"/>
                  </a:lnTo>
                  <a:close/>
                  <a:moveTo>
                    <a:pt x="6974" y="20636"/>
                  </a:moveTo>
                  <a:lnTo>
                    <a:pt x="6974" y="22122"/>
                  </a:lnTo>
                  <a:lnTo>
                    <a:pt x="5490" y="22122"/>
                  </a:lnTo>
                  <a:lnTo>
                    <a:pt x="5490" y="20636"/>
                  </a:lnTo>
                  <a:close/>
                  <a:moveTo>
                    <a:pt x="8533" y="20636"/>
                  </a:moveTo>
                  <a:lnTo>
                    <a:pt x="8533" y="22122"/>
                  </a:lnTo>
                  <a:lnTo>
                    <a:pt x="7064" y="22122"/>
                  </a:lnTo>
                  <a:lnTo>
                    <a:pt x="7064" y="20636"/>
                  </a:lnTo>
                  <a:close/>
                  <a:moveTo>
                    <a:pt x="10109" y="20636"/>
                  </a:moveTo>
                  <a:lnTo>
                    <a:pt x="10109" y="22122"/>
                  </a:lnTo>
                  <a:lnTo>
                    <a:pt x="8623" y="22122"/>
                  </a:lnTo>
                  <a:lnTo>
                    <a:pt x="8623" y="20636"/>
                  </a:lnTo>
                  <a:close/>
                  <a:moveTo>
                    <a:pt x="11668" y="20636"/>
                  </a:moveTo>
                  <a:lnTo>
                    <a:pt x="11668" y="22122"/>
                  </a:lnTo>
                  <a:lnTo>
                    <a:pt x="10183" y="22122"/>
                  </a:lnTo>
                  <a:lnTo>
                    <a:pt x="10183" y="20636"/>
                  </a:lnTo>
                  <a:close/>
                  <a:moveTo>
                    <a:pt x="13228" y="20636"/>
                  </a:moveTo>
                  <a:lnTo>
                    <a:pt x="13228" y="22122"/>
                  </a:lnTo>
                  <a:lnTo>
                    <a:pt x="11758" y="22122"/>
                  </a:lnTo>
                  <a:lnTo>
                    <a:pt x="11758" y="20636"/>
                  </a:lnTo>
                  <a:close/>
                  <a:moveTo>
                    <a:pt x="14802" y="20636"/>
                  </a:moveTo>
                  <a:lnTo>
                    <a:pt x="14802" y="22122"/>
                  </a:lnTo>
                  <a:lnTo>
                    <a:pt x="13318" y="22122"/>
                  </a:lnTo>
                  <a:lnTo>
                    <a:pt x="13318" y="20636"/>
                  </a:lnTo>
                  <a:close/>
                  <a:moveTo>
                    <a:pt x="16362" y="20636"/>
                  </a:moveTo>
                  <a:lnTo>
                    <a:pt x="16362" y="22122"/>
                  </a:lnTo>
                  <a:lnTo>
                    <a:pt x="14878" y="22122"/>
                  </a:lnTo>
                  <a:lnTo>
                    <a:pt x="14878" y="20636"/>
                  </a:lnTo>
                  <a:close/>
                  <a:moveTo>
                    <a:pt x="17922" y="20636"/>
                  </a:moveTo>
                  <a:lnTo>
                    <a:pt x="17922" y="22122"/>
                  </a:lnTo>
                  <a:lnTo>
                    <a:pt x="16452" y="22122"/>
                  </a:lnTo>
                  <a:lnTo>
                    <a:pt x="16452" y="20636"/>
                  </a:lnTo>
                  <a:close/>
                  <a:moveTo>
                    <a:pt x="19497" y="20636"/>
                  </a:moveTo>
                  <a:lnTo>
                    <a:pt x="19497" y="22122"/>
                  </a:lnTo>
                  <a:lnTo>
                    <a:pt x="18012" y="22122"/>
                  </a:lnTo>
                  <a:lnTo>
                    <a:pt x="18012" y="20636"/>
                  </a:lnTo>
                  <a:close/>
                  <a:moveTo>
                    <a:pt x="21057" y="20636"/>
                  </a:moveTo>
                  <a:lnTo>
                    <a:pt x="21057" y="22122"/>
                  </a:lnTo>
                  <a:lnTo>
                    <a:pt x="19571" y="22122"/>
                  </a:lnTo>
                  <a:lnTo>
                    <a:pt x="19571" y="20636"/>
                  </a:lnTo>
                  <a:close/>
                  <a:moveTo>
                    <a:pt x="22616" y="20636"/>
                  </a:moveTo>
                  <a:lnTo>
                    <a:pt x="22616" y="22122"/>
                  </a:lnTo>
                  <a:lnTo>
                    <a:pt x="21147" y="22122"/>
                  </a:lnTo>
                  <a:lnTo>
                    <a:pt x="21147" y="20636"/>
                  </a:lnTo>
                  <a:close/>
                  <a:moveTo>
                    <a:pt x="24190" y="20636"/>
                  </a:moveTo>
                  <a:lnTo>
                    <a:pt x="24190" y="22122"/>
                  </a:lnTo>
                  <a:lnTo>
                    <a:pt x="22706" y="22122"/>
                  </a:lnTo>
                  <a:lnTo>
                    <a:pt x="22706" y="20636"/>
                  </a:lnTo>
                  <a:close/>
                  <a:moveTo>
                    <a:pt x="25750" y="20636"/>
                  </a:moveTo>
                  <a:lnTo>
                    <a:pt x="25750" y="22122"/>
                  </a:lnTo>
                  <a:lnTo>
                    <a:pt x="24266" y="22122"/>
                  </a:lnTo>
                  <a:lnTo>
                    <a:pt x="24266" y="20636"/>
                  </a:lnTo>
                  <a:close/>
                  <a:moveTo>
                    <a:pt x="2280" y="22212"/>
                  </a:moveTo>
                  <a:lnTo>
                    <a:pt x="2280" y="23681"/>
                  </a:lnTo>
                  <a:lnTo>
                    <a:pt x="795" y="23681"/>
                  </a:lnTo>
                  <a:lnTo>
                    <a:pt x="795" y="22212"/>
                  </a:lnTo>
                  <a:close/>
                  <a:moveTo>
                    <a:pt x="3840" y="22212"/>
                  </a:moveTo>
                  <a:lnTo>
                    <a:pt x="3840" y="23681"/>
                  </a:lnTo>
                  <a:lnTo>
                    <a:pt x="2370" y="23681"/>
                  </a:lnTo>
                  <a:lnTo>
                    <a:pt x="2370" y="22212"/>
                  </a:lnTo>
                  <a:close/>
                  <a:moveTo>
                    <a:pt x="5414" y="22212"/>
                  </a:moveTo>
                  <a:lnTo>
                    <a:pt x="5414" y="23681"/>
                  </a:lnTo>
                  <a:lnTo>
                    <a:pt x="3930" y="23681"/>
                  </a:lnTo>
                  <a:lnTo>
                    <a:pt x="3930" y="22212"/>
                  </a:lnTo>
                  <a:close/>
                  <a:moveTo>
                    <a:pt x="6974" y="22212"/>
                  </a:moveTo>
                  <a:lnTo>
                    <a:pt x="6974" y="23681"/>
                  </a:lnTo>
                  <a:lnTo>
                    <a:pt x="5490" y="23681"/>
                  </a:lnTo>
                  <a:lnTo>
                    <a:pt x="5490" y="22212"/>
                  </a:lnTo>
                  <a:close/>
                  <a:moveTo>
                    <a:pt x="8533" y="22212"/>
                  </a:moveTo>
                  <a:lnTo>
                    <a:pt x="8533" y="23681"/>
                  </a:lnTo>
                  <a:lnTo>
                    <a:pt x="7064" y="23681"/>
                  </a:lnTo>
                  <a:lnTo>
                    <a:pt x="7064" y="22212"/>
                  </a:lnTo>
                  <a:close/>
                  <a:moveTo>
                    <a:pt x="10109" y="22212"/>
                  </a:moveTo>
                  <a:lnTo>
                    <a:pt x="10109" y="23681"/>
                  </a:lnTo>
                  <a:lnTo>
                    <a:pt x="8623" y="23681"/>
                  </a:lnTo>
                  <a:lnTo>
                    <a:pt x="8623" y="22212"/>
                  </a:lnTo>
                  <a:close/>
                  <a:moveTo>
                    <a:pt x="11668" y="22212"/>
                  </a:moveTo>
                  <a:lnTo>
                    <a:pt x="11668" y="23681"/>
                  </a:lnTo>
                  <a:lnTo>
                    <a:pt x="10183" y="23681"/>
                  </a:lnTo>
                  <a:lnTo>
                    <a:pt x="10183" y="22212"/>
                  </a:lnTo>
                  <a:close/>
                  <a:moveTo>
                    <a:pt x="13228" y="22212"/>
                  </a:moveTo>
                  <a:lnTo>
                    <a:pt x="13228" y="23681"/>
                  </a:lnTo>
                  <a:lnTo>
                    <a:pt x="11758" y="23681"/>
                  </a:lnTo>
                  <a:lnTo>
                    <a:pt x="11758" y="22212"/>
                  </a:lnTo>
                  <a:close/>
                  <a:moveTo>
                    <a:pt x="14802" y="22212"/>
                  </a:moveTo>
                  <a:lnTo>
                    <a:pt x="14802" y="23681"/>
                  </a:lnTo>
                  <a:lnTo>
                    <a:pt x="13318" y="23681"/>
                  </a:lnTo>
                  <a:lnTo>
                    <a:pt x="13318" y="22212"/>
                  </a:lnTo>
                  <a:close/>
                  <a:moveTo>
                    <a:pt x="16362" y="22212"/>
                  </a:moveTo>
                  <a:lnTo>
                    <a:pt x="16362" y="23681"/>
                  </a:lnTo>
                  <a:lnTo>
                    <a:pt x="14878" y="23681"/>
                  </a:lnTo>
                  <a:lnTo>
                    <a:pt x="14878" y="22212"/>
                  </a:lnTo>
                  <a:close/>
                  <a:moveTo>
                    <a:pt x="17922" y="22212"/>
                  </a:moveTo>
                  <a:lnTo>
                    <a:pt x="17922" y="23681"/>
                  </a:lnTo>
                  <a:lnTo>
                    <a:pt x="16452" y="23681"/>
                  </a:lnTo>
                  <a:lnTo>
                    <a:pt x="16452" y="22212"/>
                  </a:lnTo>
                  <a:close/>
                  <a:moveTo>
                    <a:pt x="25750" y="22212"/>
                  </a:moveTo>
                  <a:lnTo>
                    <a:pt x="25750" y="23681"/>
                  </a:lnTo>
                  <a:lnTo>
                    <a:pt x="24266" y="23681"/>
                  </a:lnTo>
                  <a:lnTo>
                    <a:pt x="24266" y="22212"/>
                  </a:lnTo>
                  <a:close/>
                  <a:moveTo>
                    <a:pt x="6974" y="0"/>
                  </a:moveTo>
                  <a:lnTo>
                    <a:pt x="6974" y="210"/>
                  </a:lnTo>
                  <a:lnTo>
                    <a:pt x="5490" y="210"/>
                  </a:lnTo>
                  <a:lnTo>
                    <a:pt x="5490" y="46"/>
                  </a:lnTo>
                  <a:cubicBezTo>
                    <a:pt x="5460" y="60"/>
                    <a:pt x="5430" y="60"/>
                    <a:pt x="5414" y="76"/>
                  </a:cubicBezTo>
                  <a:lnTo>
                    <a:pt x="5414" y="210"/>
                  </a:lnTo>
                  <a:lnTo>
                    <a:pt x="5040" y="210"/>
                  </a:lnTo>
                  <a:cubicBezTo>
                    <a:pt x="4920" y="256"/>
                    <a:pt x="4800" y="286"/>
                    <a:pt x="4664" y="300"/>
                  </a:cubicBezTo>
                  <a:lnTo>
                    <a:pt x="5414" y="300"/>
                  </a:lnTo>
                  <a:lnTo>
                    <a:pt x="5414" y="1786"/>
                  </a:lnTo>
                  <a:lnTo>
                    <a:pt x="3930" y="1786"/>
                  </a:lnTo>
                  <a:lnTo>
                    <a:pt x="3930" y="300"/>
                  </a:lnTo>
                  <a:lnTo>
                    <a:pt x="4080" y="300"/>
                  </a:lnTo>
                  <a:cubicBezTo>
                    <a:pt x="3720" y="300"/>
                    <a:pt x="3360" y="270"/>
                    <a:pt x="2984" y="240"/>
                  </a:cubicBezTo>
                  <a:cubicBezTo>
                    <a:pt x="2850" y="240"/>
                    <a:pt x="2700" y="226"/>
                    <a:pt x="2565" y="226"/>
                  </a:cubicBezTo>
                  <a:cubicBezTo>
                    <a:pt x="2505" y="226"/>
                    <a:pt x="2430" y="210"/>
                    <a:pt x="2370" y="210"/>
                  </a:cubicBezTo>
                  <a:lnTo>
                    <a:pt x="2100" y="210"/>
                  </a:lnTo>
                  <a:cubicBezTo>
                    <a:pt x="2085" y="210"/>
                    <a:pt x="2055" y="226"/>
                    <a:pt x="2025" y="226"/>
                  </a:cubicBezTo>
                  <a:lnTo>
                    <a:pt x="1335" y="226"/>
                  </a:lnTo>
                  <a:cubicBezTo>
                    <a:pt x="1305" y="226"/>
                    <a:pt x="1290" y="210"/>
                    <a:pt x="1275" y="210"/>
                  </a:cubicBezTo>
                  <a:lnTo>
                    <a:pt x="795" y="210"/>
                  </a:lnTo>
                  <a:lnTo>
                    <a:pt x="795" y="180"/>
                  </a:lnTo>
                  <a:lnTo>
                    <a:pt x="705" y="180"/>
                  </a:lnTo>
                  <a:lnTo>
                    <a:pt x="705" y="210"/>
                  </a:lnTo>
                  <a:lnTo>
                    <a:pt x="241" y="210"/>
                  </a:lnTo>
                  <a:cubicBezTo>
                    <a:pt x="241" y="240"/>
                    <a:pt x="225" y="270"/>
                    <a:pt x="225" y="300"/>
                  </a:cubicBezTo>
                  <a:lnTo>
                    <a:pt x="705" y="300"/>
                  </a:lnTo>
                  <a:lnTo>
                    <a:pt x="705" y="1786"/>
                  </a:lnTo>
                  <a:lnTo>
                    <a:pt x="435" y="1786"/>
                  </a:lnTo>
                  <a:lnTo>
                    <a:pt x="435" y="1860"/>
                  </a:lnTo>
                  <a:lnTo>
                    <a:pt x="705" y="1860"/>
                  </a:lnTo>
                  <a:lnTo>
                    <a:pt x="705" y="3345"/>
                  </a:lnTo>
                  <a:lnTo>
                    <a:pt x="255" y="3345"/>
                  </a:lnTo>
                  <a:cubicBezTo>
                    <a:pt x="255" y="3375"/>
                    <a:pt x="255" y="3405"/>
                    <a:pt x="271" y="3435"/>
                  </a:cubicBezTo>
                  <a:lnTo>
                    <a:pt x="705" y="3435"/>
                  </a:lnTo>
                  <a:lnTo>
                    <a:pt x="705" y="4545"/>
                  </a:lnTo>
                  <a:cubicBezTo>
                    <a:pt x="735" y="4575"/>
                    <a:pt x="765" y="4589"/>
                    <a:pt x="795" y="4619"/>
                  </a:cubicBezTo>
                  <a:lnTo>
                    <a:pt x="795" y="3435"/>
                  </a:lnTo>
                  <a:lnTo>
                    <a:pt x="2280" y="3435"/>
                  </a:lnTo>
                  <a:lnTo>
                    <a:pt x="2280" y="4905"/>
                  </a:lnTo>
                  <a:lnTo>
                    <a:pt x="945" y="4905"/>
                  </a:lnTo>
                  <a:lnTo>
                    <a:pt x="945" y="4995"/>
                  </a:lnTo>
                  <a:lnTo>
                    <a:pt x="2280" y="4995"/>
                  </a:lnTo>
                  <a:lnTo>
                    <a:pt x="2280" y="6479"/>
                  </a:lnTo>
                  <a:lnTo>
                    <a:pt x="930" y="6479"/>
                  </a:lnTo>
                  <a:cubicBezTo>
                    <a:pt x="915" y="6509"/>
                    <a:pt x="885" y="6539"/>
                    <a:pt x="855" y="6555"/>
                  </a:cubicBezTo>
                  <a:lnTo>
                    <a:pt x="2280" y="6555"/>
                  </a:lnTo>
                  <a:lnTo>
                    <a:pt x="2280" y="8039"/>
                  </a:lnTo>
                  <a:lnTo>
                    <a:pt x="795" y="8039"/>
                  </a:lnTo>
                  <a:lnTo>
                    <a:pt x="795" y="6629"/>
                  </a:lnTo>
                  <a:lnTo>
                    <a:pt x="705" y="6719"/>
                  </a:lnTo>
                  <a:lnTo>
                    <a:pt x="705" y="8039"/>
                  </a:lnTo>
                  <a:lnTo>
                    <a:pt x="421" y="8039"/>
                  </a:lnTo>
                  <a:cubicBezTo>
                    <a:pt x="405" y="8069"/>
                    <a:pt x="405" y="8099"/>
                    <a:pt x="391" y="8129"/>
                  </a:cubicBezTo>
                  <a:lnTo>
                    <a:pt x="705" y="8129"/>
                  </a:lnTo>
                  <a:lnTo>
                    <a:pt x="705" y="9598"/>
                  </a:lnTo>
                  <a:lnTo>
                    <a:pt x="181" y="9598"/>
                  </a:lnTo>
                  <a:cubicBezTo>
                    <a:pt x="165" y="9628"/>
                    <a:pt x="165" y="9658"/>
                    <a:pt x="165" y="9688"/>
                  </a:cubicBezTo>
                  <a:lnTo>
                    <a:pt x="705" y="9688"/>
                  </a:lnTo>
                  <a:lnTo>
                    <a:pt x="705" y="11174"/>
                  </a:lnTo>
                  <a:lnTo>
                    <a:pt x="301" y="11174"/>
                  </a:lnTo>
                  <a:cubicBezTo>
                    <a:pt x="301" y="11188"/>
                    <a:pt x="315" y="11204"/>
                    <a:pt x="331" y="11218"/>
                  </a:cubicBezTo>
                  <a:cubicBezTo>
                    <a:pt x="331" y="11234"/>
                    <a:pt x="345" y="11248"/>
                    <a:pt x="345" y="11248"/>
                  </a:cubicBezTo>
                  <a:lnTo>
                    <a:pt x="705" y="11248"/>
                  </a:lnTo>
                  <a:lnTo>
                    <a:pt x="705" y="11728"/>
                  </a:lnTo>
                  <a:cubicBezTo>
                    <a:pt x="770" y="11873"/>
                    <a:pt x="790" y="12031"/>
                    <a:pt x="795" y="12192"/>
                  </a:cubicBezTo>
                  <a:lnTo>
                    <a:pt x="795" y="12192"/>
                  </a:lnTo>
                  <a:lnTo>
                    <a:pt x="795" y="11248"/>
                  </a:lnTo>
                  <a:lnTo>
                    <a:pt x="2280" y="11248"/>
                  </a:lnTo>
                  <a:lnTo>
                    <a:pt x="2280" y="12733"/>
                  </a:lnTo>
                  <a:lnTo>
                    <a:pt x="795" y="12733"/>
                  </a:lnTo>
                  <a:cubicBezTo>
                    <a:pt x="811" y="12763"/>
                    <a:pt x="811" y="12793"/>
                    <a:pt x="811" y="12823"/>
                  </a:cubicBezTo>
                  <a:lnTo>
                    <a:pt x="2280" y="12823"/>
                  </a:lnTo>
                  <a:lnTo>
                    <a:pt x="2280" y="14293"/>
                  </a:lnTo>
                  <a:lnTo>
                    <a:pt x="795" y="14293"/>
                  </a:lnTo>
                  <a:lnTo>
                    <a:pt x="795" y="14233"/>
                  </a:lnTo>
                  <a:cubicBezTo>
                    <a:pt x="751" y="14263"/>
                    <a:pt x="691" y="14308"/>
                    <a:pt x="631" y="14368"/>
                  </a:cubicBezTo>
                  <a:cubicBezTo>
                    <a:pt x="615" y="14368"/>
                    <a:pt x="615" y="14383"/>
                    <a:pt x="615" y="14383"/>
                  </a:cubicBezTo>
                  <a:lnTo>
                    <a:pt x="705" y="14383"/>
                  </a:lnTo>
                  <a:lnTo>
                    <a:pt x="705" y="15867"/>
                  </a:lnTo>
                  <a:lnTo>
                    <a:pt x="271" y="15867"/>
                  </a:lnTo>
                  <a:lnTo>
                    <a:pt x="271" y="15943"/>
                  </a:lnTo>
                  <a:lnTo>
                    <a:pt x="705" y="15943"/>
                  </a:lnTo>
                  <a:lnTo>
                    <a:pt x="705" y="17427"/>
                  </a:lnTo>
                  <a:lnTo>
                    <a:pt x="31" y="17427"/>
                  </a:lnTo>
                  <a:cubicBezTo>
                    <a:pt x="31" y="17457"/>
                    <a:pt x="15" y="17487"/>
                    <a:pt x="1" y="17517"/>
                  </a:cubicBezTo>
                  <a:lnTo>
                    <a:pt x="705" y="17517"/>
                  </a:lnTo>
                  <a:lnTo>
                    <a:pt x="705" y="18987"/>
                  </a:lnTo>
                  <a:lnTo>
                    <a:pt x="571" y="18987"/>
                  </a:lnTo>
                  <a:cubicBezTo>
                    <a:pt x="585" y="19017"/>
                    <a:pt x="585" y="19047"/>
                    <a:pt x="585" y="19077"/>
                  </a:cubicBezTo>
                  <a:lnTo>
                    <a:pt x="705" y="19077"/>
                  </a:lnTo>
                  <a:lnTo>
                    <a:pt x="705" y="19842"/>
                  </a:lnTo>
                  <a:lnTo>
                    <a:pt x="721" y="19856"/>
                  </a:lnTo>
                  <a:cubicBezTo>
                    <a:pt x="811" y="20096"/>
                    <a:pt x="781" y="20322"/>
                    <a:pt x="781" y="20576"/>
                  </a:cubicBezTo>
                  <a:cubicBezTo>
                    <a:pt x="781" y="20666"/>
                    <a:pt x="811" y="20906"/>
                    <a:pt x="781" y="20996"/>
                  </a:cubicBezTo>
                  <a:cubicBezTo>
                    <a:pt x="765" y="21072"/>
                    <a:pt x="751" y="21086"/>
                    <a:pt x="705" y="21102"/>
                  </a:cubicBezTo>
                  <a:lnTo>
                    <a:pt x="705" y="22122"/>
                  </a:lnTo>
                  <a:lnTo>
                    <a:pt x="165" y="22122"/>
                  </a:lnTo>
                  <a:cubicBezTo>
                    <a:pt x="165" y="22152"/>
                    <a:pt x="151" y="22182"/>
                    <a:pt x="151" y="22212"/>
                  </a:cubicBezTo>
                  <a:lnTo>
                    <a:pt x="705" y="22212"/>
                  </a:lnTo>
                  <a:lnTo>
                    <a:pt x="705" y="23681"/>
                  </a:lnTo>
                  <a:lnTo>
                    <a:pt x="91" y="23681"/>
                  </a:lnTo>
                  <a:lnTo>
                    <a:pt x="91" y="23771"/>
                  </a:lnTo>
                  <a:lnTo>
                    <a:pt x="705" y="23771"/>
                  </a:lnTo>
                  <a:lnTo>
                    <a:pt x="705" y="23966"/>
                  </a:lnTo>
                  <a:lnTo>
                    <a:pt x="795" y="23966"/>
                  </a:lnTo>
                  <a:lnTo>
                    <a:pt x="795" y="23771"/>
                  </a:lnTo>
                  <a:lnTo>
                    <a:pt x="2280" y="23771"/>
                  </a:lnTo>
                  <a:lnTo>
                    <a:pt x="2280" y="24041"/>
                  </a:lnTo>
                  <a:lnTo>
                    <a:pt x="2370" y="24041"/>
                  </a:lnTo>
                  <a:lnTo>
                    <a:pt x="2370" y="23771"/>
                  </a:lnTo>
                  <a:lnTo>
                    <a:pt x="3840" y="23771"/>
                  </a:lnTo>
                  <a:lnTo>
                    <a:pt x="3840" y="23951"/>
                  </a:lnTo>
                  <a:lnTo>
                    <a:pt x="3930" y="23951"/>
                  </a:lnTo>
                  <a:lnTo>
                    <a:pt x="3930" y="23771"/>
                  </a:lnTo>
                  <a:lnTo>
                    <a:pt x="5414" y="23771"/>
                  </a:lnTo>
                  <a:lnTo>
                    <a:pt x="5414" y="23876"/>
                  </a:lnTo>
                  <a:lnTo>
                    <a:pt x="5490" y="23876"/>
                  </a:lnTo>
                  <a:lnTo>
                    <a:pt x="5490" y="23771"/>
                  </a:lnTo>
                  <a:lnTo>
                    <a:pt x="6974" y="23771"/>
                  </a:lnTo>
                  <a:lnTo>
                    <a:pt x="6974" y="23831"/>
                  </a:lnTo>
                  <a:lnTo>
                    <a:pt x="7064" y="23876"/>
                  </a:lnTo>
                  <a:lnTo>
                    <a:pt x="7064" y="23771"/>
                  </a:lnTo>
                  <a:lnTo>
                    <a:pt x="8533" y="23771"/>
                  </a:lnTo>
                  <a:lnTo>
                    <a:pt x="8533" y="23876"/>
                  </a:lnTo>
                  <a:lnTo>
                    <a:pt x="8623" y="23876"/>
                  </a:lnTo>
                  <a:lnTo>
                    <a:pt x="8623" y="23771"/>
                  </a:lnTo>
                  <a:lnTo>
                    <a:pt x="10109" y="23771"/>
                  </a:lnTo>
                  <a:lnTo>
                    <a:pt x="10109" y="23966"/>
                  </a:lnTo>
                  <a:lnTo>
                    <a:pt x="10183" y="23966"/>
                  </a:lnTo>
                  <a:lnTo>
                    <a:pt x="10183" y="23771"/>
                  </a:lnTo>
                  <a:lnTo>
                    <a:pt x="11668" y="23771"/>
                  </a:lnTo>
                  <a:lnTo>
                    <a:pt x="11668" y="23966"/>
                  </a:lnTo>
                  <a:lnTo>
                    <a:pt x="11758" y="23966"/>
                  </a:lnTo>
                  <a:lnTo>
                    <a:pt x="11758" y="23771"/>
                  </a:lnTo>
                  <a:lnTo>
                    <a:pt x="12328" y="23771"/>
                  </a:lnTo>
                  <a:cubicBezTo>
                    <a:pt x="12543" y="23702"/>
                    <a:pt x="12774" y="23688"/>
                    <a:pt x="13007" y="23688"/>
                  </a:cubicBezTo>
                  <a:cubicBezTo>
                    <a:pt x="13181" y="23688"/>
                    <a:pt x="13356" y="23696"/>
                    <a:pt x="13528" y="23696"/>
                  </a:cubicBezTo>
                  <a:cubicBezTo>
                    <a:pt x="13558" y="23726"/>
                    <a:pt x="13588" y="23756"/>
                    <a:pt x="13632" y="23771"/>
                  </a:cubicBezTo>
                  <a:lnTo>
                    <a:pt x="14802" y="23771"/>
                  </a:lnTo>
                  <a:lnTo>
                    <a:pt x="14802" y="23996"/>
                  </a:lnTo>
                  <a:lnTo>
                    <a:pt x="14878" y="23996"/>
                  </a:lnTo>
                  <a:lnTo>
                    <a:pt x="14878" y="23771"/>
                  </a:lnTo>
                  <a:lnTo>
                    <a:pt x="16362" y="23771"/>
                  </a:lnTo>
                  <a:lnTo>
                    <a:pt x="16362" y="23951"/>
                  </a:lnTo>
                  <a:cubicBezTo>
                    <a:pt x="16392" y="23936"/>
                    <a:pt x="16422" y="23936"/>
                    <a:pt x="16452" y="23921"/>
                  </a:cubicBezTo>
                  <a:lnTo>
                    <a:pt x="16452" y="23771"/>
                  </a:lnTo>
                  <a:lnTo>
                    <a:pt x="17922" y="23771"/>
                  </a:lnTo>
                  <a:lnTo>
                    <a:pt x="17922" y="23786"/>
                  </a:lnTo>
                  <a:lnTo>
                    <a:pt x="18012" y="23786"/>
                  </a:lnTo>
                  <a:lnTo>
                    <a:pt x="18012" y="23771"/>
                  </a:lnTo>
                  <a:lnTo>
                    <a:pt x="18192" y="23771"/>
                  </a:lnTo>
                  <a:cubicBezTo>
                    <a:pt x="18551" y="23756"/>
                    <a:pt x="18911" y="23711"/>
                    <a:pt x="19271" y="23681"/>
                  </a:cubicBezTo>
                  <a:lnTo>
                    <a:pt x="18012" y="23681"/>
                  </a:lnTo>
                  <a:lnTo>
                    <a:pt x="18012" y="22212"/>
                  </a:lnTo>
                  <a:lnTo>
                    <a:pt x="19497" y="22212"/>
                  </a:lnTo>
                  <a:lnTo>
                    <a:pt x="19497" y="23666"/>
                  </a:lnTo>
                  <a:lnTo>
                    <a:pt x="19571" y="23666"/>
                  </a:lnTo>
                  <a:lnTo>
                    <a:pt x="19571" y="22212"/>
                  </a:lnTo>
                  <a:lnTo>
                    <a:pt x="21057" y="22212"/>
                  </a:lnTo>
                  <a:lnTo>
                    <a:pt x="21057" y="23576"/>
                  </a:lnTo>
                  <a:lnTo>
                    <a:pt x="21147" y="23576"/>
                  </a:lnTo>
                  <a:lnTo>
                    <a:pt x="21147" y="22212"/>
                  </a:lnTo>
                  <a:lnTo>
                    <a:pt x="22616" y="22212"/>
                  </a:lnTo>
                  <a:lnTo>
                    <a:pt x="22616" y="23681"/>
                  </a:lnTo>
                  <a:lnTo>
                    <a:pt x="22331" y="23681"/>
                  </a:lnTo>
                  <a:cubicBezTo>
                    <a:pt x="22526" y="23726"/>
                    <a:pt x="22721" y="23726"/>
                    <a:pt x="22916" y="23771"/>
                  </a:cubicBezTo>
                  <a:lnTo>
                    <a:pt x="23576" y="23771"/>
                  </a:lnTo>
                  <a:lnTo>
                    <a:pt x="23936" y="23681"/>
                  </a:lnTo>
                  <a:lnTo>
                    <a:pt x="22706" y="23681"/>
                  </a:lnTo>
                  <a:lnTo>
                    <a:pt x="22706" y="22212"/>
                  </a:lnTo>
                  <a:lnTo>
                    <a:pt x="24190" y="22212"/>
                  </a:lnTo>
                  <a:lnTo>
                    <a:pt x="24190" y="23681"/>
                  </a:lnTo>
                  <a:lnTo>
                    <a:pt x="23936" y="23681"/>
                  </a:lnTo>
                  <a:cubicBezTo>
                    <a:pt x="24010" y="23711"/>
                    <a:pt x="24086" y="23741"/>
                    <a:pt x="24176" y="23756"/>
                  </a:cubicBezTo>
                  <a:cubicBezTo>
                    <a:pt x="24206" y="23771"/>
                    <a:pt x="24236" y="23771"/>
                    <a:pt x="24280" y="23771"/>
                  </a:cubicBezTo>
                  <a:lnTo>
                    <a:pt x="25750" y="23771"/>
                  </a:lnTo>
                  <a:lnTo>
                    <a:pt x="25750" y="24101"/>
                  </a:lnTo>
                  <a:cubicBezTo>
                    <a:pt x="25780" y="24101"/>
                    <a:pt x="25810" y="24116"/>
                    <a:pt x="25840" y="24116"/>
                  </a:cubicBezTo>
                  <a:lnTo>
                    <a:pt x="25840" y="23771"/>
                  </a:lnTo>
                  <a:lnTo>
                    <a:pt x="27130" y="23771"/>
                  </a:lnTo>
                  <a:lnTo>
                    <a:pt x="27130" y="23681"/>
                  </a:lnTo>
                  <a:lnTo>
                    <a:pt x="25840" y="23681"/>
                  </a:lnTo>
                  <a:lnTo>
                    <a:pt x="25840" y="22212"/>
                  </a:lnTo>
                  <a:lnTo>
                    <a:pt x="27025" y="22212"/>
                  </a:lnTo>
                  <a:lnTo>
                    <a:pt x="27025" y="22182"/>
                  </a:lnTo>
                  <a:lnTo>
                    <a:pt x="27025" y="22122"/>
                  </a:lnTo>
                  <a:lnTo>
                    <a:pt x="25840" y="22122"/>
                  </a:lnTo>
                  <a:lnTo>
                    <a:pt x="25840" y="20636"/>
                  </a:lnTo>
                  <a:lnTo>
                    <a:pt x="26995" y="20636"/>
                  </a:lnTo>
                  <a:cubicBezTo>
                    <a:pt x="26980" y="20622"/>
                    <a:pt x="26965" y="20592"/>
                    <a:pt x="26950" y="20562"/>
                  </a:cubicBezTo>
                  <a:lnTo>
                    <a:pt x="25840" y="20562"/>
                  </a:lnTo>
                  <a:lnTo>
                    <a:pt x="25840" y="19077"/>
                  </a:lnTo>
                  <a:lnTo>
                    <a:pt x="26965" y="19077"/>
                  </a:lnTo>
                  <a:cubicBezTo>
                    <a:pt x="26965" y="19047"/>
                    <a:pt x="26950" y="19017"/>
                    <a:pt x="26950" y="18987"/>
                  </a:cubicBezTo>
                  <a:lnTo>
                    <a:pt x="25840" y="18987"/>
                  </a:lnTo>
                  <a:lnTo>
                    <a:pt x="25840" y="17517"/>
                  </a:lnTo>
                  <a:lnTo>
                    <a:pt x="26680" y="17517"/>
                  </a:lnTo>
                  <a:cubicBezTo>
                    <a:pt x="26680" y="17487"/>
                    <a:pt x="26665" y="17457"/>
                    <a:pt x="26665" y="17427"/>
                  </a:cubicBezTo>
                  <a:lnTo>
                    <a:pt x="25840" y="17427"/>
                  </a:lnTo>
                  <a:lnTo>
                    <a:pt x="25840" y="15943"/>
                  </a:lnTo>
                  <a:lnTo>
                    <a:pt x="26710" y="15943"/>
                  </a:lnTo>
                  <a:cubicBezTo>
                    <a:pt x="26725" y="15913"/>
                    <a:pt x="26725" y="15897"/>
                    <a:pt x="26740" y="15867"/>
                  </a:cubicBezTo>
                  <a:lnTo>
                    <a:pt x="25840" y="15867"/>
                  </a:lnTo>
                  <a:lnTo>
                    <a:pt x="25840" y="14383"/>
                  </a:lnTo>
                  <a:lnTo>
                    <a:pt x="27310" y="14383"/>
                  </a:lnTo>
                  <a:lnTo>
                    <a:pt x="27310" y="14623"/>
                  </a:lnTo>
                  <a:lnTo>
                    <a:pt x="27400" y="14398"/>
                  </a:lnTo>
                  <a:lnTo>
                    <a:pt x="27400" y="14383"/>
                  </a:lnTo>
                  <a:cubicBezTo>
                    <a:pt x="27415" y="14353"/>
                    <a:pt x="27415" y="14323"/>
                    <a:pt x="27430" y="14293"/>
                  </a:cubicBezTo>
                  <a:lnTo>
                    <a:pt x="27400" y="14293"/>
                  </a:lnTo>
                  <a:lnTo>
                    <a:pt x="27400" y="13423"/>
                  </a:lnTo>
                  <a:cubicBezTo>
                    <a:pt x="27370" y="13243"/>
                    <a:pt x="27355" y="13063"/>
                    <a:pt x="27310" y="12868"/>
                  </a:cubicBezTo>
                  <a:lnTo>
                    <a:pt x="27310" y="14293"/>
                  </a:lnTo>
                  <a:lnTo>
                    <a:pt x="25840" y="14293"/>
                  </a:lnTo>
                  <a:lnTo>
                    <a:pt x="25840" y="12823"/>
                  </a:lnTo>
                  <a:lnTo>
                    <a:pt x="27310" y="12823"/>
                  </a:lnTo>
                  <a:cubicBezTo>
                    <a:pt x="27295" y="12808"/>
                    <a:pt x="27295" y="12793"/>
                    <a:pt x="27295" y="12778"/>
                  </a:cubicBezTo>
                  <a:cubicBezTo>
                    <a:pt x="27295" y="12763"/>
                    <a:pt x="27295" y="12748"/>
                    <a:pt x="27280" y="12733"/>
                  </a:cubicBezTo>
                  <a:lnTo>
                    <a:pt x="25840" y="12733"/>
                  </a:lnTo>
                  <a:lnTo>
                    <a:pt x="25840" y="11248"/>
                  </a:lnTo>
                  <a:lnTo>
                    <a:pt x="27010" y="11248"/>
                  </a:lnTo>
                  <a:cubicBezTo>
                    <a:pt x="27010" y="11218"/>
                    <a:pt x="26995" y="11204"/>
                    <a:pt x="26995" y="11174"/>
                  </a:cubicBezTo>
                  <a:lnTo>
                    <a:pt x="25840" y="11174"/>
                  </a:lnTo>
                  <a:lnTo>
                    <a:pt x="25840" y="9688"/>
                  </a:lnTo>
                  <a:lnTo>
                    <a:pt x="26875" y="9688"/>
                  </a:lnTo>
                  <a:cubicBezTo>
                    <a:pt x="26875" y="9658"/>
                    <a:pt x="26875" y="9628"/>
                    <a:pt x="26860" y="9598"/>
                  </a:cubicBezTo>
                  <a:lnTo>
                    <a:pt x="25840" y="9598"/>
                  </a:lnTo>
                  <a:lnTo>
                    <a:pt x="25840" y="8129"/>
                  </a:lnTo>
                  <a:lnTo>
                    <a:pt x="26770" y="8129"/>
                  </a:lnTo>
                  <a:cubicBezTo>
                    <a:pt x="26770" y="8099"/>
                    <a:pt x="26770" y="8069"/>
                    <a:pt x="26755" y="8039"/>
                  </a:cubicBezTo>
                  <a:lnTo>
                    <a:pt x="25840" y="8039"/>
                  </a:lnTo>
                  <a:lnTo>
                    <a:pt x="25840" y="6555"/>
                  </a:lnTo>
                  <a:lnTo>
                    <a:pt x="26965" y="6555"/>
                  </a:lnTo>
                  <a:cubicBezTo>
                    <a:pt x="26980" y="6525"/>
                    <a:pt x="26980" y="6509"/>
                    <a:pt x="26995" y="6479"/>
                  </a:cubicBezTo>
                  <a:lnTo>
                    <a:pt x="25840" y="6479"/>
                  </a:lnTo>
                  <a:lnTo>
                    <a:pt x="25840" y="4995"/>
                  </a:lnTo>
                  <a:lnTo>
                    <a:pt x="27310" y="4995"/>
                  </a:lnTo>
                  <a:lnTo>
                    <a:pt x="27310" y="4905"/>
                  </a:lnTo>
                  <a:lnTo>
                    <a:pt x="25840" y="4905"/>
                  </a:lnTo>
                  <a:lnTo>
                    <a:pt x="25840" y="3435"/>
                  </a:lnTo>
                  <a:lnTo>
                    <a:pt x="27310" y="3435"/>
                  </a:lnTo>
                  <a:lnTo>
                    <a:pt x="27310" y="3480"/>
                  </a:lnTo>
                  <a:cubicBezTo>
                    <a:pt x="27340" y="3105"/>
                    <a:pt x="27385" y="2730"/>
                    <a:pt x="27400" y="2355"/>
                  </a:cubicBezTo>
                  <a:cubicBezTo>
                    <a:pt x="27400" y="2026"/>
                    <a:pt x="27340" y="1696"/>
                    <a:pt x="27310" y="1366"/>
                  </a:cubicBezTo>
                  <a:lnTo>
                    <a:pt x="27310" y="1786"/>
                  </a:lnTo>
                  <a:lnTo>
                    <a:pt x="25840" y="1786"/>
                  </a:lnTo>
                  <a:lnTo>
                    <a:pt x="25840" y="300"/>
                  </a:lnTo>
                  <a:lnTo>
                    <a:pt x="27235" y="300"/>
                  </a:lnTo>
                  <a:cubicBezTo>
                    <a:pt x="27235" y="270"/>
                    <a:pt x="27235" y="240"/>
                    <a:pt x="27220" y="210"/>
                  </a:cubicBezTo>
                  <a:lnTo>
                    <a:pt x="27055" y="210"/>
                  </a:lnTo>
                  <a:cubicBezTo>
                    <a:pt x="27055" y="226"/>
                    <a:pt x="27040" y="226"/>
                    <a:pt x="27040" y="226"/>
                  </a:cubicBezTo>
                  <a:cubicBezTo>
                    <a:pt x="27040" y="210"/>
                    <a:pt x="27040" y="210"/>
                    <a:pt x="27025" y="210"/>
                  </a:cubicBezTo>
                  <a:lnTo>
                    <a:pt x="25840" y="210"/>
                  </a:lnTo>
                  <a:lnTo>
                    <a:pt x="25840" y="166"/>
                  </a:lnTo>
                  <a:lnTo>
                    <a:pt x="25750" y="166"/>
                  </a:lnTo>
                  <a:lnTo>
                    <a:pt x="25750" y="210"/>
                  </a:lnTo>
                  <a:lnTo>
                    <a:pt x="23111" y="210"/>
                  </a:lnTo>
                  <a:cubicBezTo>
                    <a:pt x="22946" y="226"/>
                    <a:pt x="22781" y="270"/>
                    <a:pt x="22616" y="300"/>
                  </a:cubicBezTo>
                  <a:lnTo>
                    <a:pt x="22616" y="1786"/>
                  </a:lnTo>
                  <a:lnTo>
                    <a:pt x="21147" y="1786"/>
                  </a:lnTo>
                  <a:lnTo>
                    <a:pt x="21147" y="406"/>
                  </a:lnTo>
                  <a:cubicBezTo>
                    <a:pt x="21117" y="406"/>
                    <a:pt x="21087" y="406"/>
                    <a:pt x="21057" y="390"/>
                  </a:cubicBezTo>
                  <a:lnTo>
                    <a:pt x="21057" y="1786"/>
                  </a:lnTo>
                  <a:lnTo>
                    <a:pt x="19571" y="1786"/>
                  </a:lnTo>
                  <a:lnTo>
                    <a:pt x="19571" y="450"/>
                  </a:lnTo>
                  <a:cubicBezTo>
                    <a:pt x="19541" y="466"/>
                    <a:pt x="19511" y="466"/>
                    <a:pt x="19497" y="466"/>
                  </a:cubicBezTo>
                  <a:lnTo>
                    <a:pt x="19497" y="1786"/>
                  </a:lnTo>
                  <a:lnTo>
                    <a:pt x="18012" y="1786"/>
                  </a:lnTo>
                  <a:lnTo>
                    <a:pt x="18012" y="300"/>
                  </a:lnTo>
                  <a:lnTo>
                    <a:pt x="18627" y="300"/>
                  </a:lnTo>
                  <a:cubicBezTo>
                    <a:pt x="18567" y="270"/>
                    <a:pt x="18551" y="240"/>
                    <a:pt x="18507" y="210"/>
                  </a:cubicBezTo>
                  <a:lnTo>
                    <a:pt x="18237" y="210"/>
                  </a:lnTo>
                  <a:cubicBezTo>
                    <a:pt x="18117" y="240"/>
                    <a:pt x="18012" y="286"/>
                    <a:pt x="17922" y="316"/>
                  </a:cubicBezTo>
                  <a:lnTo>
                    <a:pt x="17922" y="1786"/>
                  </a:lnTo>
                  <a:lnTo>
                    <a:pt x="16452" y="1786"/>
                  </a:lnTo>
                  <a:lnTo>
                    <a:pt x="16452" y="480"/>
                  </a:lnTo>
                  <a:lnTo>
                    <a:pt x="16362" y="480"/>
                  </a:lnTo>
                  <a:lnTo>
                    <a:pt x="16362" y="1786"/>
                  </a:lnTo>
                  <a:lnTo>
                    <a:pt x="14878" y="1786"/>
                  </a:lnTo>
                  <a:lnTo>
                    <a:pt x="14878" y="300"/>
                  </a:lnTo>
                  <a:lnTo>
                    <a:pt x="15042" y="300"/>
                  </a:lnTo>
                  <a:cubicBezTo>
                    <a:pt x="14998" y="300"/>
                    <a:pt x="14938" y="286"/>
                    <a:pt x="14862" y="286"/>
                  </a:cubicBezTo>
                  <a:cubicBezTo>
                    <a:pt x="14518" y="286"/>
                    <a:pt x="14158" y="300"/>
                    <a:pt x="13812" y="300"/>
                  </a:cubicBezTo>
                  <a:lnTo>
                    <a:pt x="14802" y="300"/>
                  </a:lnTo>
                  <a:lnTo>
                    <a:pt x="14802" y="1786"/>
                  </a:lnTo>
                  <a:lnTo>
                    <a:pt x="13318" y="1786"/>
                  </a:lnTo>
                  <a:lnTo>
                    <a:pt x="13318" y="300"/>
                  </a:lnTo>
                  <a:lnTo>
                    <a:pt x="13812" y="300"/>
                  </a:lnTo>
                  <a:cubicBezTo>
                    <a:pt x="13662" y="300"/>
                    <a:pt x="13528" y="300"/>
                    <a:pt x="13392" y="270"/>
                  </a:cubicBezTo>
                  <a:cubicBezTo>
                    <a:pt x="13332" y="256"/>
                    <a:pt x="13272" y="226"/>
                    <a:pt x="13228" y="196"/>
                  </a:cubicBezTo>
                  <a:lnTo>
                    <a:pt x="13228" y="210"/>
                  </a:lnTo>
                  <a:lnTo>
                    <a:pt x="12298" y="210"/>
                  </a:lnTo>
                  <a:cubicBezTo>
                    <a:pt x="12283" y="240"/>
                    <a:pt x="12223" y="256"/>
                    <a:pt x="12223" y="270"/>
                  </a:cubicBezTo>
                  <a:cubicBezTo>
                    <a:pt x="12103" y="286"/>
                    <a:pt x="11773" y="286"/>
                    <a:pt x="11383" y="300"/>
                  </a:cubicBezTo>
                  <a:lnTo>
                    <a:pt x="11668" y="300"/>
                  </a:lnTo>
                  <a:lnTo>
                    <a:pt x="11668" y="1786"/>
                  </a:lnTo>
                  <a:lnTo>
                    <a:pt x="10183" y="1786"/>
                  </a:lnTo>
                  <a:lnTo>
                    <a:pt x="10183" y="406"/>
                  </a:lnTo>
                  <a:cubicBezTo>
                    <a:pt x="10153" y="406"/>
                    <a:pt x="10123" y="406"/>
                    <a:pt x="10109" y="420"/>
                  </a:cubicBezTo>
                  <a:lnTo>
                    <a:pt x="10109" y="1786"/>
                  </a:lnTo>
                  <a:lnTo>
                    <a:pt x="8623" y="1786"/>
                  </a:lnTo>
                  <a:lnTo>
                    <a:pt x="8623" y="390"/>
                  </a:lnTo>
                  <a:cubicBezTo>
                    <a:pt x="8593" y="376"/>
                    <a:pt x="8563" y="376"/>
                    <a:pt x="8533" y="376"/>
                  </a:cubicBezTo>
                  <a:lnTo>
                    <a:pt x="8533" y="1786"/>
                  </a:lnTo>
                  <a:lnTo>
                    <a:pt x="7064" y="1786"/>
                  </a:lnTo>
                  <a:lnTo>
                    <a:pt x="7064" y="300"/>
                  </a:lnTo>
                  <a:lnTo>
                    <a:pt x="8263" y="300"/>
                  </a:lnTo>
                  <a:cubicBezTo>
                    <a:pt x="8143" y="270"/>
                    <a:pt x="8039" y="240"/>
                    <a:pt x="7934" y="210"/>
                  </a:cubicBezTo>
                  <a:lnTo>
                    <a:pt x="7064" y="210"/>
                  </a:lnTo>
                  <a:lnTo>
                    <a:pt x="7064" y="16"/>
                  </a:lnTo>
                  <a:cubicBezTo>
                    <a:pt x="7034" y="16"/>
                    <a:pt x="7004" y="16"/>
                    <a:pt x="6974" y="0"/>
                  </a:cubicBezTo>
                  <a:close/>
                </a:path>
              </a:pathLst>
            </a:custGeom>
            <a:solidFill>
              <a:srgbClr val="E7E3DA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llefair"/>
              <a:buNone/>
              <a:defRPr sz="320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63" r:id="rId4"/>
    <p:sldLayoutId id="2147483664" r:id="rId5"/>
    <p:sldLayoutId id="2147483666" r:id="rId6"/>
    <p:sldLayoutId id="2147483668" r:id="rId7"/>
    <p:sldLayoutId id="2147483675" r:id="rId8"/>
    <p:sldLayoutId id="2147483676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>
            <a:off x="6140351" y="836250"/>
            <a:ext cx="408724" cy="992279"/>
          </a:xfrm>
          <a:custGeom>
            <a:avLst/>
            <a:gdLst/>
            <a:ahLst/>
            <a:cxnLst/>
            <a:rect l="l" t="t" r="r" b="b"/>
            <a:pathLst>
              <a:path w="2910" h="7065" extrusionOk="0">
                <a:moveTo>
                  <a:pt x="1456" y="0"/>
                </a:moveTo>
                <a:cubicBezTo>
                  <a:pt x="660" y="0"/>
                  <a:pt x="0" y="660"/>
                  <a:pt x="0" y="1455"/>
                </a:cubicBezTo>
                <a:lnTo>
                  <a:pt x="0" y="1635"/>
                </a:lnTo>
                <a:lnTo>
                  <a:pt x="330" y="1635"/>
                </a:lnTo>
                <a:lnTo>
                  <a:pt x="330" y="1455"/>
                </a:lnTo>
                <a:cubicBezTo>
                  <a:pt x="330" y="840"/>
                  <a:pt x="840" y="330"/>
                  <a:pt x="1456" y="330"/>
                </a:cubicBezTo>
                <a:cubicBezTo>
                  <a:pt x="2086" y="330"/>
                  <a:pt x="2595" y="840"/>
                  <a:pt x="2595" y="1455"/>
                </a:cubicBezTo>
                <a:lnTo>
                  <a:pt x="2595" y="6149"/>
                </a:lnTo>
                <a:cubicBezTo>
                  <a:pt x="2595" y="6464"/>
                  <a:pt x="2325" y="6734"/>
                  <a:pt x="1996" y="6734"/>
                </a:cubicBezTo>
                <a:lnTo>
                  <a:pt x="1860" y="6734"/>
                </a:lnTo>
                <a:cubicBezTo>
                  <a:pt x="1530" y="6734"/>
                  <a:pt x="1260" y="6464"/>
                  <a:pt x="1260" y="6149"/>
                </a:cubicBezTo>
                <a:lnTo>
                  <a:pt x="1260" y="2115"/>
                </a:lnTo>
                <a:cubicBezTo>
                  <a:pt x="1260" y="2025"/>
                  <a:pt x="1186" y="1950"/>
                  <a:pt x="1096" y="1950"/>
                </a:cubicBezTo>
                <a:cubicBezTo>
                  <a:pt x="1006" y="1950"/>
                  <a:pt x="946" y="2025"/>
                  <a:pt x="946" y="2115"/>
                </a:cubicBezTo>
                <a:lnTo>
                  <a:pt x="946" y="6149"/>
                </a:lnTo>
                <a:cubicBezTo>
                  <a:pt x="946" y="6644"/>
                  <a:pt x="1350" y="7064"/>
                  <a:pt x="1860" y="7064"/>
                </a:cubicBezTo>
                <a:lnTo>
                  <a:pt x="1996" y="7064"/>
                </a:lnTo>
                <a:cubicBezTo>
                  <a:pt x="2505" y="7064"/>
                  <a:pt x="2910" y="6644"/>
                  <a:pt x="2910" y="6149"/>
                </a:cubicBezTo>
                <a:lnTo>
                  <a:pt x="2910" y="1455"/>
                </a:lnTo>
                <a:cubicBezTo>
                  <a:pt x="2910" y="660"/>
                  <a:pt x="2265" y="0"/>
                  <a:pt x="14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ctrTitle"/>
          </p:nvPr>
        </p:nvSpPr>
        <p:spPr>
          <a:xfrm>
            <a:off x="1669800" y="1717588"/>
            <a:ext cx="5804400" cy="15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54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輕艇實習</a:t>
            </a:r>
            <a:r>
              <a:rPr lang="zh-TW" altLang="en-US" sz="5400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endParaRPr sz="5400" dirty="0"/>
          </a:p>
        </p:txBody>
      </p:sp>
      <p:sp>
        <p:nvSpPr>
          <p:cNvPr id="249" name="Google Shape;249;p34"/>
          <p:cNvSpPr txBox="1">
            <a:spLocks noGrp="1"/>
          </p:cNvSpPr>
          <p:nvPr>
            <p:ph type="subTitle" idx="1"/>
          </p:nvPr>
        </p:nvSpPr>
        <p:spPr>
          <a:xfrm>
            <a:off x="2147550" y="3563300"/>
            <a:ext cx="48489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zh-TW" altLang="en-US" sz="2400" dirty="0">
                <a:solidFill>
                  <a:schemeClr val="accent6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TW" altLang="en-US" sz="2400" dirty="0" smtClean="0">
                <a:solidFill>
                  <a:schemeClr val="accent6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2400" dirty="0">
                <a:solidFill>
                  <a:schemeClr val="accent6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月會報告</a:t>
            </a:r>
          </a:p>
        </p:txBody>
      </p:sp>
      <p:grpSp>
        <p:nvGrpSpPr>
          <p:cNvPr id="250" name="Google Shape;250;p34"/>
          <p:cNvGrpSpPr/>
          <p:nvPr/>
        </p:nvGrpSpPr>
        <p:grpSpPr>
          <a:xfrm>
            <a:off x="448131" y="336620"/>
            <a:ext cx="4072288" cy="1234483"/>
            <a:chOff x="621925" y="3608700"/>
            <a:chExt cx="1312625" cy="397925"/>
          </a:xfrm>
        </p:grpSpPr>
        <p:sp>
          <p:nvSpPr>
            <p:cNvPr id="251" name="Google Shape;251;p34"/>
            <p:cNvSpPr/>
            <p:nvPr/>
          </p:nvSpPr>
          <p:spPr>
            <a:xfrm>
              <a:off x="621925" y="3608700"/>
              <a:ext cx="1312625" cy="397925"/>
            </a:xfrm>
            <a:custGeom>
              <a:avLst/>
              <a:gdLst/>
              <a:ahLst/>
              <a:cxnLst/>
              <a:rect l="l" t="t" r="r" b="b"/>
              <a:pathLst>
                <a:path w="52505" h="15917" extrusionOk="0">
                  <a:moveTo>
                    <a:pt x="1740" y="1"/>
                  </a:moveTo>
                  <a:cubicBezTo>
                    <a:pt x="780" y="1"/>
                    <a:pt x="0" y="781"/>
                    <a:pt x="0" y="1726"/>
                  </a:cubicBezTo>
                  <a:lnTo>
                    <a:pt x="0" y="15763"/>
                  </a:lnTo>
                  <a:cubicBezTo>
                    <a:pt x="30" y="15778"/>
                    <a:pt x="60" y="15793"/>
                    <a:pt x="75" y="15793"/>
                  </a:cubicBezTo>
                  <a:cubicBezTo>
                    <a:pt x="135" y="15823"/>
                    <a:pt x="180" y="15868"/>
                    <a:pt x="225" y="15898"/>
                  </a:cubicBezTo>
                  <a:cubicBezTo>
                    <a:pt x="265" y="15911"/>
                    <a:pt x="307" y="15916"/>
                    <a:pt x="351" y="15916"/>
                  </a:cubicBezTo>
                  <a:cubicBezTo>
                    <a:pt x="503" y="15916"/>
                    <a:pt x="671" y="15853"/>
                    <a:pt x="810" y="15853"/>
                  </a:cubicBezTo>
                  <a:lnTo>
                    <a:pt x="1275" y="15853"/>
                  </a:lnTo>
                  <a:cubicBezTo>
                    <a:pt x="1320" y="15853"/>
                    <a:pt x="1365" y="15853"/>
                    <a:pt x="1425" y="15868"/>
                  </a:cubicBezTo>
                  <a:cubicBezTo>
                    <a:pt x="1463" y="15876"/>
                    <a:pt x="1476" y="15880"/>
                    <a:pt x="1487" y="15880"/>
                  </a:cubicBezTo>
                  <a:cubicBezTo>
                    <a:pt x="1516" y="15880"/>
                    <a:pt x="1531" y="15855"/>
                    <a:pt x="1920" y="15823"/>
                  </a:cubicBezTo>
                  <a:cubicBezTo>
                    <a:pt x="2001" y="15812"/>
                    <a:pt x="2084" y="15807"/>
                    <a:pt x="2168" y="15807"/>
                  </a:cubicBezTo>
                  <a:cubicBezTo>
                    <a:pt x="2301" y="15807"/>
                    <a:pt x="2436" y="15819"/>
                    <a:pt x="2564" y="15838"/>
                  </a:cubicBezTo>
                  <a:cubicBezTo>
                    <a:pt x="2611" y="15845"/>
                    <a:pt x="2656" y="15849"/>
                    <a:pt x="2699" y="15849"/>
                  </a:cubicBezTo>
                  <a:cubicBezTo>
                    <a:pt x="2823" y="15849"/>
                    <a:pt x="2937" y="15818"/>
                    <a:pt x="3060" y="15763"/>
                  </a:cubicBezTo>
                  <a:cubicBezTo>
                    <a:pt x="3194" y="15703"/>
                    <a:pt x="3240" y="15643"/>
                    <a:pt x="3344" y="15538"/>
                  </a:cubicBezTo>
                  <a:cubicBezTo>
                    <a:pt x="3390" y="15508"/>
                    <a:pt x="3420" y="15478"/>
                    <a:pt x="3464" y="15448"/>
                  </a:cubicBezTo>
                  <a:cubicBezTo>
                    <a:pt x="3494" y="15403"/>
                    <a:pt x="3540" y="15328"/>
                    <a:pt x="3570" y="15298"/>
                  </a:cubicBezTo>
                  <a:cubicBezTo>
                    <a:pt x="3592" y="15283"/>
                    <a:pt x="3617" y="15279"/>
                    <a:pt x="3643" y="15279"/>
                  </a:cubicBezTo>
                  <a:cubicBezTo>
                    <a:pt x="3670" y="15279"/>
                    <a:pt x="3697" y="15283"/>
                    <a:pt x="3720" y="15283"/>
                  </a:cubicBezTo>
                  <a:cubicBezTo>
                    <a:pt x="3794" y="15283"/>
                    <a:pt x="3854" y="15253"/>
                    <a:pt x="3914" y="15238"/>
                  </a:cubicBezTo>
                  <a:cubicBezTo>
                    <a:pt x="3974" y="15223"/>
                    <a:pt x="3990" y="15223"/>
                    <a:pt x="4034" y="15193"/>
                  </a:cubicBezTo>
                  <a:cubicBezTo>
                    <a:pt x="4064" y="15178"/>
                    <a:pt x="4080" y="15148"/>
                    <a:pt x="4110" y="15133"/>
                  </a:cubicBezTo>
                  <a:cubicBezTo>
                    <a:pt x="4184" y="15073"/>
                    <a:pt x="4274" y="15013"/>
                    <a:pt x="4364" y="14968"/>
                  </a:cubicBezTo>
                  <a:cubicBezTo>
                    <a:pt x="4440" y="14923"/>
                    <a:pt x="4530" y="14893"/>
                    <a:pt x="4620" y="14878"/>
                  </a:cubicBezTo>
                  <a:cubicBezTo>
                    <a:pt x="4713" y="14865"/>
                    <a:pt x="4818" y="14858"/>
                    <a:pt x="4926" y="14858"/>
                  </a:cubicBezTo>
                  <a:cubicBezTo>
                    <a:pt x="5077" y="14858"/>
                    <a:pt x="5231" y="14873"/>
                    <a:pt x="5354" y="14908"/>
                  </a:cubicBezTo>
                  <a:cubicBezTo>
                    <a:pt x="5654" y="14998"/>
                    <a:pt x="5849" y="15283"/>
                    <a:pt x="6164" y="15283"/>
                  </a:cubicBezTo>
                  <a:cubicBezTo>
                    <a:pt x="6362" y="15283"/>
                    <a:pt x="6570" y="15226"/>
                    <a:pt x="6773" y="15226"/>
                  </a:cubicBezTo>
                  <a:cubicBezTo>
                    <a:pt x="6846" y="15226"/>
                    <a:pt x="6918" y="15233"/>
                    <a:pt x="6989" y="15253"/>
                  </a:cubicBezTo>
                  <a:cubicBezTo>
                    <a:pt x="7053" y="15269"/>
                    <a:pt x="7112" y="15276"/>
                    <a:pt x="7170" y="15276"/>
                  </a:cubicBezTo>
                  <a:cubicBezTo>
                    <a:pt x="7437" y="15276"/>
                    <a:pt x="7647" y="15124"/>
                    <a:pt x="7919" y="15013"/>
                  </a:cubicBezTo>
                  <a:cubicBezTo>
                    <a:pt x="8009" y="14983"/>
                    <a:pt x="8099" y="14998"/>
                    <a:pt x="8189" y="14983"/>
                  </a:cubicBezTo>
                  <a:cubicBezTo>
                    <a:pt x="8293" y="14953"/>
                    <a:pt x="8383" y="14848"/>
                    <a:pt x="8473" y="14773"/>
                  </a:cubicBezTo>
                  <a:cubicBezTo>
                    <a:pt x="8593" y="14668"/>
                    <a:pt x="8743" y="14578"/>
                    <a:pt x="8879" y="14518"/>
                  </a:cubicBezTo>
                  <a:cubicBezTo>
                    <a:pt x="9043" y="14444"/>
                    <a:pt x="9223" y="14428"/>
                    <a:pt x="9403" y="14398"/>
                  </a:cubicBezTo>
                  <a:cubicBezTo>
                    <a:pt x="9689" y="14354"/>
                    <a:pt x="9959" y="14278"/>
                    <a:pt x="10123" y="14038"/>
                  </a:cubicBezTo>
                  <a:cubicBezTo>
                    <a:pt x="10243" y="13858"/>
                    <a:pt x="10393" y="13724"/>
                    <a:pt x="10573" y="13604"/>
                  </a:cubicBezTo>
                  <a:cubicBezTo>
                    <a:pt x="10657" y="13548"/>
                    <a:pt x="10885" y="13452"/>
                    <a:pt x="11012" y="13452"/>
                  </a:cubicBezTo>
                  <a:cubicBezTo>
                    <a:pt x="11022" y="13452"/>
                    <a:pt x="11030" y="13453"/>
                    <a:pt x="11038" y="13454"/>
                  </a:cubicBezTo>
                  <a:cubicBezTo>
                    <a:pt x="11173" y="13468"/>
                    <a:pt x="11293" y="13664"/>
                    <a:pt x="11398" y="13754"/>
                  </a:cubicBezTo>
                  <a:cubicBezTo>
                    <a:pt x="11503" y="13828"/>
                    <a:pt x="11638" y="13844"/>
                    <a:pt x="11743" y="13918"/>
                  </a:cubicBezTo>
                  <a:cubicBezTo>
                    <a:pt x="11788" y="13948"/>
                    <a:pt x="11818" y="14024"/>
                    <a:pt x="11878" y="14054"/>
                  </a:cubicBezTo>
                  <a:cubicBezTo>
                    <a:pt x="11928" y="14078"/>
                    <a:pt x="11983" y="14087"/>
                    <a:pt x="12040" y="14087"/>
                  </a:cubicBezTo>
                  <a:cubicBezTo>
                    <a:pt x="12153" y="14087"/>
                    <a:pt x="12273" y="14054"/>
                    <a:pt x="12372" y="14054"/>
                  </a:cubicBezTo>
                  <a:cubicBezTo>
                    <a:pt x="12568" y="14054"/>
                    <a:pt x="12808" y="14068"/>
                    <a:pt x="12988" y="14158"/>
                  </a:cubicBezTo>
                  <a:cubicBezTo>
                    <a:pt x="13176" y="14252"/>
                    <a:pt x="13316" y="14310"/>
                    <a:pt x="13525" y="14310"/>
                  </a:cubicBezTo>
                  <a:cubicBezTo>
                    <a:pt x="13550" y="14310"/>
                    <a:pt x="13575" y="14310"/>
                    <a:pt x="13602" y="14308"/>
                  </a:cubicBezTo>
                  <a:cubicBezTo>
                    <a:pt x="13798" y="14308"/>
                    <a:pt x="13992" y="14338"/>
                    <a:pt x="14172" y="14428"/>
                  </a:cubicBezTo>
                  <a:cubicBezTo>
                    <a:pt x="14308" y="14488"/>
                    <a:pt x="14442" y="14548"/>
                    <a:pt x="14578" y="14624"/>
                  </a:cubicBezTo>
                  <a:cubicBezTo>
                    <a:pt x="14652" y="14654"/>
                    <a:pt x="14712" y="14698"/>
                    <a:pt x="14788" y="14728"/>
                  </a:cubicBezTo>
                  <a:cubicBezTo>
                    <a:pt x="14862" y="14773"/>
                    <a:pt x="14908" y="14833"/>
                    <a:pt x="14982" y="14878"/>
                  </a:cubicBezTo>
                  <a:cubicBezTo>
                    <a:pt x="15042" y="14923"/>
                    <a:pt x="15118" y="14934"/>
                    <a:pt x="15197" y="14934"/>
                  </a:cubicBezTo>
                  <a:cubicBezTo>
                    <a:pt x="15276" y="14934"/>
                    <a:pt x="15357" y="14923"/>
                    <a:pt x="15432" y="14923"/>
                  </a:cubicBezTo>
                  <a:lnTo>
                    <a:pt x="15657" y="14923"/>
                  </a:lnTo>
                  <a:cubicBezTo>
                    <a:pt x="15747" y="14938"/>
                    <a:pt x="15837" y="14983"/>
                    <a:pt x="15942" y="14983"/>
                  </a:cubicBezTo>
                  <a:cubicBezTo>
                    <a:pt x="16122" y="14983"/>
                    <a:pt x="16272" y="14848"/>
                    <a:pt x="16452" y="14818"/>
                  </a:cubicBezTo>
                  <a:cubicBezTo>
                    <a:pt x="16491" y="14814"/>
                    <a:pt x="16530" y="14814"/>
                    <a:pt x="16569" y="14814"/>
                  </a:cubicBezTo>
                  <a:cubicBezTo>
                    <a:pt x="16610" y="14814"/>
                    <a:pt x="16651" y="14815"/>
                    <a:pt x="16692" y="14815"/>
                  </a:cubicBezTo>
                  <a:cubicBezTo>
                    <a:pt x="16771" y="14815"/>
                    <a:pt x="16849" y="14811"/>
                    <a:pt x="16932" y="14788"/>
                  </a:cubicBezTo>
                  <a:cubicBezTo>
                    <a:pt x="16997" y="14762"/>
                    <a:pt x="17062" y="14725"/>
                    <a:pt x="17136" y="14725"/>
                  </a:cubicBezTo>
                  <a:cubicBezTo>
                    <a:pt x="17148" y="14725"/>
                    <a:pt x="17160" y="14726"/>
                    <a:pt x="17172" y="14728"/>
                  </a:cubicBezTo>
                  <a:cubicBezTo>
                    <a:pt x="17352" y="14743"/>
                    <a:pt x="17501" y="14878"/>
                    <a:pt x="17681" y="14923"/>
                  </a:cubicBezTo>
                  <a:cubicBezTo>
                    <a:pt x="17724" y="14933"/>
                    <a:pt x="17767" y="14937"/>
                    <a:pt x="17809" y="14937"/>
                  </a:cubicBezTo>
                  <a:cubicBezTo>
                    <a:pt x="18186" y="14937"/>
                    <a:pt x="18558" y="14608"/>
                    <a:pt x="18881" y="14474"/>
                  </a:cubicBezTo>
                  <a:cubicBezTo>
                    <a:pt x="19001" y="14414"/>
                    <a:pt x="19211" y="14384"/>
                    <a:pt x="19317" y="14308"/>
                  </a:cubicBezTo>
                  <a:cubicBezTo>
                    <a:pt x="19437" y="14218"/>
                    <a:pt x="19481" y="14114"/>
                    <a:pt x="19631" y="14068"/>
                  </a:cubicBezTo>
                  <a:cubicBezTo>
                    <a:pt x="19686" y="14052"/>
                    <a:pt x="19740" y="14045"/>
                    <a:pt x="19794" y="14045"/>
                  </a:cubicBezTo>
                  <a:cubicBezTo>
                    <a:pt x="20035" y="14045"/>
                    <a:pt x="20271" y="14185"/>
                    <a:pt x="20516" y="14234"/>
                  </a:cubicBezTo>
                  <a:cubicBezTo>
                    <a:pt x="20545" y="14239"/>
                    <a:pt x="20572" y="14241"/>
                    <a:pt x="20597" y="14241"/>
                  </a:cubicBezTo>
                  <a:cubicBezTo>
                    <a:pt x="20719" y="14241"/>
                    <a:pt x="20810" y="14185"/>
                    <a:pt x="20921" y="14098"/>
                  </a:cubicBezTo>
                  <a:cubicBezTo>
                    <a:pt x="21131" y="13934"/>
                    <a:pt x="21326" y="13858"/>
                    <a:pt x="21581" y="13738"/>
                  </a:cubicBezTo>
                  <a:cubicBezTo>
                    <a:pt x="21896" y="13604"/>
                    <a:pt x="22151" y="13364"/>
                    <a:pt x="22451" y="13214"/>
                  </a:cubicBezTo>
                  <a:cubicBezTo>
                    <a:pt x="22586" y="13138"/>
                    <a:pt x="22690" y="13108"/>
                    <a:pt x="22826" y="13078"/>
                  </a:cubicBezTo>
                  <a:cubicBezTo>
                    <a:pt x="22960" y="13034"/>
                    <a:pt x="23050" y="12988"/>
                    <a:pt x="23126" y="12884"/>
                  </a:cubicBezTo>
                  <a:cubicBezTo>
                    <a:pt x="23186" y="12808"/>
                    <a:pt x="23306" y="12704"/>
                    <a:pt x="23380" y="12674"/>
                  </a:cubicBezTo>
                  <a:cubicBezTo>
                    <a:pt x="23414" y="12662"/>
                    <a:pt x="23454" y="12658"/>
                    <a:pt x="23497" y="12658"/>
                  </a:cubicBezTo>
                  <a:cubicBezTo>
                    <a:pt x="23623" y="12658"/>
                    <a:pt x="23774" y="12700"/>
                    <a:pt x="23876" y="12734"/>
                  </a:cubicBezTo>
                  <a:cubicBezTo>
                    <a:pt x="23999" y="12761"/>
                    <a:pt x="24172" y="12826"/>
                    <a:pt x="24304" y="12826"/>
                  </a:cubicBezTo>
                  <a:cubicBezTo>
                    <a:pt x="24316" y="12826"/>
                    <a:pt x="24328" y="12825"/>
                    <a:pt x="24340" y="12824"/>
                  </a:cubicBezTo>
                  <a:cubicBezTo>
                    <a:pt x="24436" y="12814"/>
                    <a:pt x="24513" y="12780"/>
                    <a:pt x="24588" y="12780"/>
                  </a:cubicBezTo>
                  <a:cubicBezTo>
                    <a:pt x="24630" y="12780"/>
                    <a:pt x="24672" y="12791"/>
                    <a:pt x="24716" y="12824"/>
                  </a:cubicBezTo>
                  <a:cubicBezTo>
                    <a:pt x="24850" y="12928"/>
                    <a:pt x="24866" y="13004"/>
                    <a:pt x="25046" y="13034"/>
                  </a:cubicBezTo>
                  <a:cubicBezTo>
                    <a:pt x="25085" y="13039"/>
                    <a:pt x="25125" y="13041"/>
                    <a:pt x="25166" y="13041"/>
                  </a:cubicBezTo>
                  <a:cubicBezTo>
                    <a:pt x="25369" y="13041"/>
                    <a:pt x="25580" y="12988"/>
                    <a:pt x="25780" y="12988"/>
                  </a:cubicBezTo>
                  <a:cubicBezTo>
                    <a:pt x="25960" y="12988"/>
                    <a:pt x="26155" y="13004"/>
                    <a:pt x="26335" y="13034"/>
                  </a:cubicBezTo>
                  <a:cubicBezTo>
                    <a:pt x="26545" y="13064"/>
                    <a:pt x="26575" y="13214"/>
                    <a:pt x="26695" y="13378"/>
                  </a:cubicBezTo>
                  <a:cubicBezTo>
                    <a:pt x="26800" y="13514"/>
                    <a:pt x="26935" y="13648"/>
                    <a:pt x="27100" y="13694"/>
                  </a:cubicBezTo>
                  <a:cubicBezTo>
                    <a:pt x="27170" y="13713"/>
                    <a:pt x="27256" y="13718"/>
                    <a:pt x="27346" y="13718"/>
                  </a:cubicBezTo>
                  <a:cubicBezTo>
                    <a:pt x="27468" y="13718"/>
                    <a:pt x="27596" y="13708"/>
                    <a:pt x="27699" y="13708"/>
                  </a:cubicBezTo>
                  <a:cubicBezTo>
                    <a:pt x="27819" y="13694"/>
                    <a:pt x="27939" y="13664"/>
                    <a:pt x="28075" y="13634"/>
                  </a:cubicBezTo>
                  <a:cubicBezTo>
                    <a:pt x="28269" y="13604"/>
                    <a:pt x="28435" y="13498"/>
                    <a:pt x="28629" y="13454"/>
                  </a:cubicBezTo>
                  <a:cubicBezTo>
                    <a:pt x="28659" y="13446"/>
                    <a:pt x="28686" y="13443"/>
                    <a:pt x="28710" y="13443"/>
                  </a:cubicBezTo>
                  <a:cubicBezTo>
                    <a:pt x="28836" y="13443"/>
                    <a:pt x="28907" y="13531"/>
                    <a:pt x="29019" y="13618"/>
                  </a:cubicBezTo>
                  <a:cubicBezTo>
                    <a:pt x="29079" y="13648"/>
                    <a:pt x="29155" y="13724"/>
                    <a:pt x="29199" y="13754"/>
                  </a:cubicBezTo>
                  <a:cubicBezTo>
                    <a:pt x="29278" y="13793"/>
                    <a:pt x="29344" y="13800"/>
                    <a:pt x="29414" y="13800"/>
                  </a:cubicBezTo>
                  <a:cubicBezTo>
                    <a:pt x="29451" y="13800"/>
                    <a:pt x="29488" y="13798"/>
                    <a:pt x="29529" y="13798"/>
                  </a:cubicBezTo>
                  <a:cubicBezTo>
                    <a:pt x="29859" y="13798"/>
                    <a:pt x="30145" y="13724"/>
                    <a:pt x="30445" y="13634"/>
                  </a:cubicBezTo>
                  <a:cubicBezTo>
                    <a:pt x="30445" y="13634"/>
                    <a:pt x="30565" y="13588"/>
                    <a:pt x="30595" y="13588"/>
                  </a:cubicBezTo>
                  <a:cubicBezTo>
                    <a:pt x="30715" y="13604"/>
                    <a:pt x="30744" y="13754"/>
                    <a:pt x="30849" y="13798"/>
                  </a:cubicBezTo>
                  <a:cubicBezTo>
                    <a:pt x="30892" y="13814"/>
                    <a:pt x="30938" y="13821"/>
                    <a:pt x="30985" y="13821"/>
                  </a:cubicBezTo>
                  <a:cubicBezTo>
                    <a:pt x="31199" y="13821"/>
                    <a:pt x="31439" y="13677"/>
                    <a:pt x="31599" y="13604"/>
                  </a:cubicBezTo>
                  <a:cubicBezTo>
                    <a:pt x="31929" y="13484"/>
                    <a:pt x="32259" y="13394"/>
                    <a:pt x="32589" y="13274"/>
                  </a:cubicBezTo>
                  <a:cubicBezTo>
                    <a:pt x="32619" y="13258"/>
                    <a:pt x="32649" y="13228"/>
                    <a:pt x="32694" y="13228"/>
                  </a:cubicBezTo>
                  <a:cubicBezTo>
                    <a:pt x="32776" y="13228"/>
                    <a:pt x="32844" y="13290"/>
                    <a:pt x="32924" y="13290"/>
                  </a:cubicBezTo>
                  <a:cubicBezTo>
                    <a:pt x="32932" y="13290"/>
                    <a:pt x="32940" y="13290"/>
                    <a:pt x="32948" y="13288"/>
                  </a:cubicBezTo>
                  <a:cubicBezTo>
                    <a:pt x="33024" y="13288"/>
                    <a:pt x="33038" y="13244"/>
                    <a:pt x="33098" y="13184"/>
                  </a:cubicBezTo>
                  <a:cubicBezTo>
                    <a:pt x="33234" y="13064"/>
                    <a:pt x="33384" y="12974"/>
                    <a:pt x="33564" y="12898"/>
                  </a:cubicBezTo>
                  <a:cubicBezTo>
                    <a:pt x="33864" y="12748"/>
                    <a:pt x="34208" y="12628"/>
                    <a:pt x="34538" y="12538"/>
                  </a:cubicBezTo>
                  <a:cubicBezTo>
                    <a:pt x="34688" y="12494"/>
                    <a:pt x="34838" y="12464"/>
                    <a:pt x="35004" y="12434"/>
                  </a:cubicBezTo>
                  <a:cubicBezTo>
                    <a:pt x="35198" y="12388"/>
                    <a:pt x="35138" y="12254"/>
                    <a:pt x="35258" y="12104"/>
                  </a:cubicBezTo>
                  <a:cubicBezTo>
                    <a:pt x="35424" y="11864"/>
                    <a:pt x="35724" y="11758"/>
                    <a:pt x="35978" y="11624"/>
                  </a:cubicBezTo>
                  <a:cubicBezTo>
                    <a:pt x="36278" y="11459"/>
                    <a:pt x="36653" y="11399"/>
                    <a:pt x="36983" y="11294"/>
                  </a:cubicBezTo>
                  <a:cubicBezTo>
                    <a:pt x="37433" y="11159"/>
                    <a:pt x="37913" y="10994"/>
                    <a:pt x="38377" y="10979"/>
                  </a:cubicBezTo>
                  <a:cubicBezTo>
                    <a:pt x="38411" y="10979"/>
                    <a:pt x="38443" y="10977"/>
                    <a:pt x="38474" y="10977"/>
                  </a:cubicBezTo>
                  <a:cubicBezTo>
                    <a:pt x="38555" y="10977"/>
                    <a:pt x="38628" y="10985"/>
                    <a:pt x="38693" y="11039"/>
                  </a:cubicBezTo>
                  <a:cubicBezTo>
                    <a:pt x="38797" y="11129"/>
                    <a:pt x="38873" y="11279"/>
                    <a:pt x="38947" y="11399"/>
                  </a:cubicBezTo>
                  <a:cubicBezTo>
                    <a:pt x="38955" y="11399"/>
                    <a:pt x="38963" y="11399"/>
                    <a:pt x="38972" y="11399"/>
                  </a:cubicBezTo>
                  <a:cubicBezTo>
                    <a:pt x="39178" y="11399"/>
                    <a:pt x="39435" y="11217"/>
                    <a:pt x="39623" y="11174"/>
                  </a:cubicBezTo>
                  <a:cubicBezTo>
                    <a:pt x="40027" y="11054"/>
                    <a:pt x="40477" y="11009"/>
                    <a:pt x="40897" y="10934"/>
                  </a:cubicBezTo>
                  <a:cubicBezTo>
                    <a:pt x="41287" y="10874"/>
                    <a:pt x="41692" y="10829"/>
                    <a:pt x="42067" y="10724"/>
                  </a:cubicBezTo>
                  <a:cubicBezTo>
                    <a:pt x="42292" y="10649"/>
                    <a:pt x="42847" y="10544"/>
                    <a:pt x="42937" y="10274"/>
                  </a:cubicBezTo>
                  <a:cubicBezTo>
                    <a:pt x="42967" y="10154"/>
                    <a:pt x="42892" y="10019"/>
                    <a:pt x="42937" y="9899"/>
                  </a:cubicBezTo>
                  <a:cubicBezTo>
                    <a:pt x="42997" y="9689"/>
                    <a:pt x="43296" y="9599"/>
                    <a:pt x="43476" y="9525"/>
                  </a:cubicBezTo>
                  <a:cubicBezTo>
                    <a:pt x="43626" y="9449"/>
                    <a:pt x="43656" y="9419"/>
                    <a:pt x="43746" y="9285"/>
                  </a:cubicBezTo>
                  <a:cubicBezTo>
                    <a:pt x="43866" y="9075"/>
                    <a:pt x="44182" y="9015"/>
                    <a:pt x="44406" y="8939"/>
                  </a:cubicBezTo>
                  <a:cubicBezTo>
                    <a:pt x="44761" y="8834"/>
                    <a:pt x="45128" y="8626"/>
                    <a:pt x="45505" y="8626"/>
                  </a:cubicBezTo>
                  <a:cubicBezTo>
                    <a:pt x="45559" y="8626"/>
                    <a:pt x="45612" y="8630"/>
                    <a:pt x="45666" y="8639"/>
                  </a:cubicBezTo>
                  <a:cubicBezTo>
                    <a:pt x="45816" y="8655"/>
                    <a:pt x="45906" y="8745"/>
                    <a:pt x="46056" y="8789"/>
                  </a:cubicBezTo>
                  <a:cubicBezTo>
                    <a:pt x="46125" y="8814"/>
                    <a:pt x="46189" y="8826"/>
                    <a:pt x="46252" y="8826"/>
                  </a:cubicBezTo>
                  <a:cubicBezTo>
                    <a:pt x="46339" y="8826"/>
                    <a:pt x="46425" y="8803"/>
                    <a:pt x="46521" y="8759"/>
                  </a:cubicBezTo>
                  <a:cubicBezTo>
                    <a:pt x="46641" y="8699"/>
                    <a:pt x="46836" y="8595"/>
                    <a:pt x="46926" y="8475"/>
                  </a:cubicBezTo>
                  <a:cubicBezTo>
                    <a:pt x="46986" y="8399"/>
                    <a:pt x="46986" y="8355"/>
                    <a:pt x="46986" y="8279"/>
                  </a:cubicBezTo>
                  <a:cubicBezTo>
                    <a:pt x="46986" y="8129"/>
                    <a:pt x="47076" y="7995"/>
                    <a:pt x="47151" y="7859"/>
                  </a:cubicBezTo>
                  <a:cubicBezTo>
                    <a:pt x="47211" y="7785"/>
                    <a:pt x="47391" y="7575"/>
                    <a:pt x="47376" y="7485"/>
                  </a:cubicBezTo>
                  <a:cubicBezTo>
                    <a:pt x="47361" y="7379"/>
                    <a:pt x="47256" y="7305"/>
                    <a:pt x="47241" y="7215"/>
                  </a:cubicBezTo>
                  <a:cubicBezTo>
                    <a:pt x="47226" y="7109"/>
                    <a:pt x="47286" y="6975"/>
                    <a:pt x="47331" y="6885"/>
                  </a:cubicBezTo>
                  <a:cubicBezTo>
                    <a:pt x="47451" y="6719"/>
                    <a:pt x="47661" y="6659"/>
                    <a:pt x="47826" y="6569"/>
                  </a:cubicBezTo>
                  <a:cubicBezTo>
                    <a:pt x="47976" y="6495"/>
                    <a:pt x="48126" y="6420"/>
                    <a:pt x="48261" y="6345"/>
                  </a:cubicBezTo>
                  <a:cubicBezTo>
                    <a:pt x="48381" y="6285"/>
                    <a:pt x="48501" y="6210"/>
                    <a:pt x="48605" y="6120"/>
                  </a:cubicBezTo>
                  <a:cubicBezTo>
                    <a:pt x="48981" y="5865"/>
                    <a:pt x="48951" y="5850"/>
                    <a:pt x="48965" y="5565"/>
                  </a:cubicBezTo>
                  <a:cubicBezTo>
                    <a:pt x="48965" y="5460"/>
                    <a:pt x="48995" y="5340"/>
                    <a:pt x="49025" y="5235"/>
                  </a:cubicBezTo>
                  <a:cubicBezTo>
                    <a:pt x="49071" y="5085"/>
                    <a:pt x="49205" y="4995"/>
                    <a:pt x="49325" y="4905"/>
                  </a:cubicBezTo>
                  <a:cubicBezTo>
                    <a:pt x="49371" y="4875"/>
                    <a:pt x="49535" y="4800"/>
                    <a:pt x="49535" y="4740"/>
                  </a:cubicBezTo>
                  <a:cubicBezTo>
                    <a:pt x="49535" y="4680"/>
                    <a:pt x="49385" y="4620"/>
                    <a:pt x="49355" y="4560"/>
                  </a:cubicBezTo>
                  <a:cubicBezTo>
                    <a:pt x="49235" y="4336"/>
                    <a:pt x="49671" y="3960"/>
                    <a:pt x="49835" y="3870"/>
                  </a:cubicBezTo>
                  <a:cubicBezTo>
                    <a:pt x="49985" y="3796"/>
                    <a:pt x="50105" y="3736"/>
                    <a:pt x="50241" y="3630"/>
                  </a:cubicBezTo>
                  <a:cubicBezTo>
                    <a:pt x="50361" y="3526"/>
                    <a:pt x="50541" y="3496"/>
                    <a:pt x="50661" y="3376"/>
                  </a:cubicBezTo>
                  <a:cubicBezTo>
                    <a:pt x="50735" y="3316"/>
                    <a:pt x="50721" y="3286"/>
                    <a:pt x="50735" y="3210"/>
                  </a:cubicBezTo>
                  <a:cubicBezTo>
                    <a:pt x="50751" y="3090"/>
                    <a:pt x="50781" y="3016"/>
                    <a:pt x="50841" y="2926"/>
                  </a:cubicBezTo>
                  <a:cubicBezTo>
                    <a:pt x="50945" y="2760"/>
                    <a:pt x="51141" y="2640"/>
                    <a:pt x="51201" y="2460"/>
                  </a:cubicBezTo>
                  <a:cubicBezTo>
                    <a:pt x="51245" y="2326"/>
                    <a:pt x="51215" y="2296"/>
                    <a:pt x="51335" y="2176"/>
                  </a:cubicBezTo>
                  <a:cubicBezTo>
                    <a:pt x="51455" y="2056"/>
                    <a:pt x="51590" y="1966"/>
                    <a:pt x="51740" y="1890"/>
                  </a:cubicBezTo>
                  <a:cubicBezTo>
                    <a:pt x="51845" y="1830"/>
                    <a:pt x="52115" y="1696"/>
                    <a:pt x="52145" y="1560"/>
                  </a:cubicBezTo>
                  <a:cubicBezTo>
                    <a:pt x="52160" y="1486"/>
                    <a:pt x="52145" y="1366"/>
                    <a:pt x="52145" y="1276"/>
                  </a:cubicBezTo>
                  <a:cubicBezTo>
                    <a:pt x="52145" y="1021"/>
                    <a:pt x="52190" y="781"/>
                    <a:pt x="52340" y="571"/>
                  </a:cubicBezTo>
                  <a:cubicBezTo>
                    <a:pt x="52445" y="436"/>
                    <a:pt x="52370" y="301"/>
                    <a:pt x="52430" y="136"/>
                  </a:cubicBezTo>
                  <a:cubicBezTo>
                    <a:pt x="52460" y="91"/>
                    <a:pt x="52490" y="46"/>
                    <a:pt x="5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651525" y="3644350"/>
              <a:ext cx="1274425" cy="361050"/>
            </a:xfrm>
            <a:custGeom>
              <a:avLst/>
              <a:gdLst/>
              <a:ahLst/>
              <a:cxnLst/>
              <a:rect l="l" t="t" r="r" b="b"/>
              <a:pathLst>
                <a:path w="50977" h="14442" extrusionOk="0">
                  <a:moveTo>
                    <a:pt x="1606" y="240"/>
                  </a:moveTo>
                  <a:lnTo>
                    <a:pt x="1606" y="1620"/>
                  </a:lnTo>
                  <a:lnTo>
                    <a:pt x="241" y="1620"/>
                  </a:lnTo>
                  <a:lnTo>
                    <a:pt x="241" y="1530"/>
                  </a:lnTo>
                  <a:cubicBezTo>
                    <a:pt x="241" y="824"/>
                    <a:pt x="811" y="240"/>
                    <a:pt x="1516" y="240"/>
                  </a:cubicBezTo>
                  <a:close/>
                  <a:moveTo>
                    <a:pt x="3120" y="240"/>
                  </a:moveTo>
                  <a:lnTo>
                    <a:pt x="3120" y="1620"/>
                  </a:lnTo>
                  <a:lnTo>
                    <a:pt x="1756" y="1620"/>
                  </a:lnTo>
                  <a:lnTo>
                    <a:pt x="1756" y="240"/>
                  </a:lnTo>
                  <a:close/>
                  <a:moveTo>
                    <a:pt x="4650" y="240"/>
                  </a:moveTo>
                  <a:lnTo>
                    <a:pt x="4650" y="1620"/>
                  </a:lnTo>
                  <a:lnTo>
                    <a:pt x="3286" y="1620"/>
                  </a:lnTo>
                  <a:lnTo>
                    <a:pt x="3286" y="240"/>
                  </a:lnTo>
                  <a:close/>
                  <a:moveTo>
                    <a:pt x="6165" y="240"/>
                  </a:moveTo>
                  <a:lnTo>
                    <a:pt x="6165" y="1620"/>
                  </a:lnTo>
                  <a:lnTo>
                    <a:pt x="4800" y="1620"/>
                  </a:lnTo>
                  <a:lnTo>
                    <a:pt x="4800" y="240"/>
                  </a:lnTo>
                  <a:close/>
                  <a:moveTo>
                    <a:pt x="7679" y="240"/>
                  </a:moveTo>
                  <a:lnTo>
                    <a:pt x="7679" y="1620"/>
                  </a:lnTo>
                  <a:lnTo>
                    <a:pt x="6315" y="1620"/>
                  </a:lnTo>
                  <a:lnTo>
                    <a:pt x="6315" y="240"/>
                  </a:lnTo>
                  <a:close/>
                  <a:moveTo>
                    <a:pt x="9209" y="240"/>
                  </a:moveTo>
                  <a:lnTo>
                    <a:pt x="9209" y="1620"/>
                  </a:lnTo>
                  <a:lnTo>
                    <a:pt x="7845" y="1620"/>
                  </a:lnTo>
                  <a:lnTo>
                    <a:pt x="7845" y="240"/>
                  </a:lnTo>
                  <a:close/>
                  <a:moveTo>
                    <a:pt x="10724" y="240"/>
                  </a:moveTo>
                  <a:lnTo>
                    <a:pt x="10724" y="1620"/>
                  </a:lnTo>
                  <a:lnTo>
                    <a:pt x="9359" y="1620"/>
                  </a:lnTo>
                  <a:lnTo>
                    <a:pt x="9359" y="240"/>
                  </a:lnTo>
                  <a:close/>
                  <a:moveTo>
                    <a:pt x="12238" y="240"/>
                  </a:moveTo>
                  <a:lnTo>
                    <a:pt x="12238" y="1620"/>
                  </a:lnTo>
                  <a:lnTo>
                    <a:pt x="10874" y="1620"/>
                  </a:lnTo>
                  <a:lnTo>
                    <a:pt x="10874" y="240"/>
                  </a:lnTo>
                  <a:close/>
                  <a:moveTo>
                    <a:pt x="13768" y="240"/>
                  </a:moveTo>
                  <a:lnTo>
                    <a:pt x="13768" y="1620"/>
                  </a:lnTo>
                  <a:lnTo>
                    <a:pt x="12404" y="1620"/>
                  </a:lnTo>
                  <a:lnTo>
                    <a:pt x="12404" y="240"/>
                  </a:lnTo>
                  <a:close/>
                  <a:moveTo>
                    <a:pt x="15283" y="240"/>
                  </a:moveTo>
                  <a:lnTo>
                    <a:pt x="15283" y="1620"/>
                  </a:lnTo>
                  <a:lnTo>
                    <a:pt x="13918" y="1620"/>
                  </a:lnTo>
                  <a:lnTo>
                    <a:pt x="13918" y="240"/>
                  </a:lnTo>
                  <a:close/>
                  <a:moveTo>
                    <a:pt x="16797" y="240"/>
                  </a:moveTo>
                  <a:lnTo>
                    <a:pt x="16797" y="1620"/>
                  </a:lnTo>
                  <a:lnTo>
                    <a:pt x="15433" y="1620"/>
                  </a:lnTo>
                  <a:lnTo>
                    <a:pt x="15433" y="240"/>
                  </a:lnTo>
                  <a:close/>
                  <a:moveTo>
                    <a:pt x="18327" y="240"/>
                  </a:moveTo>
                  <a:lnTo>
                    <a:pt x="18327" y="1620"/>
                  </a:lnTo>
                  <a:lnTo>
                    <a:pt x="16963" y="1620"/>
                  </a:lnTo>
                  <a:lnTo>
                    <a:pt x="16963" y="240"/>
                  </a:lnTo>
                  <a:close/>
                  <a:moveTo>
                    <a:pt x="19842" y="240"/>
                  </a:moveTo>
                  <a:lnTo>
                    <a:pt x="19842" y="1620"/>
                  </a:lnTo>
                  <a:lnTo>
                    <a:pt x="18477" y="1620"/>
                  </a:lnTo>
                  <a:lnTo>
                    <a:pt x="18477" y="240"/>
                  </a:lnTo>
                  <a:close/>
                  <a:moveTo>
                    <a:pt x="21356" y="240"/>
                  </a:moveTo>
                  <a:lnTo>
                    <a:pt x="21356" y="1620"/>
                  </a:lnTo>
                  <a:lnTo>
                    <a:pt x="19992" y="1620"/>
                  </a:lnTo>
                  <a:lnTo>
                    <a:pt x="19992" y="240"/>
                  </a:lnTo>
                  <a:close/>
                  <a:moveTo>
                    <a:pt x="22886" y="240"/>
                  </a:moveTo>
                  <a:lnTo>
                    <a:pt x="22886" y="1620"/>
                  </a:lnTo>
                  <a:lnTo>
                    <a:pt x="21522" y="1620"/>
                  </a:lnTo>
                  <a:lnTo>
                    <a:pt x="21522" y="240"/>
                  </a:lnTo>
                  <a:close/>
                  <a:moveTo>
                    <a:pt x="24402" y="240"/>
                  </a:moveTo>
                  <a:lnTo>
                    <a:pt x="24402" y="1620"/>
                  </a:lnTo>
                  <a:lnTo>
                    <a:pt x="23036" y="1620"/>
                  </a:lnTo>
                  <a:lnTo>
                    <a:pt x="23036" y="240"/>
                  </a:lnTo>
                  <a:close/>
                  <a:moveTo>
                    <a:pt x="25736" y="240"/>
                  </a:moveTo>
                  <a:lnTo>
                    <a:pt x="25736" y="1620"/>
                  </a:lnTo>
                  <a:lnTo>
                    <a:pt x="24551" y="1620"/>
                  </a:lnTo>
                  <a:lnTo>
                    <a:pt x="24551" y="240"/>
                  </a:lnTo>
                  <a:close/>
                  <a:moveTo>
                    <a:pt x="27251" y="240"/>
                  </a:moveTo>
                  <a:lnTo>
                    <a:pt x="27251" y="1620"/>
                  </a:lnTo>
                  <a:lnTo>
                    <a:pt x="25886" y="1620"/>
                  </a:lnTo>
                  <a:lnTo>
                    <a:pt x="25886" y="240"/>
                  </a:lnTo>
                  <a:close/>
                  <a:moveTo>
                    <a:pt x="28781" y="240"/>
                  </a:moveTo>
                  <a:lnTo>
                    <a:pt x="28781" y="1620"/>
                  </a:lnTo>
                  <a:lnTo>
                    <a:pt x="27415" y="1620"/>
                  </a:lnTo>
                  <a:lnTo>
                    <a:pt x="27415" y="240"/>
                  </a:lnTo>
                  <a:close/>
                  <a:moveTo>
                    <a:pt x="30115" y="240"/>
                  </a:moveTo>
                  <a:lnTo>
                    <a:pt x="30115" y="1620"/>
                  </a:lnTo>
                  <a:lnTo>
                    <a:pt x="28931" y="1620"/>
                  </a:lnTo>
                  <a:lnTo>
                    <a:pt x="28931" y="240"/>
                  </a:lnTo>
                  <a:close/>
                  <a:moveTo>
                    <a:pt x="31630" y="240"/>
                  </a:moveTo>
                  <a:lnTo>
                    <a:pt x="31630" y="1620"/>
                  </a:lnTo>
                  <a:lnTo>
                    <a:pt x="30265" y="1620"/>
                  </a:lnTo>
                  <a:lnTo>
                    <a:pt x="30265" y="240"/>
                  </a:lnTo>
                  <a:close/>
                  <a:moveTo>
                    <a:pt x="33160" y="240"/>
                  </a:moveTo>
                  <a:lnTo>
                    <a:pt x="33160" y="1620"/>
                  </a:lnTo>
                  <a:lnTo>
                    <a:pt x="31780" y="1620"/>
                  </a:lnTo>
                  <a:lnTo>
                    <a:pt x="31780" y="240"/>
                  </a:lnTo>
                  <a:close/>
                  <a:moveTo>
                    <a:pt x="34674" y="240"/>
                  </a:moveTo>
                  <a:lnTo>
                    <a:pt x="34674" y="1620"/>
                  </a:lnTo>
                  <a:lnTo>
                    <a:pt x="33310" y="1620"/>
                  </a:lnTo>
                  <a:lnTo>
                    <a:pt x="33310" y="240"/>
                  </a:lnTo>
                  <a:close/>
                  <a:moveTo>
                    <a:pt x="36189" y="240"/>
                  </a:moveTo>
                  <a:lnTo>
                    <a:pt x="36189" y="1620"/>
                  </a:lnTo>
                  <a:lnTo>
                    <a:pt x="34824" y="1620"/>
                  </a:lnTo>
                  <a:lnTo>
                    <a:pt x="34824" y="240"/>
                  </a:lnTo>
                  <a:close/>
                  <a:moveTo>
                    <a:pt x="37719" y="240"/>
                  </a:moveTo>
                  <a:lnTo>
                    <a:pt x="37719" y="1620"/>
                  </a:lnTo>
                  <a:lnTo>
                    <a:pt x="36354" y="1620"/>
                  </a:lnTo>
                  <a:lnTo>
                    <a:pt x="36354" y="240"/>
                  </a:lnTo>
                  <a:close/>
                  <a:moveTo>
                    <a:pt x="39233" y="240"/>
                  </a:moveTo>
                  <a:lnTo>
                    <a:pt x="39233" y="1620"/>
                  </a:lnTo>
                  <a:lnTo>
                    <a:pt x="37869" y="1620"/>
                  </a:lnTo>
                  <a:lnTo>
                    <a:pt x="37869" y="240"/>
                  </a:lnTo>
                  <a:close/>
                  <a:moveTo>
                    <a:pt x="40763" y="240"/>
                  </a:moveTo>
                  <a:lnTo>
                    <a:pt x="40763" y="1620"/>
                  </a:lnTo>
                  <a:lnTo>
                    <a:pt x="39399" y="1620"/>
                  </a:lnTo>
                  <a:lnTo>
                    <a:pt x="39399" y="240"/>
                  </a:lnTo>
                  <a:close/>
                  <a:moveTo>
                    <a:pt x="42278" y="240"/>
                  </a:moveTo>
                  <a:lnTo>
                    <a:pt x="42278" y="1620"/>
                  </a:lnTo>
                  <a:lnTo>
                    <a:pt x="40913" y="1620"/>
                  </a:lnTo>
                  <a:lnTo>
                    <a:pt x="40913" y="240"/>
                  </a:lnTo>
                  <a:close/>
                  <a:moveTo>
                    <a:pt x="43732" y="240"/>
                  </a:moveTo>
                  <a:lnTo>
                    <a:pt x="43732" y="1620"/>
                  </a:lnTo>
                  <a:lnTo>
                    <a:pt x="42428" y="1620"/>
                  </a:lnTo>
                  <a:lnTo>
                    <a:pt x="42428" y="240"/>
                  </a:lnTo>
                  <a:close/>
                  <a:moveTo>
                    <a:pt x="45187" y="240"/>
                  </a:moveTo>
                  <a:lnTo>
                    <a:pt x="45187" y="1620"/>
                  </a:lnTo>
                  <a:lnTo>
                    <a:pt x="43882" y="1620"/>
                  </a:lnTo>
                  <a:lnTo>
                    <a:pt x="43882" y="240"/>
                  </a:lnTo>
                  <a:close/>
                  <a:moveTo>
                    <a:pt x="46627" y="240"/>
                  </a:moveTo>
                  <a:lnTo>
                    <a:pt x="46627" y="1620"/>
                  </a:lnTo>
                  <a:lnTo>
                    <a:pt x="45337" y="1620"/>
                  </a:lnTo>
                  <a:lnTo>
                    <a:pt x="45337" y="240"/>
                  </a:lnTo>
                  <a:close/>
                  <a:moveTo>
                    <a:pt x="48081" y="240"/>
                  </a:moveTo>
                  <a:lnTo>
                    <a:pt x="48081" y="1620"/>
                  </a:lnTo>
                  <a:lnTo>
                    <a:pt x="46792" y="1620"/>
                  </a:lnTo>
                  <a:lnTo>
                    <a:pt x="46792" y="240"/>
                  </a:lnTo>
                  <a:close/>
                  <a:moveTo>
                    <a:pt x="49537" y="240"/>
                  </a:moveTo>
                  <a:lnTo>
                    <a:pt x="49537" y="1620"/>
                  </a:lnTo>
                  <a:lnTo>
                    <a:pt x="48247" y="1620"/>
                  </a:lnTo>
                  <a:lnTo>
                    <a:pt x="48247" y="240"/>
                  </a:lnTo>
                  <a:close/>
                  <a:moveTo>
                    <a:pt x="1606" y="1814"/>
                  </a:moveTo>
                  <a:lnTo>
                    <a:pt x="1606" y="3104"/>
                  </a:lnTo>
                  <a:lnTo>
                    <a:pt x="241" y="3104"/>
                  </a:lnTo>
                  <a:lnTo>
                    <a:pt x="241" y="1814"/>
                  </a:lnTo>
                  <a:close/>
                  <a:moveTo>
                    <a:pt x="3120" y="1814"/>
                  </a:moveTo>
                  <a:lnTo>
                    <a:pt x="3120" y="3104"/>
                  </a:lnTo>
                  <a:lnTo>
                    <a:pt x="1756" y="3104"/>
                  </a:lnTo>
                  <a:lnTo>
                    <a:pt x="1756" y="1814"/>
                  </a:lnTo>
                  <a:close/>
                  <a:moveTo>
                    <a:pt x="4650" y="1814"/>
                  </a:moveTo>
                  <a:lnTo>
                    <a:pt x="4650" y="3104"/>
                  </a:lnTo>
                  <a:lnTo>
                    <a:pt x="3286" y="3104"/>
                  </a:lnTo>
                  <a:lnTo>
                    <a:pt x="3286" y="1814"/>
                  </a:lnTo>
                  <a:close/>
                  <a:moveTo>
                    <a:pt x="6165" y="1814"/>
                  </a:moveTo>
                  <a:lnTo>
                    <a:pt x="6165" y="3104"/>
                  </a:lnTo>
                  <a:lnTo>
                    <a:pt x="4800" y="3104"/>
                  </a:lnTo>
                  <a:lnTo>
                    <a:pt x="4800" y="1814"/>
                  </a:lnTo>
                  <a:close/>
                  <a:moveTo>
                    <a:pt x="7679" y="1814"/>
                  </a:moveTo>
                  <a:lnTo>
                    <a:pt x="7679" y="3104"/>
                  </a:lnTo>
                  <a:lnTo>
                    <a:pt x="6315" y="3104"/>
                  </a:lnTo>
                  <a:lnTo>
                    <a:pt x="6315" y="1814"/>
                  </a:lnTo>
                  <a:close/>
                  <a:moveTo>
                    <a:pt x="9209" y="1814"/>
                  </a:moveTo>
                  <a:lnTo>
                    <a:pt x="9209" y="3104"/>
                  </a:lnTo>
                  <a:lnTo>
                    <a:pt x="7845" y="3104"/>
                  </a:lnTo>
                  <a:lnTo>
                    <a:pt x="7845" y="1814"/>
                  </a:lnTo>
                  <a:close/>
                  <a:moveTo>
                    <a:pt x="10724" y="1814"/>
                  </a:moveTo>
                  <a:lnTo>
                    <a:pt x="10724" y="3104"/>
                  </a:lnTo>
                  <a:lnTo>
                    <a:pt x="9359" y="3104"/>
                  </a:lnTo>
                  <a:lnTo>
                    <a:pt x="9359" y="1814"/>
                  </a:lnTo>
                  <a:close/>
                  <a:moveTo>
                    <a:pt x="12238" y="1814"/>
                  </a:moveTo>
                  <a:lnTo>
                    <a:pt x="12238" y="3104"/>
                  </a:lnTo>
                  <a:lnTo>
                    <a:pt x="10874" y="3104"/>
                  </a:lnTo>
                  <a:lnTo>
                    <a:pt x="10874" y="1814"/>
                  </a:lnTo>
                  <a:close/>
                  <a:moveTo>
                    <a:pt x="13768" y="1814"/>
                  </a:moveTo>
                  <a:lnTo>
                    <a:pt x="13768" y="3104"/>
                  </a:lnTo>
                  <a:lnTo>
                    <a:pt x="12404" y="3104"/>
                  </a:lnTo>
                  <a:lnTo>
                    <a:pt x="12404" y="1814"/>
                  </a:lnTo>
                  <a:close/>
                  <a:moveTo>
                    <a:pt x="15283" y="1814"/>
                  </a:moveTo>
                  <a:lnTo>
                    <a:pt x="15283" y="3104"/>
                  </a:lnTo>
                  <a:lnTo>
                    <a:pt x="13918" y="3104"/>
                  </a:lnTo>
                  <a:lnTo>
                    <a:pt x="13918" y="1814"/>
                  </a:lnTo>
                  <a:close/>
                  <a:moveTo>
                    <a:pt x="16797" y="1814"/>
                  </a:moveTo>
                  <a:lnTo>
                    <a:pt x="16797" y="3104"/>
                  </a:lnTo>
                  <a:lnTo>
                    <a:pt x="15433" y="3104"/>
                  </a:lnTo>
                  <a:lnTo>
                    <a:pt x="15433" y="1814"/>
                  </a:lnTo>
                  <a:close/>
                  <a:moveTo>
                    <a:pt x="18327" y="1814"/>
                  </a:moveTo>
                  <a:lnTo>
                    <a:pt x="18327" y="3104"/>
                  </a:lnTo>
                  <a:lnTo>
                    <a:pt x="16963" y="3104"/>
                  </a:lnTo>
                  <a:lnTo>
                    <a:pt x="16963" y="1814"/>
                  </a:lnTo>
                  <a:close/>
                  <a:moveTo>
                    <a:pt x="19842" y="1814"/>
                  </a:moveTo>
                  <a:lnTo>
                    <a:pt x="19842" y="3104"/>
                  </a:lnTo>
                  <a:lnTo>
                    <a:pt x="18477" y="3104"/>
                  </a:lnTo>
                  <a:lnTo>
                    <a:pt x="18477" y="1814"/>
                  </a:lnTo>
                  <a:close/>
                  <a:moveTo>
                    <a:pt x="21356" y="1814"/>
                  </a:moveTo>
                  <a:lnTo>
                    <a:pt x="21356" y="3104"/>
                  </a:lnTo>
                  <a:lnTo>
                    <a:pt x="19992" y="3104"/>
                  </a:lnTo>
                  <a:lnTo>
                    <a:pt x="19992" y="1814"/>
                  </a:lnTo>
                  <a:close/>
                  <a:moveTo>
                    <a:pt x="22886" y="1814"/>
                  </a:moveTo>
                  <a:lnTo>
                    <a:pt x="22886" y="3104"/>
                  </a:lnTo>
                  <a:lnTo>
                    <a:pt x="21522" y="3104"/>
                  </a:lnTo>
                  <a:lnTo>
                    <a:pt x="21522" y="1814"/>
                  </a:lnTo>
                  <a:close/>
                  <a:moveTo>
                    <a:pt x="24402" y="1814"/>
                  </a:moveTo>
                  <a:lnTo>
                    <a:pt x="24402" y="3104"/>
                  </a:lnTo>
                  <a:lnTo>
                    <a:pt x="23036" y="3104"/>
                  </a:lnTo>
                  <a:lnTo>
                    <a:pt x="23036" y="1814"/>
                  </a:lnTo>
                  <a:close/>
                  <a:moveTo>
                    <a:pt x="25736" y="1814"/>
                  </a:moveTo>
                  <a:lnTo>
                    <a:pt x="25736" y="3104"/>
                  </a:lnTo>
                  <a:lnTo>
                    <a:pt x="24551" y="3104"/>
                  </a:lnTo>
                  <a:lnTo>
                    <a:pt x="24551" y="1814"/>
                  </a:lnTo>
                  <a:close/>
                  <a:moveTo>
                    <a:pt x="27251" y="1814"/>
                  </a:moveTo>
                  <a:lnTo>
                    <a:pt x="27251" y="3104"/>
                  </a:lnTo>
                  <a:lnTo>
                    <a:pt x="25886" y="3104"/>
                  </a:lnTo>
                  <a:lnTo>
                    <a:pt x="25886" y="1814"/>
                  </a:lnTo>
                  <a:close/>
                  <a:moveTo>
                    <a:pt x="28781" y="1814"/>
                  </a:moveTo>
                  <a:lnTo>
                    <a:pt x="28781" y="3104"/>
                  </a:lnTo>
                  <a:lnTo>
                    <a:pt x="27415" y="3104"/>
                  </a:lnTo>
                  <a:lnTo>
                    <a:pt x="27415" y="1814"/>
                  </a:lnTo>
                  <a:close/>
                  <a:moveTo>
                    <a:pt x="30115" y="1814"/>
                  </a:moveTo>
                  <a:lnTo>
                    <a:pt x="30115" y="3104"/>
                  </a:lnTo>
                  <a:lnTo>
                    <a:pt x="28931" y="3104"/>
                  </a:lnTo>
                  <a:lnTo>
                    <a:pt x="28931" y="1814"/>
                  </a:lnTo>
                  <a:close/>
                  <a:moveTo>
                    <a:pt x="31630" y="1814"/>
                  </a:moveTo>
                  <a:lnTo>
                    <a:pt x="31630" y="3104"/>
                  </a:lnTo>
                  <a:lnTo>
                    <a:pt x="30265" y="3104"/>
                  </a:lnTo>
                  <a:lnTo>
                    <a:pt x="30265" y="1814"/>
                  </a:lnTo>
                  <a:close/>
                  <a:moveTo>
                    <a:pt x="33160" y="1814"/>
                  </a:moveTo>
                  <a:lnTo>
                    <a:pt x="33160" y="3104"/>
                  </a:lnTo>
                  <a:lnTo>
                    <a:pt x="31780" y="3104"/>
                  </a:lnTo>
                  <a:lnTo>
                    <a:pt x="31780" y="1814"/>
                  </a:lnTo>
                  <a:close/>
                  <a:moveTo>
                    <a:pt x="34674" y="1814"/>
                  </a:moveTo>
                  <a:lnTo>
                    <a:pt x="34674" y="3104"/>
                  </a:lnTo>
                  <a:lnTo>
                    <a:pt x="33310" y="3104"/>
                  </a:lnTo>
                  <a:lnTo>
                    <a:pt x="33310" y="1814"/>
                  </a:lnTo>
                  <a:close/>
                  <a:moveTo>
                    <a:pt x="36189" y="1814"/>
                  </a:moveTo>
                  <a:lnTo>
                    <a:pt x="36189" y="3104"/>
                  </a:lnTo>
                  <a:lnTo>
                    <a:pt x="34824" y="3104"/>
                  </a:lnTo>
                  <a:lnTo>
                    <a:pt x="34824" y="1814"/>
                  </a:lnTo>
                  <a:close/>
                  <a:moveTo>
                    <a:pt x="37719" y="1814"/>
                  </a:moveTo>
                  <a:lnTo>
                    <a:pt x="37719" y="3104"/>
                  </a:lnTo>
                  <a:lnTo>
                    <a:pt x="36354" y="3104"/>
                  </a:lnTo>
                  <a:lnTo>
                    <a:pt x="36354" y="1814"/>
                  </a:lnTo>
                  <a:close/>
                  <a:moveTo>
                    <a:pt x="39233" y="1814"/>
                  </a:moveTo>
                  <a:lnTo>
                    <a:pt x="39233" y="3104"/>
                  </a:lnTo>
                  <a:lnTo>
                    <a:pt x="37869" y="3104"/>
                  </a:lnTo>
                  <a:lnTo>
                    <a:pt x="37869" y="1814"/>
                  </a:lnTo>
                  <a:close/>
                  <a:moveTo>
                    <a:pt x="40763" y="1814"/>
                  </a:moveTo>
                  <a:lnTo>
                    <a:pt x="40763" y="3104"/>
                  </a:lnTo>
                  <a:lnTo>
                    <a:pt x="39399" y="3104"/>
                  </a:lnTo>
                  <a:lnTo>
                    <a:pt x="39399" y="1814"/>
                  </a:lnTo>
                  <a:close/>
                  <a:moveTo>
                    <a:pt x="42278" y="1814"/>
                  </a:moveTo>
                  <a:lnTo>
                    <a:pt x="42278" y="3104"/>
                  </a:lnTo>
                  <a:lnTo>
                    <a:pt x="40913" y="3104"/>
                  </a:lnTo>
                  <a:lnTo>
                    <a:pt x="40913" y="1814"/>
                  </a:lnTo>
                  <a:close/>
                  <a:moveTo>
                    <a:pt x="43732" y="1814"/>
                  </a:moveTo>
                  <a:lnTo>
                    <a:pt x="43732" y="3104"/>
                  </a:lnTo>
                  <a:lnTo>
                    <a:pt x="42428" y="3104"/>
                  </a:lnTo>
                  <a:lnTo>
                    <a:pt x="42428" y="1814"/>
                  </a:lnTo>
                  <a:close/>
                  <a:moveTo>
                    <a:pt x="45187" y="1814"/>
                  </a:moveTo>
                  <a:lnTo>
                    <a:pt x="45187" y="3104"/>
                  </a:lnTo>
                  <a:lnTo>
                    <a:pt x="43882" y="3104"/>
                  </a:lnTo>
                  <a:lnTo>
                    <a:pt x="43882" y="1814"/>
                  </a:lnTo>
                  <a:close/>
                  <a:moveTo>
                    <a:pt x="46627" y="1814"/>
                  </a:moveTo>
                  <a:lnTo>
                    <a:pt x="46627" y="3104"/>
                  </a:lnTo>
                  <a:lnTo>
                    <a:pt x="45337" y="3104"/>
                  </a:lnTo>
                  <a:lnTo>
                    <a:pt x="45337" y="1814"/>
                  </a:lnTo>
                  <a:close/>
                  <a:moveTo>
                    <a:pt x="48081" y="1814"/>
                  </a:moveTo>
                  <a:lnTo>
                    <a:pt x="48081" y="3104"/>
                  </a:lnTo>
                  <a:lnTo>
                    <a:pt x="46792" y="3104"/>
                  </a:lnTo>
                  <a:lnTo>
                    <a:pt x="46792" y="1814"/>
                  </a:lnTo>
                  <a:close/>
                  <a:moveTo>
                    <a:pt x="1606" y="3299"/>
                  </a:moveTo>
                  <a:lnTo>
                    <a:pt x="1606" y="4574"/>
                  </a:lnTo>
                  <a:lnTo>
                    <a:pt x="241" y="4574"/>
                  </a:lnTo>
                  <a:lnTo>
                    <a:pt x="241" y="3299"/>
                  </a:lnTo>
                  <a:close/>
                  <a:moveTo>
                    <a:pt x="3120" y="3299"/>
                  </a:moveTo>
                  <a:lnTo>
                    <a:pt x="3120" y="4574"/>
                  </a:lnTo>
                  <a:lnTo>
                    <a:pt x="1756" y="4574"/>
                  </a:lnTo>
                  <a:lnTo>
                    <a:pt x="1756" y="3299"/>
                  </a:lnTo>
                  <a:close/>
                  <a:moveTo>
                    <a:pt x="4650" y="3299"/>
                  </a:moveTo>
                  <a:lnTo>
                    <a:pt x="4650" y="4574"/>
                  </a:lnTo>
                  <a:lnTo>
                    <a:pt x="3286" y="4574"/>
                  </a:lnTo>
                  <a:lnTo>
                    <a:pt x="3286" y="3299"/>
                  </a:lnTo>
                  <a:close/>
                  <a:moveTo>
                    <a:pt x="6165" y="3299"/>
                  </a:moveTo>
                  <a:lnTo>
                    <a:pt x="6165" y="4574"/>
                  </a:lnTo>
                  <a:lnTo>
                    <a:pt x="4800" y="4574"/>
                  </a:lnTo>
                  <a:lnTo>
                    <a:pt x="4800" y="3299"/>
                  </a:lnTo>
                  <a:close/>
                  <a:moveTo>
                    <a:pt x="7679" y="3299"/>
                  </a:moveTo>
                  <a:lnTo>
                    <a:pt x="7679" y="4574"/>
                  </a:lnTo>
                  <a:lnTo>
                    <a:pt x="6315" y="4574"/>
                  </a:lnTo>
                  <a:lnTo>
                    <a:pt x="6315" y="3299"/>
                  </a:lnTo>
                  <a:close/>
                  <a:moveTo>
                    <a:pt x="9209" y="3299"/>
                  </a:moveTo>
                  <a:lnTo>
                    <a:pt x="9209" y="4574"/>
                  </a:lnTo>
                  <a:lnTo>
                    <a:pt x="7845" y="4574"/>
                  </a:lnTo>
                  <a:lnTo>
                    <a:pt x="7845" y="3299"/>
                  </a:lnTo>
                  <a:close/>
                  <a:moveTo>
                    <a:pt x="10724" y="3299"/>
                  </a:moveTo>
                  <a:lnTo>
                    <a:pt x="10724" y="4574"/>
                  </a:lnTo>
                  <a:lnTo>
                    <a:pt x="9359" y="4574"/>
                  </a:lnTo>
                  <a:lnTo>
                    <a:pt x="9359" y="3299"/>
                  </a:lnTo>
                  <a:close/>
                  <a:moveTo>
                    <a:pt x="12238" y="3299"/>
                  </a:moveTo>
                  <a:lnTo>
                    <a:pt x="12238" y="4574"/>
                  </a:lnTo>
                  <a:lnTo>
                    <a:pt x="10874" y="4574"/>
                  </a:lnTo>
                  <a:lnTo>
                    <a:pt x="10874" y="3299"/>
                  </a:lnTo>
                  <a:close/>
                  <a:moveTo>
                    <a:pt x="13768" y="3299"/>
                  </a:moveTo>
                  <a:lnTo>
                    <a:pt x="13768" y="4574"/>
                  </a:lnTo>
                  <a:lnTo>
                    <a:pt x="12404" y="4574"/>
                  </a:lnTo>
                  <a:lnTo>
                    <a:pt x="12404" y="3299"/>
                  </a:lnTo>
                  <a:close/>
                  <a:moveTo>
                    <a:pt x="15283" y="3299"/>
                  </a:moveTo>
                  <a:lnTo>
                    <a:pt x="15283" y="4574"/>
                  </a:lnTo>
                  <a:lnTo>
                    <a:pt x="13918" y="4574"/>
                  </a:lnTo>
                  <a:lnTo>
                    <a:pt x="13918" y="3299"/>
                  </a:lnTo>
                  <a:close/>
                  <a:moveTo>
                    <a:pt x="16797" y="3299"/>
                  </a:moveTo>
                  <a:lnTo>
                    <a:pt x="16797" y="4574"/>
                  </a:lnTo>
                  <a:lnTo>
                    <a:pt x="15433" y="4574"/>
                  </a:lnTo>
                  <a:lnTo>
                    <a:pt x="15433" y="3299"/>
                  </a:lnTo>
                  <a:close/>
                  <a:moveTo>
                    <a:pt x="18327" y="3299"/>
                  </a:moveTo>
                  <a:lnTo>
                    <a:pt x="18327" y="4574"/>
                  </a:lnTo>
                  <a:lnTo>
                    <a:pt x="16963" y="4574"/>
                  </a:lnTo>
                  <a:lnTo>
                    <a:pt x="16963" y="3299"/>
                  </a:lnTo>
                  <a:close/>
                  <a:moveTo>
                    <a:pt x="19842" y="3299"/>
                  </a:moveTo>
                  <a:lnTo>
                    <a:pt x="19842" y="4574"/>
                  </a:lnTo>
                  <a:lnTo>
                    <a:pt x="18477" y="4574"/>
                  </a:lnTo>
                  <a:lnTo>
                    <a:pt x="18477" y="3299"/>
                  </a:lnTo>
                  <a:close/>
                  <a:moveTo>
                    <a:pt x="21356" y="3299"/>
                  </a:moveTo>
                  <a:lnTo>
                    <a:pt x="21356" y="4574"/>
                  </a:lnTo>
                  <a:lnTo>
                    <a:pt x="19992" y="4574"/>
                  </a:lnTo>
                  <a:lnTo>
                    <a:pt x="19992" y="3299"/>
                  </a:lnTo>
                  <a:close/>
                  <a:moveTo>
                    <a:pt x="22886" y="3299"/>
                  </a:moveTo>
                  <a:lnTo>
                    <a:pt x="22886" y="4574"/>
                  </a:lnTo>
                  <a:lnTo>
                    <a:pt x="21522" y="4574"/>
                  </a:lnTo>
                  <a:lnTo>
                    <a:pt x="21522" y="3299"/>
                  </a:lnTo>
                  <a:close/>
                  <a:moveTo>
                    <a:pt x="24402" y="3299"/>
                  </a:moveTo>
                  <a:lnTo>
                    <a:pt x="24402" y="4574"/>
                  </a:lnTo>
                  <a:lnTo>
                    <a:pt x="23036" y="4574"/>
                  </a:lnTo>
                  <a:lnTo>
                    <a:pt x="23036" y="3299"/>
                  </a:lnTo>
                  <a:close/>
                  <a:moveTo>
                    <a:pt x="25736" y="3299"/>
                  </a:moveTo>
                  <a:lnTo>
                    <a:pt x="25736" y="4574"/>
                  </a:lnTo>
                  <a:lnTo>
                    <a:pt x="24551" y="4574"/>
                  </a:lnTo>
                  <a:lnTo>
                    <a:pt x="24551" y="3299"/>
                  </a:lnTo>
                  <a:close/>
                  <a:moveTo>
                    <a:pt x="27251" y="3299"/>
                  </a:moveTo>
                  <a:lnTo>
                    <a:pt x="27251" y="4574"/>
                  </a:lnTo>
                  <a:lnTo>
                    <a:pt x="25886" y="4574"/>
                  </a:lnTo>
                  <a:lnTo>
                    <a:pt x="25886" y="3299"/>
                  </a:lnTo>
                  <a:close/>
                  <a:moveTo>
                    <a:pt x="28781" y="3299"/>
                  </a:moveTo>
                  <a:lnTo>
                    <a:pt x="28781" y="4574"/>
                  </a:lnTo>
                  <a:lnTo>
                    <a:pt x="27415" y="4574"/>
                  </a:lnTo>
                  <a:lnTo>
                    <a:pt x="27415" y="3299"/>
                  </a:lnTo>
                  <a:close/>
                  <a:moveTo>
                    <a:pt x="30115" y="3299"/>
                  </a:moveTo>
                  <a:lnTo>
                    <a:pt x="30115" y="4574"/>
                  </a:lnTo>
                  <a:lnTo>
                    <a:pt x="28931" y="4574"/>
                  </a:lnTo>
                  <a:lnTo>
                    <a:pt x="28931" y="3299"/>
                  </a:lnTo>
                  <a:close/>
                  <a:moveTo>
                    <a:pt x="31630" y="3299"/>
                  </a:moveTo>
                  <a:lnTo>
                    <a:pt x="31630" y="4574"/>
                  </a:lnTo>
                  <a:lnTo>
                    <a:pt x="30265" y="4574"/>
                  </a:lnTo>
                  <a:lnTo>
                    <a:pt x="30265" y="3299"/>
                  </a:lnTo>
                  <a:close/>
                  <a:moveTo>
                    <a:pt x="33160" y="3299"/>
                  </a:moveTo>
                  <a:lnTo>
                    <a:pt x="33160" y="4574"/>
                  </a:lnTo>
                  <a:lnTo>
                    <a:pt x="31780" y="4574"/>
                  </a:lnTo>
                  <a:lnTo>
                    <a:pt x="31780" y="3299"/>
                  </a:lnTo>
                  <a:close/>
                  <a:moveTo>
                    <a:pt x="34674" y="3299"/>
                  </a:moveTo>
                  <a:lnTo>
                    <a:pt x="34674" y="4574"/>
                  </a:lnTo>
                  <a:lnTo>
                    <a:pt x="33310" y="4574"/>
                  </a:lnTo>
                  <a:lnTo>
                    <a:pt x="33310" y="3299"/>
                  </a:lnTo>
                  <a:close/>
                  <a:moveTo>
                    <a:pt x="36189" y="3299"/>
                  </a:moveTo>
                  <a:lnTo>
                    <a:pt x="36189" y="4574"/>
                  </a:lnTo>
                  <a:lnTo>
                    <a:pt x="34824" y="4574"/>
                  </a:lnTo>
                  <a:lnTo>
                    <a:pt x="34824" y="3299"/>
                  </a:lnTo>
                  <a:close/>
                  <a:moveTo>
                    <a:pt x="37719" y="3299"/>
                  </a:moveTo>
                  <a:lnTo>
                    <a:pt x="37719" y="4574"/>
                  </a:lnTo>
                  <a:lnTo>
                    <a:pt x="36354" y="4574"/>
                  </a:lnTo>
                  <a:lnTo>
                    <a:pt x="36354" y="3299"/>
                  </a:lnTo>
                  <a:close/>
                  <a:moveTo>
                    <a:pt x="39233" y="3299"/>
                  </a:moveTo>
                  <a:lnTo>
                    <a:pt x="39233" y="4574"/>
                  </a:lnTo>
                  <a:lnTo>
                    <a:pt x="37869" y="4574"/>
                  </a:lnTo>
                  <a:lnTo>
                    <a:pt x="37869" y="3299"/>
                  </a:lnTo>
                  <a:close/>
                  <a:moveTo>
                    <a:pt x="40763" y="3299"/>
                  </a:moveTo>
                  <a:lnTo>
                    <a:pt x="40763" y="4574"/>
                  </a:lnTo>
                  <a:lnTo>
                    <a:pt x="39399" y="4574"/>
                  </a:lnTo>
                  <a:lnTo>
                    <a:pt x="39399" y="3299"/>
                  </a:lnTo>
                  <a:close/>
                  <a:moveTo>
                    <a:pt x="42278" y="3299"/>
                  </a:moveTo>
                  <a:lnTo>
                    <a:pt x="42278" y="4574"/>
                  </a:lnTo>
                  <a:lnTo>
                    <a:pt x="40913" y="4574"/>
                  </a:lnTo>
                  <a:lnTo>
                    <a:pt x="40913" y="3299"/>
                  </a:lnTo>
                  <a:close/>
                  <a:moveTo>
                    <a:pt x="43732" y="3299"/>
                  </a:moveTo>
                  <a:lnTo>
                    <a:pt x="43732" y="4574"/>
                  </a:lnTo>
                  <a:lnTo>
                    <a:pt x="42428" y="4574"/>
                  </a:lnTo>
                  <a:lnTo>
                    <a:pt x="42428" y="3299"/>
                  </a:lnTo>
                  <a:close/>
                  <a:moveTo>
                    <a:pt x="45187" y="3299"/>
                  </a:moveTo>
                  <a:lnTo>
                    <a:pt x="45187" y="4574"/>
                  </a:lnTo>
                  <a:lnTo>
                    <a:pt x="43882" y="4574"/>
                  </a:lnTo>
                  <a:lnTo>
                    <a:pt x="43882" y="3299"/>
                  </a:lnTo>
                  <a:close/>
                  <a:moveTo>
                    <a:pt x="46627" y="3299"/>
                  </a:moveTo>
                  <a:lnTo>
                    <a:pt x="46627" y="4574"/>
                  </a:lnTo>
                  <a:lnTo>
                    <a:pt x="45337" y="4574"/>
                  </a:lnTo>
                  <a:lnTo>
                    <a:pt x="45337" y="3299"/>
                  </a:lnTo>
                  <a:close/>
                  <a:moveTo>
                    <a:pt x="1606" y="4784"/>
                  </a:moveTo>
                  <a:lnTo>
                    <a:pt x="1606" y="6059"/>
                  </a:lnTo>
                  <a:lnTo>
                    <a:pt x="241" y="6059"/>
                  </a:lnTo>
                  <a:lnTo>
                    <a:pt x="241" y="4784"/>
                  </a:lnTo>
                  <a:close/>
                  <a:moveTo>
                    <a:pt x="3120" y="4784"/>
                  </a:moveTo>
                  <a:lnTo>
                    <a:pt x="3120" y="6059"/>
                  </a:lnTo>
                  <a:lnTo>
                    <a:pt x="1756" y="6059"/>
                  </a:lnTo>
                  <a:lnTo>
                    <a:pt x="1756" y="4784"/>
                  </a:lnTo>
                  <a:close/>
                  <a:moveTo>
                    <a:pt x="4650" y="4784"/>
                  </a:moveTo>
                  <a:lnTo>
                    <a:pt x="4650" y="6059"/>
                  </a:lnTo>
                  <a:lnTo>
                    <a:pt x="3286" y="6059"/>
                  </a:lnTo>
                  <a:lnTo>
                    <a:pt x="3286" y="4784"/>
                  </a:lnTo>
                  <a:close/>
                  <a:moveTo>
                    <a:pt x="6165" y="4784"/>
                  </a:moveTo>
                  <a:lnTo>
                    <a:pt x="6165" y="6059"/>
                  </a:lnTo>
                  <a:lnTo>
                    <a:pt x="4800" y="6059"/>
                  </a:lnTo>
                  <a:lnTo>
                    <a:pt x="4800" y="4784"/>
                  </a:lnTo>
                  <a:close/>
                  <a:moveTo>
                    <a:pt x="7679" y="4784"/>
                  </a:moveTo>
                  <a:lnTo>
                    <a:pt x="7679" y="6059"/>
                  </a:lnTo>
                  <a:lnTo>
                    <a:pt x="6315" y="6059"/>
                  </a:lnTo>
                  <a:lnTo>
                    <a:pt x="6315" y="4784"/>
                  </a:lnTo>
                  <a:close/>
                  <a:moveTo>
                    <a:pt x="9209" y="4784"/>
                  </a:moveTo>
                  <a:lnTo>
                    <a:pt x="9209" y="6059"/>
                  </a:lnTo>
                  <a:lnTo>
                    <a:pt x="7845" y="6059"/>
                  </a:lnTo>
                  <a:lnTo>
                    <a:pt x="7845" y="4784"/>
                  </a:lnTo>
                  <a:close/>
                  <a:moveTo>
                    <a:pt x="10724" y="4784"/>
                  </a:moveTo>
                  <a:lnTo>
                    <a:pt x="10724" y="6059"/>
                  </a:lnTo>
                  <a:lnTo>
                    <a:pt x="9359" y="6059"/>
                  </a:lnTo>
                  <a:lnTo>
                    <a:pt x="9359" y="4784"/>
                  </a:lnTo>
                  <a:close/>
                  <a:moveTo>
                    <a:pt x="12238" y="4784"/>
                  </a:moveTo>
                  <a:lnTo>
                    <a:pt x="12238" y="6059"/>
                  </a:lnTo>
                  <a:lnTo>
                    <a:pt x="10874" y="6059"/>
                  </a:lnTo>
                  <a:lnTo>
                    <a:pt x="10874" y="4784"/>
                  </a:lnTo>
                  <a:close/>
                  <a:moveTo>
                    <a:pt x="13768" y="4784"/>
                  </a:moveTo>
                  <a:lnTo>
                    <a:pt x="13768" y="6059"/>
                  </a:lnTo>
                  <a:lnTo>
                    <a:pt x="12404" y="6059"/>
                  </a:lnTo>
                  <a:lnTo>
                    <a:pt x="12404" y="4784"/>
                  </a:lnTo>
                  <a:close/>
                  <a:moveTo>
                    <a:pt x="15283" y="4784"/>
                  </a:moveTo>
                  <a:lnTo>
                    <a:pt x="15283" y="6059"/>
                  </a:lnTo>
                  <a:lnTo>
                    <a:pt x="13918" y="6059"/>
                  </a:lnTo>
                  <a:lnTo>
                    <a:pt x="13918" y="4784"/>
                  </a:lnTo>
                  <a:close/>
                  <a:moveTo>
                    <a:pt x="16797" y="4784"/>
                  </a:moveTo>
                  <a:lnTo>
                    <a:pt x="16797" y="6059"/>
                  </a:lnTo>
                  <a:lnTo>
                    <a:pt x="15433" y="6059"/>
                  </a:lnTo>
                  <a:lnTo>
                    <a:pt x="15433" y="4784"/>
                  </a:lnTo>
                  <a:close/>
                  <a:moveTo>
                    <a:pt x="18327" y="4784"/>
                  </a:moveTo>
                  <a:lnTo>
                    <a:pt x="18327" y="6059"/>
                  </a:lnTo>
                  <a:lnTo>
                    <a:pt x="16963" y="6059"/>
                  </a:lnTo>
                  <a:lnTo>
                    <a:pt x="16963" y="4784"/>
                  </a:lnTo>
                  <a:close/>
                  <a:moveTo>
                    <a:pt x="19842" y="4784"/>
                  </a:moveTo>
                  <a:lnTo>
                    <a:pt x="19842" y="6059"/>
                  </a:lnTo>
                  <a:lnTo>
                    <a:pt x="18477" y="6059"/>
                  </a:lnTo>
                  <a:lnTo>
                    <a:pt x="18477" y="4784"/>
                  </a:lnTo>
                  <a:close/>
                  <a:moveTo>
                    <a:pt x="21356" y="4784"/>
                  </a:moveTo>
                  <a:lnTo>
                    <a:pt x="21356" y="6059"/>
                  </a:lnTo>
                  <a:lnTo>
                    <a:pt x="19992" y="6059"/>
                  </a:lnTo>
                  <a:lnTo>
                    <a:pt x="19992" y="4784"/>
                  </a:lnTo>
                  <a:close/>
                  <a:moveTo>
                    <a:pt x="22886" y="4784"/>
                  </a:moveTo>
                  <a:lnTo>
                    <a:pt x="22886" y="6059"/>
                  </a:lnTo>
                  <a:lnTo>
                    <a:pt x="21522" y="6059"/>
                  </a:lnTo>
                  <a:lnTo>
                    <a:pt x="21522" y="4784"/>
                  </a:lnTo>
                  <a:close/>
                  <a:moveTo>
                    <a:pt x="24402" y="4784"/>
                  </a:moveTo>
                  <a:lnTo>
                    <a:pt x="24402" y="6059"/>
                  </a:lnTo>
                  <a:lnTo>
                    <a:pt x="23036" y="6059"/>
                  </a:lnTo>
                  <a:lnTo>
                    <a:pt x="23036" y="4784"/>
                  </a:lnTo>
                  <a:close/>
                  <a:moveTo>
                    <a:pt x="25736" y="4784"/>
                  </a:moveTo>
                  <a:lnTo>
                    <a:pt x="25736" y="6059"/>
                  </a:lnTo>
                  <a:lnTo>
                    <a:pt x="24551" y="6059"/>
                  </a:lnTo>
                  <a:lnTo>
                    <a:pt x="24551" y="4784"/>
                  </a:lnTo>
                  <a:close/>
                  <a:moveTo>
                    <a:pt x="27251" y="4784"/>
                  </a:moveTo>
                  <a:lnTo>
                    <a:pt x="27251" y="6059"/>
                  </a:lnTo>
                  <a:lnTo>
                    <a:pt x="25886" y="6059"/>
                  </a:lnTo>
                  <a:lnTo>
                    <a:pt x="25886" y="4784"/>
                  </a:lnTo>
                  <a:close/>
                  <a:moveTo>
                    <a:pt x="28781" y="4784"/>
                  </a:moveTo>
                  <a:lnTo>
                    <a:pt x="28781" y="6059"/>
                  </a:lnTo>
                  <a:lnTo>
                    <a:pt x="27415" y="6059"/>
                  </a:lnTo>
                  <a:lnTo>
                    <a:pt x="27415" y="4784"/>
                  </a:lnTo>
                  <a:close/>
                  <a:moveTo>
                    <a:pt x="30115" y="4784"/>
                  </a:moveTo>
                  <a:lnTo>
                    <a:pt x="30115" y="6059"/>
                  </a:lnTo>
                  <a:lnTo>
                    <a:pt x="28931" y="6059"/>
                  </a:lnTo>
                  <a:lnTo>
                    <a:pt x="28931" y="4784"/>
                  </a:lnTo>
                  <a:close/>
                  <a:moveTo>
                    <a:pt x="31630" y="4784"/>
                  </a:moveTo>
                  <a:lnTo>
                    <a:pt x="31630" y="6059"/>
                  </a:lnTo>
                  <a:lnTo>
                    <a:pt x="30265" y="6059"/>
                  </a:lnTo>
                  <a:lnTo>
                    <a:pt x="30265" y="4784"/>
                  </a:lnTo>
                  <a:close/>
                  <a:moveTo>
                    <a:pt x="33160" y="4784"/>
                  </a:moveTo>
                  <a:lnTo>
                    <a:pt x="33160" y="6059"/>
                  </a:lnTo>
                  <a:lnTo>
                    <a:pt x="31780" y="6059"/>
                  </a:lnTo>
                  <a:lnTo>
                    <a:pt x="31780" y="4784"/>
                  </a:lnTo>
                  <a:close/>
                  <a:moveTo>
                    <a:pt x="34674" y="4784"/>
                  </a:moveTo>
                  <a:lnTo>
                    <a:pt x="34674" y="6059"/>
                  </a:lnTo>
                  <a:lnTo>
                    <a:pt x="33310" y="6059"/>
                  </a:lnTo>
                  <a:lnTo>
                    <a:pt x="33310" y="4784"/>
                  </a:lnTo>
                  <a:close/>
                  <a:moveTo>
                    <a:pt x="36189" y="4784"/>
                  </a:moveTo>
                  <a:lnTo>
                    <a:pt x="36189" y="6059"/>
                  </a:lnTo>
                  <a:lnTo>
                    <a:pt x="34824" y="6059"/>
                  </a:lnTo>
                  <a:lnTo>
                    <a:pt x="34824" y="4784"/>
                  </a:lnTo>
                  <a:close/>
                  <a:moveTo>
                    <a:pt x="37719" y="4784"/>
                  </a:moveTo>
                  <a:lnTo>
                    <a:pt x="37719" y="6059"/>
                  </a:lnTo>
                  <a:lnTo>
                    <a:pt x="36354" y="6059"/>
                  </a:lnTo>
                  <a:lnTo>
                    <a:pt x="36354" y="4784"/>
                  </a:lnTo>
                  <a:close/>
                  <a:moveTo>
                    <a:pt x="39233" y="4784"/>
                  </a:moveTo>
                  <a:lnTo>
                    <a:pt x="39233" y="6059"/>
                  </a:lnTo>
                  <a:lnTo>
                    <a:pt x="37869" y="6059"/>
                  </a:lnTo>
                  <a:lnTo>
                    <a:pt x="37869" y="4784"/>
                  </a:lnTo>
                  <a:close/>
                  <a:moveTo>
                    <a:pt x="40763" y="4784"/>
                  </a:moveTo>
                  <a:lnTo>
                    <a:pt x="40763" y="6059"/>
                  </a:lnTo>
                  <a:lnTo>
                    <a:pt x="39399" y="6059"/>
                  </a:lnTo>
                  <a:lnTo>
                    <a:pt x="39399" y="4784"/>
                  </a:lnTo>
                  <a:close/>
                  <a:moveTo>
                    <a:pt x="42278" y="4784"/>
                  </a:moveTo>
                  <a:lnTo>
                    <a:pt x="42278" y="6059"/>
                  </a:lnTo>
                  <a:lnTo>
                    <a:pt x="40913" y="6059"/>
                  </a:lnTo>
                  <a:lnTo>
                    <a:pt x="40913" y="4784"/>
                  </a:lnTo>
                  <a:close/>
                  <a:moveTo>
                    <a:pt x="43732" y="4784"/>
                  </a:moveTo>
                  <a:lnTo>
                    <a:pt x="43732" y="6059"/>
                  </a:lnTo>
                  <a:lnTo>
                    <a:pt x="42428" y="6059"/>
                  </a:lnTo>
                  <a:lnTo>
                    <a:pt x="42428" y="4784"/>
                  </a:lnTo>
                  <a:close/>
                  <a:moveTo>
                    <a:pt x="45187" y="4784"/>
                  </a:moveTo>
                  <a:lnTo>
                    <a:pt x="45187" y="6059"/>
                  </a:lnTo>
                  <a:lnTo>
                    <a:pt x="43882" y="6059"/>
                  </a:lnTo>
                  <a:lnTo>
                    <a:pt x="43882" y="4784"/>
                  </a:lnTo>
                  <a:close/>
                  <a:moveTo>
                    <a:pt x="1606" y="6253"/>
                  </a:moveTo>
                  <a:lnTo>
                    <a:pt x="1606" y="7573"/>
                  </a:lnTo>
                  <a:lnTo>
                    <a:pt x="241" y="7573"/>
                  </a:lnTo>
                  <a:lnTo>
                    <a:pt x="241" y="6253"/>
                  </a:lnTo>
                  <a:close/>
                  <a:moveTo>
                    <a:pt x="3120" y="6253"/>
                  </a:moveTo>
                  <a:lnTo>
                    <a:pt x="3120" y="7573"/>
                  </a:lnTo>
                  <a:lnTo>
                    <a:pt x="1756" y="7573"/>
                  </a:lnTo>
                  <a:lnTo>
                    <a:pt x="1756" y="6253"/>
                  </a:lnTo>
                  <a:close/>
                  <a:moveTo>
                    <a:pt x="4650" y="6253"/>
                  </a:moveTo>
                  <a:lnTo>
                    <a:pt x="4650" y="7573"/>
                  </a:lnTo>
                  <a:lnTo>
                    <a:pt x="3286" y="7573"/>
                  </a:lnTo>
                  <a:lnTo>
                    <a:pt x="3286" y="6253"/>
                  </a:lnTo>
                  <a:close/>
                  <a:moveTo>
                    <a:pt x="6165" y="6253"/>
                  </a:moveTo>
                  <a:lnTo>
                    <a:pt x="6165" y="7573"/>
                  </a:lnTo>
                  <a:lnTo>
                    <a:pt x="4800" y="7573"/>
                  </a:lnTo>
                  <a:lnTo>
                    <a:pt x="4800" y="6253"/>
                  </a:lnTo>
                  <a:close/>
                  <a:moveTo>
                    <a:pt x="7679" y="6253"/>
                  </a:moveTo>
                  <a:lnTo>
                    <a:pt x="7679" y="7573"/>
                  </a:lnTo>
                  <a:lnTo>
                    <a:pt x="6315" y="7573"/>
                  </a:lnTo>
                  <a:lnTo>
                    <a:pt x="6315" y="6253"/>
                  </a:lnTo>
                  <a:close/>
                  <a:moveTo>
                    <a:pt x="9209" y="6253"/>
                  </a:moveTo>
                  <a:lnTo>
                    <a:pt x="9209" y="7573"/>
                  </a:lnTo>
                  <a:lnTo>
                    <a:pt x="7845" y="7573"/>
                  </a:lnTo>
                  <a:lnTo>
                    <a:pt x="7845" y="6253"/>
                  </a:lnTo>
                  <a:close/>
                  <a:moveTo>
                    <a:pt x="10724" y="6253"/>
                  </a:moveTo>
                  <a:lnTo>
                    <a:pt x="10724" y="7573"/>
                  </a:lnTo>
                  <a:lnTo>
                    <a:pt x="9359" y="7573"/>
                  </a:lnTo>
                  <a:lnTo>
                    <a:pt x="9359" y="6253"/>
                  </a:lnTo>
                  <a:close/>
                  <a:moveTo>
                    <a:pt x="12238" y="6253"/>
                  </a:moveTo>
                  <a:lnTo>
                    <a:pt x="12238" y="7573"/>
                  </a:lnTo>
                  <a:lnTo>
                    <a:pt x="10874" y="7573"/>
                  </a:lnTo>
                  <a:lnTo>
                    <a:pt x="10874" y="6253"/>
                  </a:lnTo>
                  <a:close/>
                  <a:moveTo>
                    <a:pt x="13768" y="6253"/>
                  </a:moveTo>
                  <a:lnTo>
                    <a:pt x="13768" y="7573"/>
                  </a:lnTo>
                  <a:lnTo>
                    <a:pt x="12404" y="7573"/>
                  </a:lnTo>
                  <a:lnTo>
                    <a:pt x="12404" y="6253"/>
                  </a:lnTo>
                  <a:close/>
                  <a:moveTo>
                    <a:pt x="15283" y="6253"/>
                  </a:moveTo>
                  <a:lnTo>
                    <a:pt x="15283" y="7573"/>
                  </a:lnTo>
                  <a:lnTo>
                    <a:pt x="13918" y="7573"/>
                  </a:lnTo>
                  <a:lnTo>
                    <a:pt x="13918" y="6253"/>
                  </a:lnTo>
                  <a:close/>
                  <a:moveTo>
                    <a:pt x="16797" y="6253"/>
                  </a:moveTo>
                  <a:lnTo>
                    <a:pt x="16797" y="7573"/>
                  </a:lnTo>
                  <a:lnTo>
                    <a:pt x="15433" y="7573"/>
                  </a:lnTo>
                  <a:lnTo>
                    <a:pt x="15433" y="6253"/>
                  </a:lnTo>
                  <a:close/>
                  <a:moveTo>
                    <a:pt x="18327" y="6253"/>
                  </a:moveTo>
                  <a:lnTo>
                    <a:pt x="18327" y="7573"/>
                  </a:lnTo>
                  <a:lnTo>
                    <a:pt x="16963" y="7573"/>
                  </a:lnTo>
                  <a:lnTo>
                    <a:pt x="16963" y="6253"/>
                  </a:lnTo>
                  <a:close/>
                  <a:moveTo>
                    <a:pt x="19842" y="6253"/>
                  </a:moveTo>
                  <a:lnTo>
                    <a:pt x="19842" y="7573"/>
                  </a:lnTo>
                  <a:lnTo>
                    <a:pt x="18477" y="7573"/>
                  </a:lnTo>
                  <a:lnTo>
                    <a:pt x="18477" y="6253"/>
                  </a:lnTo>
                  <a:close/>
                  <a:moveTo>
                    <a:pt x="21356" y="6253"/>
                  </a:moveTo>
                  <a:lnTo>
                    <a:pt x="21356" y="7573"/>
                  </a:lnTo>
                  <a:lnTo>
                    <a:pt x="19992" y="7573"/>
                  </a:lnTo>
                  <a:lnTo>
                    <a:pt x="19992" y="6253"/>
                  </a:lnTo>
                  <a:close/>
                  <a:moveTo>
                    <a:pt x="22886" y="6253"/>
                  </a:moveTo>
                  <a:lnTo>
                    <a:pt x="22886" y="7573"/>
                  </a:lnTo>
                  <a:lnTo>
                    <a:pt x="21522" y="7573"/>
                  </a:lnTo>
                  <a:lnTo>
                    <a:pt x="21522" y="6253"/>
                  </a:lnTo>
                  <a:close/>
                  <a:moveTo>
                    <a:pt x="24402" y="6253"/>
                  </a:moveTo>
                  <a:lnTo>
                    <a:pt x="24402" y="7573"/>
                  </a:lnTo>
                  <a:lnTo>
                    <a:pt x="23036" y="7573"/>
                  </a:lnTo>
                  <a:lnTo>
                    <a:pt x="23036" y="6253"/>
                  </a:lnTo>
                  <a:close/>
                  <a:moveTo>
                    <a:pt x="25736" y="6253"/>
                  </a:moveTo>
                  <a:lnTo>
                    <a:pt x="25736" y="7573"/>
                  </a:lnTo>
                  <a:lnTo>
                    <a:pt x="24551" y="7573"/>
                  </a:lnTo>
                  <a:lnTo>
                    <a:pt x="24551" y="6253"/>
                  </a:lnTo>
                  <a:close/>
                  <a:moveTo>
                    <a:pt x="27251" y="6253"/>
                  </a:moveTo>
                  <a:lnTo>
                    <a:pt x="27251" y="7573"/>
                  </a:lnTo>
                  <a:lnTo>
                    <a:pt x="25886" y="7573"/>
                  </a:lnTo>
                  <a:lnTo>
                    <a:pt x="25886" y="6253"/>
                  </a:lnTo>
                  <a:close/>
                  <a:moveTo>
                    <a:pt x="28781" y="6253"/>
                  </a:moveTo>
                  <a:lnTo>
                    <a:pt x="28781" y="7573"/>
                  </a:lnTo>
                  <a:lnTo>
                    <a:pt x="27415" y="7573"/>
                  </a:lnTo>
                  <a:lnTo>
                    <a:pt x="27415" y="6253"/>
                  </a:lnTo>
                  <a:close/>
                  <a:moveTo>
                    <a:pt x="30115" y="6253"/>
                  </a:moveTo>
                  <a:lnTo>
                    <a:pt x="30115" y="7573"/>
                  </a:lnTo>
                  <a:lnTo>
                    <a:pt x="28931" y="7573"/>
                  </a:lnTo>
                  <a:lnTo>
                    <a:pt x="28931" y="6253"/>
                  </a:lnTo>
                  <a:close/>
                  <a:moveTo>
                    <a:pt x="31630" y="6253"/>
                  </a:moveTo>
                  <a:lnTo>
                    <a:pt x="31630" y="7573"/>
                  </a:lnTo>
                  <a:lnTo>
                    <a:pt x="30265" y="7573"/>
                  </a:lnTo>
                  <a:lnTo>
                    <a:pt x="30265" y="6253"/>
                  </a:lnTo>
                  <a:close/>
                  <a:moveTo>
                    <a:pt x="33160" y="6253"/>
                  </a:moveTo>
                  <a:lnTo>
                    <a:pt x="33160" y="7573"/>
                  </a:lnTo>
                  <a:lnTo>
                    <a:pt x="31780" y="7573"/>
                  </a:lnTo>
                  <a:lnTo>
                    <a:pt x="31780" y="6253"/>
                  </a:lnTo>
                  <a:close/>
                  <a:moveTo>
                    <a:pt x="34674" y="6253"/>
                  </a:moveTo>
                  <a:lnTo>
                    <a:pt x="34674" y="7573"/>
                  </a:lnTo>
                  <a:lnTo>
                    <a:pt x="33310" y="7573"/>
                  </a:lnTo>
                  <a:lnTo>
                    <a:pt x="33310" y="6253"/>
                  </a:lnTo>
                  <a:close/>
                  <a:moveTo>
                    <a:pt x="36189" y="6253"/>
                  </a:moveTo>
                  <a:lnTo>
                    <a:pt x="36189" y="7573"/>
                  </a:lnTo>
                  <a:lnTo>
                    <a:pt x="34824" y="7573"/>
                  </a:lnTo>
                  <a:lnTo>
                    <a:pt x="34824" y="6253"/>
                  </a:lnTo>
                  <a:close/>
                  <a:moveTo>
                    <a:pt x="37719" y="6253"/>
                  </a:moveTo>
                  <a:lnTo>
                    <a:pt x="37719" y="7573"/>
                  </a:lnTo>
                  <a:lnTo>
                    <a:pt x="36354" y="7573"/>
                  </a:lnTo>
                  <a:lnTo>
                    <a:pt x="36354" y="6253"/>
                  </a:lnTo>
                  <a:close/>
                  <a:moveTo>
                    <a:pt x="39233" y="6253"/>
                  </a:moveTo>
                  <a:lnTo>
                    <a:pt x="39233" y="7573"/>
                  </a:lnTo>
                  <a:lnTo>
                    <a:pt x="37869" y="7573"/>
                  </a:lnTo>
                  <a:lnTo>
                    <a:pt x="37869" y="6253"/>
                  </a:lnTo>
                  <a:close/>
                  <a:moveTo>
                    <a:pt x="40763" y="6253"/>
                  </a:moveTo>
                  <a:lnTo>
                    <a:pt x="40763" y="7573"/>
                  </a:lnTo>
                  <a:lnTo>
                    <a:pt x="39399" y="7573"/>
                  </a:lnTo>
                  <a:lnTo>
                    <a:pt x="39399" y="6253"/>
                  </a:lnTo>
                  <a:close/>
                  <a:moveTo>
                    <a:pt x="42278" y="6253"/>
                  </a:moveTo>
                  <a:lnTo>
                    <a:pt x="42278" y="7573"/>
                  </a:lnTo>
                  <a:lnTo>
                    <a:pt x="40913" y="7573"/>
                  </a:lnTo>
                  <a:lnTo>
                    <a:pt x="40913" y="6253"/>
                  </a:lnTo>
                  <a:close/>
                  <a:moveTo>
                    <a:pt x="1606" y="7783"/>
                  </a:moveTo>
                  <a:lnTo>
                    <a:pt x="1606" y="9103"/>
                  </a:lnTo>
                  <a:lnTo>
                    <a:pt x="241" y="9103"/>
                  </a:lnTo>
                  <a:lnTo>
                    <a:pt x="241" y="7783"/>
                  </a:lnTo>
                  <a:close/>
                  <a:moveTo>
                    <a:pt x="3120" y="7783"/>
                  </a:moveTo>
                  <a:lnTo>
                    <a:pt x="3120" y="9103"/>
                  </a:lnTo>
                  <a:lnTo>
                    <a:pt x="1756" y="9103"/>
                  </a:lnTo>
                  <a:lnTo>
                    <a:pt x="1756" y="7783"/>
                  </a:lnTo>
                  <a:close/>
                  <a:moveTo>
                    <a:pt x="4650" y="7783"/>
                  </a:moveTo>
                  <a:lnTo>
                    <a:pt x="4650" y="9103"/>
                  </a:lnTo>
                  <a:lnTo>
                    <a:pt x="3286" y="9103"/>
                  </a:lnTo>
                  <a:lnTo>
                    <a:pt x="3286" y="7783"/>
                  </a:lnTo>
                  <a:close/>
                  <a:moveTo>
                    <a:pt x="6165" y="7783"/>
                  </a:moveTo>
                  <a:lnTo>
                    <a:pt x="6165" y="9103"/>
                  </a:lnTo>
                  <a:lnTo>
                    <a:pt x="4800" y="9103"/>
                  </a:lnTo>
                  <a:lnTo>
                    <a:pt x="4800" y="7783"/>
                  </a:lnTo>
                  <a:close/>
                  <a:moveTo>
                    <a:pt x="7679" y="7783"/>
                  </a:moveTo>
                  <a:lnTo>
                    <a:pt x="7679" y="9103"/>
                  </a:lnTo>
                  <a:lnTo>
                    <a:pt x="6315" y="9103"/>
                  </a:lnTo>
                  <a:lnTo>
                    <a:pt x="6315" y="7783"/>
                  </a:lnTo>
                  <a:close/>
                  <a:moveTo>
                    <a:pt x="9209" y="7783"/>
                  </a:moveTo>
                  <a:lnTo>
                    <a:pt x="9209" y="9103"/>
                  </a:lnTo>
                  <a:lnTo>
                    <a:pt x="7845" y="9103"/>
                  </a:lnTo>
                  <a:lnTo>
                    <a:pt x="7845" y="7783"/>
                  </a:lnTo>
                  <a:close/>
                  <a:moveTo>
                    <a:pt x="10724" y="7783"/>
                  </a:moveTo>
                  <a:lnTo>
                    <a:pt x="10724" y="9103"/>
                  </a:lnTo>
                  <a:lnTo>
                    <a:pt x="9359" y="9103"/>
                  </a:lnTo>
                  <a:lnTo>
                    <a:pt x="9359" y="7783"/>
                  </a:lnTo>
                  <a:close/>
                  <a:moveTo>
                    <a:pt x="12238" y="7783"/>
                  </a:moveTo>
                  <a:lnTo>
                    <a:pt x="12238" y="9103"/>
                  </a:lnTo>
                  <a:lnTo>
                    <a:pt x="10874" y="9103"/>
                  </a:lnTo>
                  <a:lnTo>
                    <a:pt x="10874" y="7783"/>
                  </a:lnTo>
                  <a:close/>
                  <a:moveTo>
                    <a:pt x="13768" y="7783"/>
                  </a:moveTo>
                  <a:lnTo>
                    <a:pt x="13768" y="9103"/>
                  </a:lnTo>
                  <a:lnTo>
                    <a:pt x="12404" y="9103"/>
                  </a:lnTo>
                  <a:lnTo>
                    <a:pt x="12404" y="7783"/>
                  </a:lnTo>
                  <a:close/>
                  <a:moveTo>
                    <a:pt x="15283" y="7783"/>
                  </a:moveTo>
                  <a:lnTo>
                    <a:pt x="15283" y="9103"/>
                  </a:lnTo>
                  <a:lnTo>
                    <a:pt x="13918" y="9103"/>
                  </a:lnTo>
                  <a:lnTo>
                    <a:pt x="13918" y="7783"/>
                  </a:lnTo>
                  <a:close/>
                  <a:moveTo>
                    <a:pt x="16797" y="7783"/>
                  </a:moveTo>
                  <a:lnTo>
                    <a:pt x="16797" y="9103"/>
                  </a:lnTo>
                  <a:lnTo>
                    <a:pt x="15433" y="9103"/>
                  </a:lnTo>
                  <a:lnTo>
                    <a:pt x="15433" y="7783"/>
                  </a:lnTo>
                  <a:close/>
                  <a:moveTo>
                    <a:pt x="18327" y="7783"/>
                  </a:moveTo>
                  <a:lnTo>
                    <a:pt x="18327" y="9103"/>
                  </a:lnTo>
                  <a:lnTo>
                    <a:pt x="16963" y="9103"/>
                  </a:lnTo>
                  <a:lnTo>
                    <a:pt x="16963" y="7783"/>
                  </a:lnTo>
                  <a:close/>
                  <a:moveTo>
                    <a:pt x="19842" y="7783"/>
                  </a:moveTo>
                  <a:lnTo>
                    <a:pt x="19842" y="9103"/>
                  </a:lnTo>
                  <a:lnTo>
                    <a:pt x="18477" y="9103"/>
                  </a:lnTo>
                  <a:lnTo>
                    <a:pt x="18477" y="7783"/>
                  </a:lnTo>
                  <a:close/>
                  <a:moveTo>
                    <a:pt x="21356" y="7783"/>
                  </a:moveTo>
                  <a:lnTo>
                    <a:pt x="21356" y="9103"/>
                  </a:lnTo>
                  <a:lnTo>
                    <a:pt x="19992" y="9103"/>
                  </a:lnTo>
                  <a:lnTo>
                    <a:pt x="19992" y="7783"/>
                  </a:lnTo>
                  <a:close/>
                  <a:moveTo>
                    <a:pt x="22886" y="7783"/>
                  </a:moveTo>
                  <a:lnTo>
                    <a:pt x="22886" y="9103"/>
                  </a:lnTo>
                  <a:lnTo>
                    <a:pt x="21522" y="9103"/>
                  </a:lnTo>
                  <a:lnTo>
                    <a:pt x="21522" y="7783"/>
                  </a:lnTo>
                  <a:close/>
                  <a:moveTo>
                    <a:pt x="24402" y="7783"/>
                  </a:moveTo>
                  <a:lnTo>
                    <a:pt x="24402" y="9103"/>
                  </a:lnTo>
                  <a:lnTo>
                    <a:pt x="23036" y="9103"/>
                  </a:lnTo>
                  <a:lnTo>
                    <a:pt x="23036" y="7783"/>
                  </a:lnTo>
                  <a:close/>
                  <a:moveTo>
                    <a:pt x="25736" y="7783"/>
                  </a:moveTo>
                  <a:lnTo>
                    <a:pt x="25736" y="9103"/>
                  </a:lnTo>
                  <a:lnTo>
                    <a:pt x="24551" y="9103"/>
                  </a:lnTo>
                  <a:lnTo>
                    <a:pt x="24551" y="7783"/>
                  </a:lnTo>
                  <a:close/>
                  <a:moveTo>
                    <a:pt x="27251" y="7783"/>
                  </a:moveTo>
                  <a:lnTo>
                    <a:pt x="27251" y="9103"/>
                  </a:lnTo>
                  <a:lnTo>
                    <a:pt x="25886" y="9103"/>
                  </a:lnTo>
                  <a:lnTo>
                    <a:pt x="25886" y="7783"/>
                  </a:lnTo>
                  <a:close/>
                  <a:moveTo>
                    <a:pt x="28781" y="7783"/>
                  </a:moveTo>
                  <a:lnTo>
                    <a:pt x="28781" y="9103"/>
                  </a:lnTo>
                  <a:lnTo>
                    <a:pt x="27415" y="9103"/>
                  </a:lnTo>
                  <a:lnTo>
                    <a:pt x="27415" y="7783"/>
                  </a:lnTo>
                  <a:close/>
                  <a:moveTo>
                    <a:pt x="30115" y="7783"/>
                  </a:moveTo>
                  <a:lnTo>
                    <a:pt x="30115" y="9103"/>
                  </a:lnTo>
                  <a:lnTo>
                    <a:pt x="28931" y="9103"/>
                  </a:lnTo>
                  <a:lnTo>
                    <a:pt x="28931" y="7783"/>
                  </a:lnTo>
                  <a:close/>
                  <a:moveTo>
                    <a:pt x="31630" y="7783"/>
                  </a:moveTo>
                  <a:lnTo>
                    <a:pt x="31630" y="9103"/>
                  </a:lnTo>
                  <a:lnTo>
                    <a:pt x="30265" y="9103"/>
                  </a:lnTo>
                  <a:lnTo>
                    <a:pt x="30265" y="7783"/>
                  </a:lnTo>
                  <a:close/>
                  <a:moveTo>
                    <a:pt x="33160" y="7783"/>
                  </a:moveTo>
                  <a:lnTo>
                    <a:pt x="33160" y="9103"/>
                  </a:lnTo>
                  <a:lnTo>
                    <a:pt x="31780" y="9103"/>
                  </a:lnTo>
                  <a:lnTo>
                    <a:pt x="31780" y="7783"/>
                  </a:lnTo>
                  <a:close/>
                  <a:moveTo>
                    <a:pt x="34674" y="7783"/>
                  </a:moveTo>
                  <a:lnTo>
                    <a:pt x="34674" y="9103"/>
                  </a:lnTo>
                  <a:lnTo>
                    <a:pt x="33310" y="9103"/>
                  </a:lnTo>
                  <a:lnTo>
                    <a:pt x="33310" y="7783"/>
                  </a:lnTo>
                  <a:close/>
                  <a:moveTo>
                    <a:pt x="36189" y="7783"/>
                  </a:moveTo>
                  <a:lnTo>
                    <a:pt x="36189" y="9103"/>
                  </a:lnTo>
                  <a:lnTo>
                    <a:pt x="34824" y="9103"/>
                  </a:lnTo>
                  <a:lnTo>
                    <a:pt x="34824" y="7783"/>
                  </a:lnTo>
                  <a:close/>
                  <a:moveTo>
                    <a:pt x="37719" y="7783"/>
                  </a:moveTo>
                  <a:lnTo>
                    <a:pt x="37719" y="9103"/>
                  </a:lnTo>
                  <a:lnTo>
                    <a:pt x="36354" y="9103"/>
                  </a:lnTo>
                  <a:lnTo>
                    <a:pt x="36354" y="7783"/>
                  </a:lnTo>
                  <a:close/>
                  <a:moveTo>
                    <a:pt x="39233" y="7783"/>
                  </a:moveTo>
                  <a:lnTo>
                    <a:pt x="39233" y="9103"/>
                  </a:lnTo>
                  <a:lnTo>
                    <a:pt x="37869" y="9103"/>
                  </a:lnTo>
                  <a:lnTo>
                    <a:pt x="37869" y="7783"/>
                  </a:lnTo>
                  <a:close/>
                  <a:moveTo>
                    <a:pt x="40763" y="7783"/>
                  </a:moveTo>
                  <a:lnTo>
                    <a:pt x="40763" y="9103"/>
                  </a:lnTo>
                  <a:lnTo>
                    <a:pt x="39399" y="9103"/>
                  </a:lnTo>
                  <a:lnTo>
                    <a:pt x="39399" y="7783"/>
                  </a:lnTo>
                  <a:close/>
                  <a:moveTo>
                    <a:pt x="1606" y="9298"/>
                  </a:moveTo>
                  <a:lnTo>
                    <a:pt x="1606" y="10618"/>
                  </a:lnTo>
                  <a:lnTo>
                    <a:pt x="241" y="10618"/>
                  </a:lnTo>
                  <a:lnTo>
                    <a:pt x="241" y="9298"/>
                  </a:lnTo>
                  <a:close/>
                  <a:moveTo>
                    <a:pt x="3120" y="9298"/>
                  </a:moveTo>
                  <a:lnTo>
                    <a:pt x="3120" y="10618"/>
                  </a:lnTo>
                  <a:lnTo>
                    <a:pt x="1756" y="10618"/>
                  </a:lnTo>
                  <a:lnTo>
                    <a:pt x="1756" y="9298"/>
                  </a:lnTo>
                  <a:close/>
                  <a:moveTo>
                    <a:pt x="4650" y="9298"/>
                  </a:moveTo>
                  <a:lnTo>
                    <a:pt x="4650" y="10618"/>
                  </a:lnTo>
                  <a:lnTo>
                    <a:pt x="3286" y="10618"/>
                  </a:lnTo>
                  <a:lnTo>
                    <a:pt x="3286" y="9298"/>
                  </a:lnTo>
                  <a:close/>
                  <a:moveTo>
                    <a:pt x="6165" y="9298"/>
                  </a:moveTo>
                  <a:lnTo>
                    <a:pt x="6165" y="10618"/>
                  </a:lnTo>
                  <a:lnTo>
                    <a:pt x="4800" y="10618"/>
                  </a:lnTo>
                  <a:lnTo>
                    <a:pt x="4800" y="9298"/>
                  </a:lnTo>
                  <a:close/>
                  <a:moveTo>
                    <a:pt x="7679" y="9298"/>
                  </a:moveTo>
                  <a:lnTo>
                    <a:pt x="7679" y="10618"/>
                  </a:lnTo>
                  <a:lnTo>
                    <a:pt x="6315" y="10618"/>
                  </a:lnTo>
                  <a:lnTo>
                    <a:pt x="6315" y="9298"/>
                  </a:lnTo>
                  <a:close/>
                  <a:moveTo>
                    <a:pt x="9209" y="9298"/>
                  </a:moveTo>
                  <a:lnTo>
                    <a:pt x="9209" y="10618"/>
                  </a:lnTo>
                  <a:lnTo>
                    <a:pt x="7845" y="10618"/>
                  </a:lnTo>
                  <a:lnTo>
                    <a:pt x="7845" y="9298"/>
                  </a:lnTo>
                  <a:close/>
                  <a:moveTo>
                    <a:pt x="10724" y="9298"/>
                  </a:moveTo>
                  <a:lnTo>
                    <a:pt x="10724" y="10618"/>
                  </a:lnTo>
                  <a:lnTo>
                    <a:pt x="9359" y="10618"/>
                  </a:lnTo>
                  <a:lnTo>
                    <a:pt x="9359" y="9298"/>
                  </a:lnTo>
                  <a:close/>
                  <a:moveTo>
                    <a:pt x="12238" y="9298"/>
                  </a:moveTo>
                  <a:lnTo>
                    <a:pt x="12238" y="10618"/>
                  </a:lnTo>
                  <a:lnTo>
                    <a:pt x="10874" y="10618"/>
                  </a:lnTo>
                  <a:lnTo>
                    <a:pt x="10874" y="9298"/>
                  </a:lnTo>
                  <a:close/>
                  <a:moveTo>
                    <a:pt x="13768" y="9298"/>
                  </a:moveTo>
                  <a:lnTo>
                    <a:pt x="13768" y="10618"/>
                  </a:lnTo>
                  <a:lnTo>
                    <a:pt x="12404" y="10618"/>
                  </a:lnTo>
                  <a:lnTo>
                    <a:pt x="12404" y="9298"/>
                  </a:lnTo>
                  <a:close/>
                  <a:moveTo>
                    <a:pt x="15283" y="9298"/>
                  </a:moveTo>
                  <a:lnTo>
                    <a:pt x="15283" y="10618"/>
                  </a:lnTo>
                  <a:lnTo>
                    <a:pt x="13918" y="10618"/>
                  </a:lnTo>
                  <a:lnTo>
                    <a:pt x="13918" y="9298"/>
                  </a:lnTo>
                  <a:close/>
                  <a:moveTo>
                    <a:pt x="16797" y="9298"/>
                  </a:moveTo>
                  <a:lnTo>
                    <a:pt x="16797" y="10618"/>
                  </a:lnTo>
                  <a:lnTo>
                    <a:pt x="15433" y="10618"/>
                  </a:lnTo>
                  <a:lnTo>
                    <a:pt x="15433" y="9298"/>
                  </a:lnTo>
                  <a:close/>
                  <a:moveTo>
                    <a:pt x="18327" y="9298"/>
                  </a:moveTo>
                  <a:lnTo>
                    <a:pt x="18327" y="10618"/>
                  </a:lnTo>
                  <a:lnTo>
                    <a:pt x="16963" y="10618"/>
                  </a:lnTo>
                  <a:lnTo>
                    <a:pt x="16963" y="9298"/>
                  </a:lnTo>
                  <a:close/>
                  <a:moveTo>
                    <a:pt x="19842" y="9298"/>
                  </a:moveTo>
                  <a:lnTo>
                    <a:pt x="19842" y="10618"/>
                  </a:lnTo>
                  <a:lnTo>
                    <a:pt x="18477" y="10618"/>
                  </a:lnTo>
                  <a:lnTo>
                    <a:pt x="18477" y="9298"/>
                  </a:lnTo>
                  <a:close/>
                  <a:moveTo>
                    <a:pt x="21356" y="9298"/>
                  </a:moveTo>
                  <a:lnTo>
                    <a:pt x="21356" y="10618"/>
                  </a:lnTo>
                  <a:lnTo>
                    <a:pt x="19992" y="10618"/>
                  </a:lnTo>
                  <a:lnTo>
                    <a:pt x="19992" y="9298"/>
                  </a:lnTo>
                  <a:close/>
                  <a:moveTo>
                    <a:pt x="22886" y="9298"/>
                  </a:moveTo>
                  <a:lnTo>
                    <a:pt x="22886" y="10618"/>
                  </a:lnTo>
                  <a:lnTo>
                    <a:pt x="21522" y="10618"/>
                  </a:lnTo>
                  <a:lnTo>
                    <a:pt x="21522" y="9298"/>
                  </a:lnTo>
                  <a:close/>
                  <a:moveTo>
                    <a:pt x="24402" y="9298"/>
                  </a:moveTo>
                  <a:lnTo>
                    <a:pt x="24402" y="10618"/>
                  </a:lnTo>
                  <a:lnTo>
                    <a:pt x="23036" y="10618"/>
                  </a:lnTo>
                  <a:lnTo>
                    <a:pt x="23036" y="9298"/>
                  </a:lnTo>
                  <a:close/>
                  <a:moveTo>
                    <a:pt x="25736" y="9298"/>
                  </a:moveTo>
                  <a:lnTo>
                    <a:pt x="25736" y="10618"/>
                  </a:lnTo>
                  <a:lnTo>
                    <a:pt x="24551" y="10618"/>
                  </a:lnTo>
                  <a:lnTo>
                    <a:pt x="24551" y="9298"/>
                  </a:lnTo>
                  <a:close/>
                  <a:moveTo>
                    <a:pt x="27251" y="9298"/>
                  </a:moveTo>
                  <a:lnTo>
                    <a:pt x="27251" y="10618"/>
                  </a:lnTo>
                  <a:lnTo>
                    <a:pt x="25886" y="10618"/>
                  </a:lnTo>
                  <a:lnTo>
                    <a:pt x="25886" y="9298"/>
                  </a:lnTo>
                  <a:close/>
                  <a:moveTo>
                    <a:pt x="28781" y="9298"/>
                  </a:moveTo>
                  <a:lnTo>
                    <a:pt x="28781" y="10618"/>
                  </a:lnTo>
                  <a:lnTo>
                    <a:pt x="27415" y="10618"/>
                  </a:lnTo>
                  <a:lnTo>
                    <a:pt x="27415" y="9298"/>
                  </a:lnTo>
                  <a:close/>
                  <a:moveTo>
                    <a:pt x="30115" y="9298"/>
                  </a:moveTo>
                  <a:lnTo>
                    <a:pt x="30115" y="10618"/>
                  </a:lnTo>
                  <a:lnTo>
                    <a:pt x="28931" y="10618"/>
                  </a:lnTo>
                  <a:lnTo>
                    <a:pt x="28931" y="9298"/>
                  </a:lnTo>
                  <a:close/>
                  <a:moveTo>
                    <a:pt x="31630" y="9298"/>
                  </a:moveTo>
                  <a:lnTo>
                    <a:pt x="31630" y="10618"/>
                  </a:lnTo>
                  <a:lnTo>
                    <a:pt x="30265" y="10618"/>
                  </a:lnTo>
                  <a:lnTo>
                    <a:pt x="30265" y="9298"/>
                  </a:lnTo>
                  <a:close/>
                  <a:moveTo>
                    <a:pt x="33160" y="9298"/>
                  </a:moveTo>
                  <a:lnTo>
                    <a:pt x="33160" y="10618"/>
                  </a:lnTo>
                  <a:lnTo>
                    <a:pt x="31780" y="10618"/>
                  </a:lnTo>
                  <a:lnTo>
                    <a:pt x="31780" y="9298"/>
                  </a:lnTo>
                  <a:close/>
                  <a:moveTo>
                    <a:pt x="1606" y="10812"/>
                  </a:moveTo>
                  <a:lnTo>
                    <a:pt x="1606" y="12132"/>
                  </a:lnTo>
                  <a:lnTo>
                    <a:pt x="241" y="12132"/>
                  </a:lnTo>
                  <a:lnTo>
                    <a:pt x="241" y="10812"/>
                  </a:lnTo>
                  <a:close/>
                  <a:moveTo>
                    <a:pt x="3120" y="10812"/>
                  </a:moveTo>
                  <a:lnTo>
                    <a:pt x="3120" y="12132"/>
                  </a:lnTo>
                  <a:lnTo>
                    <a:pt x="1756" y="12132"/>
                  </a:lnTo>
                  <a:lnTo>
                    <a:pt x="1756" y="10812"/>
                  </a:lnTo>
                  <a:close/>
                  <a:moveTo>
                    <a:pt x="4650" y="10812"/>
                  </a:moveTo>
                  <a:lnTo>
                    <a:pt x="4650" y="12132"/>
                  </a:lnTo>
                  <a:lnTo>
                    <a:pt x="3286" y="12132"/>
                  </a:lnTo>
                  <a:lnTo>
                    <a:pt x="3286" y="10812"/>
                  </a:lnTo>
                  <a:close/>
                  <a:moveTo>
                    <a:pt x="6165" y="10812"/>
                  </a:moveTo>
                  <a:lnTo>
                    <a:pt x="6165" y="12132"/>
                  </a:lnTo>
                  <a:lnTo>
                    <a:pt x="4800" y="12132"/>
                  </a:lnTo>
                  <a:lnTo>
                    <a:pt x="4800" y="10812"/>
                  </a:lnTo>
                  <a:close/>
                  <a:moveTo>
                    <a:pt x="7679" y="10812"/>
                  </a:moveTo>
                  <a:lnTo>
                    <a:pt x="7679" y="12132"/>
                  </a:lnTo>
                  <a:lnTo>
                    <a:pt x="6315" y="12132"/>
                  </a:lnTo>
                  <a:lnTo>
                    <a:pt x="6315" y="10812"/>
                  </a:lnTo>
                  <a:close/>
                  <a:moveTo>
                    <a:pt x="9209" y="10812"/>
                  </a:moveTo>
                  <a:lnTo>
                    <a:pt x="9209" y="12132"/>
                  </a:lnTo>
                  <a:lnTo>
                    <a:pt x="7845" y="12132"/>
                  </a:lnTo>
                  <a:lnTo>
                    <a:pt x="7845" y="10812"/>
                  </a:lnTo>
                  <a:close/>
                  <a:moveTo>
                    <a:pt x="12238" y="10812"/>
                  </a:moveTo>
                  <a:lnTo>
                    <a:pt x="12238" y="12132"/>
                  </a:lnTo>
                  <a:lnTo>
                    <a:pt x="10874" y="12132"/>
                  </a:lnTo>
                  <a:lnTo>
                    <a:pt x="10874" y="10812"/>
                  </a:lnTo>
                  <a:close/>
                  <a:moveTo>
                    <a:pt x="13768" y="10812"/>
                  </a:moveTo>
                  <a:lnTo>
                    <a:pt x="13768" y="12132"/>
                  </a:lnTo>
                  <a:lnTo>
                    <a:pt x="12404" y="12132"/>
                  </a:lnTo>
                  <a:lnTo>
                    <a:pt x="12404" y="10812"/>
                  </a:lnTo>
                  <a:close/>
                  <a:moveTo>
                    <a:pt x="15283" y="10812"/>
                  </a:moveTo>
                  <a:lnTo>
                    <a:pt x="15283" y="12132"/>
                  </a:lnTo>
                  <a:lnTo>
                    <a:pt x="13918" y="12132"/>
                  </a:lnTo>
                  <a:lnTo>
                    <a:pt x="13918" y="10812"/>
                  </a:lnTo>
                  <a:close/>
                  <a:moveTo>
                    <a:pt x="16797" y="10812"/>
                  </a:moveTo>
                  <a:lnTo>
                    <a:pt x="16797" y="12132"/>
                  </a:lnTo>
                  <a:lnTo>
                    <a:pt x="15433" y="12132"/>
                  </a:lnTo>
                  <a:lnTo>
                    <a:pt x="15433" y="10812"/>
                  </a:lnTo>
                  <a:close/>
                  <a:moveTo>
                    <a:pt x="18327" y="10812"/>
                  </a:moveTo>
                  <a:lnTo>
                    <a:pt x="18327" y="12132"/>
                  </a:lnTo>
                  <a:lnTo>
                    <a:pt x="16963" y="12132"/>
                  </a:lnTo>
                  <a:lnTo>
                    <a:pt x="16963" y="10812"/>
                  </a:lnTo>
                  <a:close/>
                  <a:moveTo>
                    <a:pt x="19842" y="10812"/>
                  </a:moveTo>
                  <a:lnTo>
                    <a:pt x="19842" y="12132"/>
                  </a:lnTo>
                  <a:lnTo>
                    <a:pt x="18477" y="12132"/>
                  </a:lnTo>
                  <a:lnTo>
                    <a:pt x="18477" y="10812"/>
                  </a:lnTo>
                  <a:close/>
                  <a:moveTo>
                    <a:pt x="30115" y="10812"/>
                  </a:moveTo>
                  <a:lnTo>
                    <a:pt x="30115" y="12132"/>
                  </a:lnTo>
                  <a:lnTo>
                    <a:pt x="28931" y="12132"/>
                  </a:lnTo>
                  <a:lnTo>
                    <a:pt x="28931" y="10812"/>
                  </a:lnTo>
                  <a:close/>
                  <a:moveTo>
                    <a:pt x="1606" y="12342"/>
                  </a:moveTo>
                  <a:lnTo>
                    <a:pt x="1606" y="13662"/>
                  </a:lnTo>
                  <a:lnTo>
                    <a:pt x="241" y="13662"/>
                  </a:lnTo>
                  <a:lnTo>
                    <a:pt x="241" y="12342"/>
                  </a:lnTo>
                  <a:close/>
                  <a:moveTo>
                    <a:pt x="6165" y="12342"/>
                  </a:moveTo>
                  <a:lnTo>
                    <a:pt x="6165" y="13662"/>
                  </a:lnTo>
                  <a:lnTo>
                    <a:pt x="4800" y="13662"/>
                  </a:lnTo>
                  <a:lnTo>
                    <a:pt x="4800" y="12342"/>
                  </a:lnTo>
                  <a:close/>
                  <a:moveTo>
                    <a:pt x="1516" y="0"/>
                  </a:moveTo>
                  <a:cubicBezTo>
                    <a:pt x="676" y="0"/>
                    <a:pt x="1" y="690"/>
                    <a:pt x="1" y="1530"/>
                  </a:cubicBezTo>
                  <a:lnTo>
                    <a:pt x="1" y="14427"/>
                  </a:lnTo>
                  <a:lnTo>
                    <a:pt x="91" y="14427"/>
                  </a:lnTo>
                  <a:cubicBezTo>
                    <a:pt x="136" y="14427"/>
                    <a:pt x="181" y="14427"/>
                    <a:pt x="241" y="14442"/>
                  </a:cubicBezTo>
                  <a:lnTo>
                    <a:pt x="241" y="13857"/>
                  </a:lnTo>
                  <a:lnTo>
                    <a:pt x="1606" y="13857"/>
                  </a:lnTo>
                  <a:lnTo>
                    <a:pt x="1606" y="14427"/>
                  </a:lnTo>
                  <a:cubicBezTo>
                    <a:pt x="1650" y="14412"/>
                    <a:pt x="1710" y="14397"/>
                    <a:pt x="1756" y="14382"/>
                  </a:cubicBezTo>
                  <a:lnTo>
                    <a:pt x="1756" y="13857"/>
                  </a:lnTo>
                  <a:lnTo>
                    <a:pt x="2580" y="13857"/>
                  </a:lnTo>
                  <a:cubicBezTo>
                    <a:pt x="2626" y="13842"/>
                    <a:pt x="2686" y="13827"/>
                    <a:pt x="2730" y="13812"/>
                  </a:cubicBezTo>
                  <a:cubicBezTo>
                    <a:pt x="2790" y="13797"/>
                    <a:pt x="2806" y="13797"/>
                    <a:pt x="2850" y="13767"/>
                  </a:cubicBezTo>
                  <a:cubicBezTo>
                    <a:pt x="2880" y="13752"/>
                    <a:pt x="2896" y="13722"/>
                    <a:pt x="2926" y="13707"/>
                  </a:cubicBezTo>
                  <a:cubicBezTo>
                    <a:pt x="2940" y="13692"/>
                    <a:pt x="2970" y="13677"/>
                    <a:pt x="2986" y="13662"/>
                  </a:cubicBezTo>
                  <a:lnTo>
                    <a:pt x="1756" y="13662"/>
                  </a:lnTo>
                  <a:lnTo>
                    <a:pt x="1756" y="12342"/>
                  </a:lnTo>
                  <a:lnTo>
                    <a:pt x="3120" y="12342"/>
                  </a:lnTo>
                  <a:lnTo>
                    <a:pt x="3120" y="13572"/>
                  </a:lnTo>
                  <a:cubicBezTo>
                    <a:pt x="3136" y="13557"/>
                    <a:pt x="3166" y="13557"/>
                    <a:pt x="3180" y="13542"/>
                  </a:cubicBezTo>
                  <a:cubicBezTo>
                    <a:pt x="3210" y="13527"/>
                    <a:pt x="3240" y="13512"/>
                    <a:pt x="3286" y="13497"/>
                  </a:cubicBezTo>
                  <a:lnTo>
                    <a:pt x="3286" y="12342"/>
                  </a:lnTo>
                  <a:lnTo>
                    <a:pt x="4650" y="12342"/>
                  </a:lnTo>
                  <a:lnTo>
                    <a:pt x="4650" y="13662"/>
                  </a:lnTo>
                  <a:lnTo>
                    <a:pt x="4500" y="13662"/>
                  </a:lnTo>
                  <a:cubicBezTo>
                    <a:pt x="4620" y="13752"/>
                    <a:pt x="4755" y="13842"/>
                    <a:pt x="4905" y="13857"/>
                  </a:cubicBezTo>
                  <a:lnTo>
                    <a:pt x="5085" y="13857"/>
                  </a:lnTo>
                  <a:cubicBezTo>
                    <a:pt x="5256" y="13846"/>
                    <a:pt x="5434" y="13798"/>
                    <a:pt x="5604" y="13798"/>
                  </a:cubicBezTo>
                  <a:cubicBezTo>
                    <a:pt x="5673" y="13798"/>
                    <a:pt x="5740" y="13806"/>
                    <a:pt x="5805" y="13827"/>
                  </a:cubicBezTo>
                  <a:cubicBezTo>
                    <a:pt x="5869" y="13843"/>
                    <a:pt x="5930" y="13850"/>
                    <a:pt x="5987" y="13850"/>
                  </a:cubicBezTo>
                  <a:cubicBezTo>
                    <a:pt x="6197" y="13850"/>
                    <a:pt x="6370" y="13756"/>
                    <a:pt x="6569" y="13662"/>
                  </a:cubicBezTo>
                  <a:lnTo>
                    <a:pt x="6315" y="13662"/>
                  </a:lnTo>
                  <a:lnTo>
                    <a:pt x="6315" y="12342"/>
                  </a:lnTo>
                  <a:lnTo>
                    <a:pt x="7679" y="12342"/>
                  </a:lnTo>
                  <a:lnTo>
                    <a:pt x="7679" y="13092"/>
                  </a:lnTo>
                  <a:lnTo>
                    <a:pt x="7695" y="13092"/>
                  </a:lnTo>
                  <a:cubicBezTo>
                    <a:pt x="7739" y="13078"/>
                    <a:pt x="7785" y="13048"/>
                    <a:pt x="7845" y="13048"/>
                  </a:cubicBezTo>
                  <a:lnTo>
                    <a:pt x="7845" y="12342"/>
                  </a:lnTo>
                  <a:lnTo>
                    <a:pt x="9179" y="12342"/>
                  </a:lnTo>
                  <a:cubicBezTo>
                    <a:pt x="9254" y="12282"/>
                    <a:pt x="9314" y="12222"/>
                    <a:pt x="9389" y="12178"/>
                  </a:cubicBezTo>
                  <a:cubicBezTo>
                    <a:pt x="9404" y="12162"/>
                    <a:pt x="9434" y="12148"/>
                    <a:pt x="9464" y="12132"/>
                  </a:cubicBezTo>
                  <a:lnTo>
                    <a:pt x="9359" y="12132"/>
                  </a:lnTo>
                  <a:lnTo>
                    <a:pt x="9359" y="10812"/>
                  </a:lnTo>
                  <a:lnTo>
                    <a:pt x="10724" y="10812"/>
                  </a:lnTo>
                  <a:lnTo>
                    <a:pt x="10724" y="12132"/>
                  </a:lnTo>
                  <a:lnTo>
                    <a:pt x="10034" y="12132"/>
                  </a:lnTo>
                  <a:cubicBezTo>
                    <a:pt x="10109" y="12208"/>
                    <a:pt x="10169" y="12282"/>
                    <a:pt x="10214" y="12328"/>
                  </a:cubicBezTo>
                  <a:cubicBezTo>
                    <a:pt x="10229" y="12328"/>
                    <a:pt x="10229" y="12328"/>
                    <a:pt x="10229" y="12342"/>
                  </a:cubicBezTo>
                  <a:lnTo>
                    <a:pt x="10724" y="12342"/>
                  </a:lnTo>
                  <a:lnTo>
                    <a:pt x="10724" y="12642"/>
                  </a:lnTo>
                  <a:cubicBezTo>
                    <a:pt x="10769" y="12658"/>
                    <a:pt x="10829" y="12658"/>
                    <a:pt x="10874" y="12658"/>
                  </a:cubicBezTo>
                  <a:lnTo>
                    <a:pt x="10874" y="12342"/>
                  </a:lnTo>
                  <a:lnTo>
                    <a:pt x="12238" y="12342"/>
                  </a:lnTo>
                  <a:lnTo>
                    <a:pt x="12238" y="12882"/>
                  </a:lnTo>
                  <a:lnTo>
                    <a:pt x="12404" y="12882"/>
                  </a:lnTo>
                  <a:lnTo>
                    <a:pt x="12404" y="12342"/>
                  </a:lnTo>
                  <a:lnTo>
                    <a:pt x="13768" y="12342"/>
                  </a:lnTo>
                  <a:lnTo>
                    <a:pt x="13768" y="13437"/>
                  </a:lnTo>
                  <a:cubicBezTo>
                    <a:pt x="13768" y="13437"/>
                    <a:pt x="13784" y="13452"/>
                    <a:pt x="13798" y="13452"/>
                  </a:cubicBezTo>
                  <a:cubicBezTo>
                    <a:pt x="13828" y="13482"/>
                    <a:pt x="13874" y="13497"/>
                    <a:pt x="13918" y="13497"/>
                  </a:cubicBezTo>
                  <a:lnTo>
                    <a:pt x="13918" y="12342"/>
                  </a:lnTo>
                  <a:lnTo>
                    <a:pt x="15283" y="12342"/>
                  </a:lnTo>
                  <a:lnTo>
                    <a:pt x="15283" y="13392"/>
                  </a:lnTo>
                  <a:lnTo>
                    <a:pt x="15433" y="13392"/>
                  </a:lnTo>
                  <a:lnTo>
                    <a:pt x="15433" y="12342"/>
                  </a:lnTo>
                  <a:lnTo>
                    <a:pt x="16797" y="12342"/>
                  </a:lnTo>
                  <a:lnTo>
                    <a:pt x="16797" y="13482"/>
                  </a:lnTo>
                  <a:cubicBezTo>
                    <a:pt x="16857" y="13467"/>
                    <a:pt x="16903" y="13452"/>
                    <a:pt x="16963" y="13437"/>
                  </a:cubicBezTo>
                  <a:lnTo>
                    <a:pt x="16963" y="12342"/>
                  </a:lnTo>
                  <a:lnTo>
                    <a:pt x="18327" y="12342"/>
                  </a:lnTo>
                  <a:lnTo>
                    <a:pt x="18327" y="12702"/>
                  </a:lnTo>
                  <a:cubicBezTo>
                    <a:pt x="18357" y="12672"/>
                    <a:pt x="18387" y="12658"/>
                    <a:pt x="18447" y="12642"/>
                  </a:cubicBezTo>
                  <a:cubicBezTo>
                    <a:pt x="18447" y="12642"/>
                    <a:pt x="18463" y="12628"/>
                    <a:pt x="18477" y="12628"/>
                  </a:cubicBezTo>
                  <a:lnTo>
                    <a:pt x="18477" y="12342"/>
                  </a:lnTo>
                  <a:lnTo>
                    <a:pt x="19842" y="12342"/>
                  </a:lnTo>
                  <a:lnTo>
                    <a:pt x="19842" y="12598"/>
                  </a:lnTo>
                  <a:cubicBezTo>
                    <a:pt x="19887" y="12568"/>
                    <a:pt x="19947" y="12538"/>
                    <a:pt x="19992" y="12508"/>
                  </a:cubicBezTo>
                  <a:lnTo>
                    <a:pt x="19992" y="12342"/>
                  </a:lnTo>
                  <a:lnTo>
                    <a:pt x="20352" y="12342"/>
                  </a:lnTo>
                  <a:cubicBezTo>
                    <a:pt x="20367" y="12328"/>
                    <a:pt x="20382" y="12328"/>
                    <a:pt x="20397" y="12312"/>
                  </a:cubicBezTo>
                  <a:cubicBezTo>
                    <a:pt x="20502" y="12268"/>
                    <a:pt x="20607" y="12208"/>
                    <a:pt x="20712" y="12132"/>
                  </a:cubicBezTo>
                  <a:lnTo>
                    <a:pt x="19992" y="12132"/>
                  </a:lnTo>
                  <a:lnTo>
                    <a:pt x="19992" y="10812"/>
                  </a:lnTo>
                  <a:lnTo>
                    <a:pt x="21356" y="10812"/>
                  </a:lnTo>
                  <a:lnTo>
                    <a:pt x="21356" y="11742"/>
                  </a:lnTo>
                  <a:cubicBezTo>
                    <a:pt x="21416" y="11712"/>
                    <a:pt x="21462" y="11698"/>
                    <a:pt x="21522" y="11682"/>
                  </a:cubicBezTo>
                  <a:lnTo>
                    <a:pt x="21522" y="10812"/>
                  </a:lnTo>
                  <a:lnTo>
                    <a:pt x="22886" y="10812"/>
                  </a:lnTo>
                  <a:lnTo>
                    <a:pt x="22886" y="11352"/>
                  </a:lnTo>
                  <a:cubicBezTo>
                    <a:pt x="22932" y="11368"/>
                    <a:pt x="22992" y="11382"/>
                    <a:pt x="23036" y="11382"/>
                  </a:cubicBezTo>
                  <a:lnTo>
                    <a:pt x="23036" y="10812"/>
                  </a:lnTo>
                  <a:lnTo>
                    <a:pt x="24402" y="10812"/>
                  </a:lnTo>
                  <a:lnTo>
                    <a:pt x="24402" y="11578"/>
                  </a:lnTo>
                  <a:cubicBezTo>
                    <a:pt x="24446" y="11562"/>
                    <a:pt x="24506" y="11562"/>
                    <a:pt x="24551" y="11562"/>
                  </a:cubicBezTo>
                  <a:lnTo>
                    <a:pt x="24551" y="10812"/>
                  </a:lnTo>
                  <a:lnTo>
                    <a:pt x="25736" y="10812"/>
                  </a:lnTo>
                  <a:lnTo>
                    <a:pt x="25736" y="12132"/>
                  </a:lnTo>
                  <a:lnTo>
                    <a:pt x="25691" y="12132"/>
                  </a:lnTo>
                  <a:cubicBezTo>
                    <a:pt x="25751" y="12192"/>
                    <a:pt x="25826" y="12252"/>
                    <a:pt x="25916" y="12268"/>
                  </a:cubicBezTo>
                  <a:cubicBezTo>
                    <a:pt x="25986" y="12287"/>
                    <a:pt x="26072" y="12292"/>
                    <a:pt x="26162" y="12292"/>
                  </a:cubicBezTo>
                  <a:cubicBezTo>
                    <a:pt x="26284" y="12292"/>
                    <a:pt x="26412" y="12282"/>
                    <a:pt x="26515" y="12282"/>
                  </a:cubicBezTo>
                  <a:cubicBezTo>
                    <a:pt x="26635" y="12268"/>
                    <a:pt x="26755" y="12238"/>
                    <a:pt x="26891" y="12208"/>
                  </a:cubicBezTo>
                  <a:cubicBezTo>
                    <a:pt x="26965" y="12192"/>
                    <a:pt x="27041" y="12162"/>
                    <a:pt x="27115" y="12132"/>
                  </a:cubicBezTo>
                  <a:lnTo>
                    <a:pt x="25886" y="12132"/>
                  </a:lnTo>
                  <a:lnTo>
                    <a:pt x="25886" y="10812"/>
                  </a:lnTo>
                  <a:lnTo>
                    <a:pt x="27251" y="10812"/>
                  </a:lnTo>
                  <a:lnTo>
                    <a:pt x="27251" y="12088"/>
                  </a:lnTo>
                  <a:cubicBezTo>
                    <a:pt x="27311" y="12072"/>
                    <a:pt x="27355" y="12042"/>
                    <a:pt x="27415" y="12028"/>
                  </a:cubicBezTo>
                  <a:lnTo>
                    <a:pt x="27415" y="10812"/>
                  </a:lnTo>
                  <a:lnTo>
                    <a:pt x="28781" y="10812"/>
                  </a:lnTo>
                  <a:lnTo>
                    <a:pt x="28781" y="12132"/>
                  </a:lnTo>
                  <a:lnTo>
                    <a:pt x="27775" y="12132"/>
                  </a:lnTo>
                  <a:cubicBezTo>
                    <a:pt x="27791" y="12148"/>
                    <a:pt x="27805" y="12178"/>
                    <a:pt x="27835" y="12192"/>
                  </a:cubicBezTo>
                  <a:cubicBezTo>
                    <a:pt x="27895" y="12222"/>
                    <a:pt x="27971" y="12298"/>
                    <a:pt x="28015" y="12328"/>
                  </a:cubicBezTo>
                  <a:cubicBezTo>
                    <a:pt x="28031" y="12328"/>
                    <a:pt x="28031" y="12328"/>
                    <a:pt x="28045" y="12342"/>
                  </a:cubicBezTo>
                  <a:lnTo>
                    <a:pt x="28751" y="12342"/>
                  </a:lnTo>
                  <a:cubicBezTo>
                    <a:pt x="28915" y="12312"/>
                    <a:pt x="29081" y="12252"/>
                    <a:pt x="29261" y="12208"/>
                  </a:cubicBezTo>
                  <a:cubicBezTo>
                    <a:pt x="29261" y="12208"/>
                    <a:pt x="29381" y="12162"/>
                    <a:pt x="29411" y="12162"/>
                  </a:cubicBezTo>
                  <a:cubicBezTo>
                    <a:pt x="29501" y="12178"/>
                    <a:pt x="29545" y="12282"/>
                    <a:pt x="29620" y="12342"/>
                  </a:cubicBezTo>
                  <a:lnTo>
                    <a:pt x="30070" y="12342"/>
                  </a:lnTo>
                  <a:cubicBezTo>
                    <a:pt x="30205" y="12282"/>
                    <a:pt x="30325" y="12222"/>
                    <a:pt x="30415" y="12178"/>
                  </a:cubicBezTo>
                  <a:cubicBezTo>
                    <a:pt x="30460" y="12162"/>
                    <a:pt x="30490" y="12148"/>
                    <a:pt x="30535" y="12132"/>
                  </a:cubicBezTo>
                  <a:lnTo>
                    <a:pt x="30265" y="12132"/>
                  </a:lnTo>
                  <a:lnTo>
                    <a:pt x="30265" y="10812"/>
                  </a:lnTo>
                  <a:lnTo>
                    <a:pt x="31630" y="10812"/>
                  </a:lnTo>
                  <a:lnTo>
                    <a:pt x="31630" y="11848"/>
                  </a:lnTo>
                  <a:cubicBezTo>
                    <a:pt x="31661" y="11858"/>
                    <a:pt x="31693" y="11869"/>
                    <a:pt x="31725" y="11869"/>
                  </a:cubicBezTo>
                  <a:cubicBezTo>
                    <a:pt x="31738" y="11869"/>
                    <a:pt x="31751" y="11867"/>
                    <a:pt x="31764" y="11862"/>
                  </a:cubicBezTo>
                  <a:lnTo>
                    <a:pt x="31780" y="11862"/>
                  </a:lnTo>
                  <a:lnTo>
                    <a:pt x="31780" y="10812"/>
                  </a:lnTo>
                  <a:lnTo>
                    <a:pt x="33160" y="10812"/>
                  </a:lnTo>
                  <a:lnTo>
                    <a:pt x="33160" y="11158"/>
                  </a:lnTo>
                  <a:cubicBezTo>
                    <a:pt x="33204" y="11142"/>
                    <a:pt x="33250" y="11128"/>
                    <a:pt x="33310" y="11112"/>
                  </a:cubicBezTo>
                  <a:lnTo>
                    <a:pt x="33310" y="10812"/>
                  </a:lnTo>
                  <a:lnTo>
                    <a:pt x="34000" y="10812"/>
                  </a:lnTo>
                  <a:cubicBezTo>
                    <a:pt x="34014" y="10768"/>
                    <a:pt x="34030" y="10722"/>
                    <a:pt x="34074" y="10678"/>
                  </a:cubicBezTo>
                  <a:cubicBezTo>
                    <a:pt x="34090" y="10662"/>
                    <a:pt x="34104" y="10632"/>
                    <a:pt x="34120" y="10618"/>
                  </a:cubicBezTo>
                  <a:lnTo>
                    <a:pt x="33310" y="10618"/>
                  </a:lnTo>
                  <a:lnTo>
                    <a:pt x="33310" y="9298"/>
                  </a:lnTo>
                  <a:lnTo>
                    <a:pt x="34674" y="9298"/>
                  </a:lnTo>
                  <a:lnTo>
                    <a:pt x="34674" y="10258"/>
                  </a:lnTo>
                  <a:cubicBezTo>
                    <a:pt x="34719" y="10242"/>
                    <a:pt x="34749" y="10228"/>
                    <a:pt x="34794" y="10198"/>
                  </a:cubicBezTo>
                  <a:cubicBezTo>
                    <a:pt x="34809" y="10198"/>
                    <a:pt x="34809" y="10182"/>
                    <a:pt x="34824" y="10182"/>
                  </a:cubicBezTo>
                  <a:lnTo>
                    <a:pt x="34824" y="9298"/>
                  </a:lnTo>
                  <a:lnTo>
                    <a:pt x="36189" y="9298"/>
                  </a:lnTo>
                  <a:lnTo>
                    <a:pt x="36189" y="9748"/>
                  </a:lnTo>
                  <a:cubicBezTo>
                    <a:pt x="36249" y="9733"/>
                    <a:pt x="36294" y="9718"/>
                    <a:pt x="36354" y="9703"/>
                  </a:cubicBezTo>
                  <a:lnTo>
                    <a:pt x="36354" y="9298"/>
                  </a:lnTo>
                  <a:lnTo>
                    <a:pt x="37719" y="9298"/>
                  </a:lnTo>
                  <a:lnTo>
                    <a:pt x="37719" y="9898"/>
                  </a:lnTo>
                  <a:cubicBezTo>
                    <a:pt x="37733" y="9913"/>
                    <a:pt x="37749" y="9943"/>
                    <a:pt x="37763" y="9973"/>
                  </a:cubicBezTo>
                  <a:cubicBezTo>
                    <a:pt x="37793" y="9973"/>
                    <a:pt x="37839" y="9973"/>
                    <a:pt x="37869" y="9958"/>
                  </a:cubicBezTo>
                  <a:lnTo>
                    <a:pt x="37869" y="9298"/>
                  </a:lnTo>
                  <a:lnTo>
                    <a:pt x="39233" y="9298"/>
                  </a:lnTo>
                  <a:lnTo>
                    <a:pt x="39233" y="9583"/>
                  </a:lnTo>
                  <a:cubicBezTo>
                    <a:pt x="39293" y="9583"/>
                    <a:pt x="39339" y="9568"/>
                    <a:pt x="39399" y="9568"/>
                  </a:cubicBezTo>
                  <a:lnTo>
                    <a:pt x="39399" y="9298"/>
                  </a:lnTo>
                  <a:lnTo>
                    <a:pt x="40763" y="9298"/>
                  </a:lnTo>
                  <a:lnTo>
                    <a:pt x="40763" y="9328"/>
                  </a:lnTo>
                  <a:cubicBezTo>
                    <a:pt x="40793" y="9313"/>
                    <a:pt x="40838" y="9298"/>
                    <a:pt x="40883" y="9298"/>
                  </a:cubicBezTo>
                  <a:cubicBezTo>
                    <a:pt x="41018" y="9253"/>
                    <a:pt x="41288" y="9193"/>
                    <a:pt x="41483" y="9103"/>
                  </a:cubicBezTo>
                  <a:lnTo>
                    <a:pt x="40913" y="9103"/>
                  </a:lnTo>
                  <a:lnTo>
                    <a:pt x="40913" y="7783"/>
                  </a:lnTo>
                  <a:lnTo>
                    <a:pt x="42278" y="7783"/>
                  </a:lnTo>
                  <a:lnTo>
                    <a:pt x="42278" y="8099"/>
                  </a:lnTo>
                  <a:lnTo>
                    <a:pt x="42292" y="8099"/>
                  </a:lnTo>
                  <a:cubicBezTo>
                    <a:pt x="42352" y="8069"/>
                    <a:pt x="42398" y="8053"/>
                    <a:pt x="42428" y="8023"/>
                  </a:cubicBezTo>
                  <a:lnTo>
                    <a:pt x="42428" y="7783"/>
                  </a:lnTo>
                  <a:lnTo>
                    <a:pt x="42622" y="7783"/>
                  </a:lnTo>
                  <a:cubicBezTo>
                    <a:pt x="42712" y="7679"/>
                    <a:pt x="42848" y="7619"/>
                    <a:pt x="42982" y="7573"/>
                  </a:cubicBezTo>
                  <a:lnTo>
                    <a:pt x="42428" y="7573"/>
                  </a:lnTo>
                  <a:lnTo>
                    <a:pt x="42428" y="6253"/>
                  </a:lnTo>
                  <a:lnTo>
                    <a:pt x="43732" y="6253"/>
                  </a:lnTo>
                  <a:lnTo>
                    <a:pt x="43732" y="7319"/>
                  </a:lnTo>
                  <a:cubicBezTo>
                    <a:pt x="43778" y="7303"/>
                    <a:pt x="43838" y="7289"/>
                    <a:pt x="43882" y="7273"/>
                  </a:cubicBezTo>
                  <a:lnTo>
                    <a:pt x="43882" y="6253"/>
                  </a:lnTo>
                  <a:lnTo>
                    <a:pt x="45187" y="6253"/>
                  </a:lnTo>
                  <a:lnTo>
                    <a:pt x="45187" y="7379"/>
                  </a:lnTo>
                  <a:cubicBezTo>
                    <a:pt x="45232" y="7379"/>
                    <a:pt x="45277" y="7349"/>
                    <a:pt x="45337" y="7333"/>
                  </a:cubicBezTo>
                  <a:lnTo>
                    <a:pt x="45337" y="6253"/>
                  </a:lnTo>
                  <a:lnTo>
                    <a:pt x="46102" y="6253"/>
                  </a:lnTo>
                  <a:cubicBezTo>
                    <a:pt x="46147" y="6193"/>
                    <a:pt x="46192" y="6119"/>
                    <a:pt x="46192" y="6059"/>
                  </a:cubicBezTo>
                  <a:lnTo>
                    <a:pt x="45337" y="6059"/>
                  </a:lnTo>
                  <a:lnTo>
                    <a:pt x="45337" y="4784"/>
                  </a:lnTo>
                  <a:lnTo>
                    <a:pt x="46627" y="4784"/>
                  </a:lnTo>
                  <a:lnTo>
                    <a:pt x="46627" y="5159"/>
                  </a:lnTo>
                  <a:lnTo>
                    <a:pt x="46642" y="5143"/>
                  </a:lnTo>
                  <a:cubicBezTo>
                    <a:pt x="46687" y="5113"/>
                    <a:pt x="46747" y="5099"/>
                    <a:pt x="46792" y="5069"/>
                  </a:cubicBezTo>
                  <a:lnTo>
                    <a:pt x="46792" y="4784"/>
                  </a:lnTo>
                  <a:lnTo>
                    <a:pt x="47317" y="4784"/>
                  </a:lnTo>
                  <a:cubicBezTo>
                    <a:pt x="47347" y="4754"/>
                    <a:pt x="47391" y="4724"/>
                    <a:pt x="47421" y="4694"/>
                  </a:cubicBezTo>
                  <a:cubicBezTo>
                    <a:pt x="47497" y="4649"/>
                    <a:pt x="47541" y="4619"/>
                    <a:pt x="47587" y="4574"/>
                  </a:cubicBezTo>
                  <a:lnTo>
                    <a:pt x="46792" y="4574"/>
                  </a:lnTo>
                  <a:lnTo>
                    <a:pt x="46792" y="3299"/>
                  </a:lnTo>
                  <a:lnTo>
                    <a:pt x="48081" y="3299"/>
                  </a:lnTo>
                  <a:lnTo>
                    <a:pt x="48081" y="3524"/>
                  </a:lnTo>
                  <a:cubicBezTo>
                    <a:pt x="48111" y="3509"/>
                    <a:pt x="48127" y="3494"/>
                    <a:pt x="48141" y="3479"/>
                  </a:cubicBezTo>
                  <a:cubicBezTo>
                    <a:pt x="48157" y="3464"/>
                    <a:pt x="48201" y="3449"/>
                    <a:pt x="48247" y="3419"/>
                  </a:cubicBezTo>
                  <a:lnTo>
                    <a:pt x="48247" y="3299"/>
                  </a:lnTo>
                  <a:lnTo>
                    <a:pt x="48351" y="3299"/>
                  </a:lnTo>
                  <a:cubicBezTo>
                    <a:pt x="48337" y="3239"/>
                    <a:pt x="48201" y="3179"/>
                    <a:pt x="48171" y="3134"/>
                  </a:cubicBezTo>
                  <a:cubicBezTo>
                    <a:pt x="48127" y="3044"/>
                    <a:pt x="48157" y="2940"/>
                    <a:pt x="48247" y="2820"/>
                  </a:cubicBezTo>
                  <a:lnTo>
                    <a:pt x="48247" y="1814"/>
                  </a:lnTo>
                  <a:lnTo>
                    <a:pt x="49537" y="1814"/>
                  </a:lnTo>
                  <a:lnTo>
                    <a:pt x="49537" y="1860"/>
                  </a:lnTo>
                  <a:cubicBezTo>
                    <a:pt x="49537" y="1844"/>
                    <a:pt x="49537" y="1814"/>
                    <a:pt x="49551" y="1784"/>
                  </a:cubicBezTo>
                  <a:cubicBezTo>
                    <a:pt x="49567" y="1664"/>
                    <a:pt x="49597" y="1590"/>
                    <a:pt x="49657" y="1500"/>
                  </a:cubicBezTo>
                  <a:cubicBezTo>
                    <a:pt x="49671" y="1484"/>
                    <a:pt x="49671" y="1454"/>
                    <a:pt x="49687" y="1440"/>
                  </a:cubicBezTo>
                  <a:lnTo>
                    <a:pt x="49687" y="240"/>
                  </a:lnTo>
                  <a:lnTo>
                    <a:pt x="50886" y="240"/>
                  </a:lnTo>
                  <a:cubicBezTo>
                    <a:pt x="50931" y="210"/>
                    <a:pt x="50946" y="180"/>
                    <a:pt x="50961" y="134"/>
                  </a:cubicBezTo>
                  <a:cubicBezTo>
                    <a:pt x="50976" y="104"/>
                    <a:pt x="50976" y="44"/>
                    <a:pt x="50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621925" y="3608700"/>
              <a:ext cx="1312625" cy="397925"/>
            </a:xfrm>
            <a:custGeom>
              <a:avLst/>
              <a:gdLst/>
              <a:ahLst/>
              <a:cxnLst/>
              <a:rect l="l" t="t" r="r" b="b"/>
              <a:pathLst>
                <a:path w="52505" h="15917" extrusionOk="0">
                  <a:moveTo>
                    <a:pt x="49221" y="1"/>
                  </a:moveTo>
                  <a:cubicBezTo>
                    <a:pt x="49221" y="91"/>
                    <a:pt x="49205" y="151"/>
                    <a:pt x="49161" y="241"/>
                  </a:cubicBezTo>
                  <a:cubicBezTo>
                    <a:pt x="49085" y="391"/>
                    <a:pt x="48995" y="526"/>
                    <a:pt x="48965" y="691"/>
                  </a:cubicBezTo>
                  <a:cubicBezTo>
                    <a:pt x="48905" y="961"/>
                    <a:pt x="49115" y="1186"/>
                    <a:pt x="49251" y="1396"/>
                  </a:cubicBezTo>
                  <a:cubicBezTo>
                    <a:pt x="49355" y="1590"/>
                    <a:pt x="49385" y="1680"/>
                    <a:pt x="49191" y="1816"/>
                  </a:cubicBezTo>
                  <a:cubicBezTo>
                    <a:pt x="49071" y="1906"/>
                    <a:pt x="48921" y="1980"/>
                    <a:pt x="48845" y="2116"/>
                  </a:cubicBezTo>
                  <a:cubicBezTo>
                    <a:pt x="48711" y="2340"/>
                    <a:pt x="48861" y="2476"/>
                    <a:pt x="48981" y="2656"/>
                  </a:cubicBezTo>
                  <a:cubicBezTo>
                    <a:pt x="49071" y="2776"/>
                    <a:pt x="49041" y="2880"/>
                    <a:pt x="48891" y="2940"/>
                  </a:cubicBezTo>
                  <a:cubicBezTo>
                    <a:pt x="48785" y="2986"/>
                    <a:pt x="48665" y="2986"/>
                    <a:pt x="48545" y="3030"/>
                  </a:cubicBezTo>
                  <a:cubicBezTo>
                    <a:pt x="48395" y="3076"/>
                    <a:pt x="48275" y="3166"/>
                    <a:pt x="48155" y="3270"/>
                  </a:cubicBezTo>
                  <a:cubicBezTo>
                    <a:pt x="47946" y="3436"/>
                    <a:pt x="47856" y="3586"/>
                    <a:pt x="47856" y="3840"/>
                  </a:cubicBezTo>
                  <a:cubicBezTo>
                    <a:pt x="47871" y="4020"/>
                    <a:pt x="47871" y="4156"/>
                    <a:pt x="47961" y="4306"/>
                  </a:cubicBezTo>
                  <a:cubicBezTo>
                    <a:pt x="48051" y="4455"/>
                    <a:pt x="48155" y="4560"/>
                    <a:pt x="48215" y="4710"/>
                  </a:cubicBezTo>
                  <a:cubicBezTo>
                    <a:pt x="48245" y="4770"/>
                    <a:pt x="48261" y="4830"/>
                    <a:pt x="48291" y="4875"/>
                  </a:cubicBezTo>
                  <a:cubicBezTo>
                    <a:pt x="48291" y="4935"/>
                    <a:pt x="48321" y="4980"/>
                    <a:pt x="48351" y="5010"/>
                  </a:cubicBezTo>
                  <a:cubicBezTo>
                    <a:pt x="48365" y="5025"/>
                    <a:pt x="48381" y="5025"/>
                    <a:pt x="48395" y="5040"/>
                  </a:cubicBezTo>
                  <a:cubicBezTo>
                    <a:pt x="48425" y="5145"/>
                    <a:pt x="47886" y="5310"/>
                    <a:pt x="47796" y="5370"/>
                  </a:cubicBezTo>
                  <a:cubicBezTo>
                    <a:pt x="47646" y="5460"/>
                    <a:pt x="47496" y="5520"/>
                    <a:pt x="47376" y="5655"/>
                  </a:cubicBezTo>
                  <a:cubicBezTo>
                    <a:pt x="47346" y="5700"/>
                    <a:pt x="47316" y="5760"/>
                    <a:pt x="47271" y="5805"/>
                  </a:cubicBezTo>
                  <a:cubicBezTo>
                    <a:pt x="47211" y="5865"/>
                    <a:pt x="47106" y="5880"/>
                    <a:pt x="47016" y="5910"/>
                  </a:cubicBezTo>
                  <a:cubicBezTo>
                    <a:pt x="46701" y="6015"/>
                    <a:pt x="46371" y="6120"/>
                    <a:pt x="46131" y="6345"/>
                  </a:cubicBezTo>
                  <a:cubicBezTo>
                    <a:pt x="45952" y="6495"/>
                    <a:pt x="45966" y="6645"/>
                    <a:pt x="45952" y="6855"/>
                  </a:cubicBezTo>
                  <a:cubicBezTo>
                    <a:pt x="45936" y="6929"/>
                    <a:pt x="45922" y="7005"/>
                    <a:pt x="45922" y="7065"/>
                  </a:cubicBezTo>
                  <a:cubicBezTo>
                    <a:pt x="45922" y="7139"/>
                    <a:pt x="45966" y="7185"/>
                    <a:pt x="45982" y="7259"/>
                  </a:cubicBezTo>
                  <a:cubicBezTo>
                    <a:pt x="45982" y="7409"/>
                    <a:pt x="45742" y="7455"/>
                    <a:pt x="45652" y="7575"/>
                  </a:cubicBezTo>
                  <a:cubicBezTo>
                    <a:pt x="45606" y="7635"/>
                    <a:pt x="45622" y="7665"/>
                    <a:pt x="45592" y="7725"/>
                  </a:cubicBezTo>
                  <a:cubicBezTo>
                    <a:pt x="45546" y="7815"/>
                    <a:pt x="45502" y="7889"/>
                    <a:pt x="45456" y="7979"/>
                  </a:cubicBezTo>
                  <a:cubicBezTo>
                    <a:pt x="45412" y="8069"/>
                    <a:pt x="45396" y="8175"/>
                    <a:pt x="45292" y="8219"/>
                  </a:cubicBezTo>
                  <a:cubicBezTo>
                    <a:pt x="45219" y="8247"/>
                    <a:pt x="45145" y="8256"/>
                    <a:pt x="45071" y="8256"/>
                  </a:cubicBezTo>
                  <a:cubicBezTo>
                    <a:pt x="44943" y="8256"/>
                    <a:pt x="44814" y="8229"/>
                    <a:pt x="44692" y="8219"/>
                  </a:cubicBezTo>
                  <a:cubicBezTo>
                    <a:pt x="44512" y="8219"/>
                    <a:pt x="44302" y="8309"/>
                    <a:pt x="44136" y="8369"/>
                  </a:cubicBezTo>
                  <a:cubicBezTo>
                    <a:pt x="43882" y="8445"/>
                    <a:pt x="43612" y="8535"/>
                    <a:pt x="43462" y="8775"/>
                  </a:cubicBezTo>
                  <a:cubicBezTo>
                    <a:pt x="43386" y="8909"/>
                    <a:pt x="43342" y="8999"/>
                    <a:pt x="43236" y="9105"/>
                  </a:cubicBezTo>
                  <a:cubicBezTo>
                    <a:pt x="43176" y="9149"/>
                    <a:pt x="43116" y="9225"/>
                    <a:pt x="43056" y="9269"/>
                  </a:cubicBezTo>
                  <a:cubicBezTo>
                    <a:pt x="42982" y="9299"/>
                    <a:pt x="42922" y="9315"/>
                    <a:pt x="42847" y="9359"/>
                  </a:cubicBezTo>
                  <a:cubicBezTo>
                    <a:pt x="42832" y="9375"/>
                    <a:pt x="42712" y="9449"/>
                    <a:pt x="42712" y="9509"/>
                  </a:cubicBezTo>
                  <a:cubicBezTo>
                    <a:pt x="42697" y="9584"/>
                    <a:pt x="42772" y="9614"/>
                    <a:pt x="42757" y="9689"/>
                  </a:cubicBezTo>
                  <a:cubicBezTo>
                    <a:pt x="42709" y="9694"/>
                    <a:pt x="42662" y="9696"/>
                    <a:pt x="42615" y="9696"/>
                  </a:cubicBezTo>
                  <a:cubicBezTo>
                    <a:pt x="42500" y="9696"/>
                    <a:pt x="42385" y="9685"/>
                    <a:pt x="42272" y="9685"/>
                  </a:cubicBezTo>
                  <a:cubicBezTo>
                    <a:pt x="42182" y="9685"/>
                    <a:pt x="42093" y="9692"/>
                    <a:pt x="42007" y="9719"/>
                  </a:cubicBezTo>
                  <a:cubicBezTo>
                    <a:pt x="41902" y="9764"/>
                    <a:pt x="41857" y="9794"/>
                    <a:pt x="41767" y="9884"/>
                  </a:cubicBezTo>
                  <a:cubicBezTo>
                    <a:pt x="41722" y="9929"/>
                    <a:pt x="41677" y="9959"/>
                    <a:pt x="41587" y="9974"/>
                  </a:cubicBezTo>
                  <a:cubicBezTo>
                    <a:pt x="41525" y="9990"/>
                    <a:pt x="41464" y="9995"/>
                    <a:pt x="41402" y="9995"/>
                  </a:cubicBezTo>
                  <a:cubicBezTo>
                    <a:pt x="41205" y="9995"/>
                    <a:pt x="41007" y="9936"/>
                    <a:pt x="40810" y="9936"/>
                  </a:cubicBezTo>
                  <a:cubicBezTo>
                    <a:pt x="40769" y="9936"/>
                    <a:pt x="40728" y="9938"/>
                    <a:pt x="40687" y="9944"/>
                  </a:cubicBezTo>
                  <a:cubicBezTo>
                    <a:pt x="40553" y="9974"/>
                    <a:pt x="40433" y="10019"/>
                    <a:pt x="40297" y="10034"/>
                  </a:cubicBezTo>
                  <a:cubicBezTo>
                    <a:pt x="40261" y="10040"/>
                    <a:pt x="40225" y="10042"/>
                    <a:pt x="40188" y="10042"/>
                  </a:cubicBezTo>
                  <a:cubicBezTo>
                    <a:pt x="39934" y="10042"/>
                    <a:pt x="39661" y="9921"/>
                    <a:pt x="39413" y="9869"/>
                  </a:cubicBezTo>
                  <a:cubicBezTo>
                    <a:pt x="39263" y="9854"/>
                    <a:pt x="39053" y="9734"/>
                    <a:pt x="38947" y="9614"/>
                  </a:cubicBezTo>
                  <a:cubicBezTo>
                    <a:pt x="38873" y="9539"/>
                    <a:pt x="38887" y="9435"/>
                    <a:pt x="38843" y="9345"/>
                  </a:cubicBezTo>
                  <a:cubicBezTo>
                    <a:pt x="38767" y="9225"/>
                    <a:pt x="38633" y="9179"/>
                    <a:pt x="38527" y="9075"/>
                  </a:cubicBezTo>
                  <a:cubicBezTo>
                    <a:pt x="38437" y="8985"/>
                    <a:pt x="38393" y="8849"/>
                    <a:pt x="38243" y="8819"/>
                  </a:cubicBezTo>
                  <a:cubicBezTo>
                    <a:pt x="38182" y="8792"/>
                    <a:pt x="38099" y="8783"/>
                    <a:pt x="38013" y="8783"/>
                  </a:cubicBezTo>
                  <a:cubicBezTo>
                    <a:pt x="37909" y="8783"/>
                    <a:pt x="37800" y="8796"/>
                    <a:pt x="37718" y="8805"/>
                  </a:cubicBezTo>
                  <a:cubicBezTo>
                    <a:pt x="37538" y="8819"/>
                    <a:pt x="37433" y="8879"/>
                    <a:pt x="37313" y="8999"/>
                  </a:cubicBezTo>
                  <a:cubicBezTo>
                    <a:pt x="37178" y="9135"/>
                    <a:pt x="36998" y="9179"/>
                    <a:pt x="36863" y="9299"/>
                  </a:cubicBezTo>
                  <a:cubicBezTo>
                    <a:pt x="36773" y="9389"/>
                    <a:pt x="36848" y="9435"/>
                    <a:pt x="36818" y="9539"/>
                  </a:cubicBezTo>
                  <a:cubicBezTo>
                    <a:pt x="36788" y="9599"/>
                    <a:pt x="36743" y="9629"/>
                    <a:pt x="36683" y="9674"/>
                  </a:cubicBezTo>
                  <a:cubicBezTo>
                    <a:pt x="36625" y="9721"/>
                    <a:pt x="36574" y="9736"/>
                    <a:pt x="36523" y="9736"/>
                  </a:cubicBezTo>
                  <a:cubicBezTo>
                    <a:pt x="36443" y="9736"/>
                    <a:pt x="36364" y="9698"/>
                    <a:pt x="36263" y="9689"/>
                  </a:cubicBezTo>
                  <a:cubicBezTo>
                    <a:pt x="36241" y="9686"/>
                    <a:pt x="36218" y="9684"/>
                    <a:pt x="36194" y="9684"/>
                  </a:cubicBezTo>
                  <a:cubicBezTo>
                    <a:pt x="36002" y="9684"/>
                    <a:pt x="35794" y="9785"/>
                    <a:pt x="35634" y="9839"/>
                  </a:cubicBezTo>
                  <a:cubicBezTo>
                    <a:pt x="35484" y="9914"/>
                    <a:pt x="35034" y="10019"/>
                    <a:pt x="35048" y="10259"/>
                  </a:cubicBezTo>
                  <a:cubicBezTo>
                    <a:pt x="35048" y="10409"/>
                    <a:pt x="35244" y="10394"/>
                    <a:pt x="35244" y="10514"/>
                  </a:cubicBezTo>
                  <a:cubicBezTo>
                    <a:pt x="35094" y="10589"/>
                    <a:pt x="34928" y="10649"/>
                    <a:pt x="34794" y="10769"/>
                  </a:cubicBezTo>
                  <a:cubicBezTo>
                    <a:pt x="34688" y="10874"/>
                    <a:pt x="34704" y="10919"/>
                    <a:pt x="34734" y="11069"/>
                  </a:cubicBezTo>
                  <a:cubicBezTo>
                    <a:pt x="34748" y="11114"/>
                    <a:pt x="34778" y="11219"/>
                    <a:pt x="34748" y="11264"/>
                  </a:cubicBezTo>
                  <a:cubicBezTo>
                    <a:pt x="34688" y="11354"/>
                    <a:pt x="34538" y="11324"/>
                    <a:pt x="34464" y="11369"/>
                  </a:cubicBezTo>
                  <a:cubicBezTo>
                    <a:pt x="34434" y="11399"/>
                    <a:pt x="34404" y="11444"/>
                    <a:pt x="34358" y="11474"/>
                  </a:cubicBezTo>
                  <a:cubicBezTo>
                    <a:pt x="34298" y="11519"/>
                    <a:pt x="34194" y="11519"/>
                    <a:pt x="34118" y="11564"/>
                  </a:cubicBezTo>
                  <a:cubicBezTo>
                    <a:pt x="33938" y="11654"/>
                    <a:pt x="33774" y="11818"/>
                    <a:pt x="33578" y="11894"/>
                  </a:cubicBezTo>
                  <a:cubicBezTo>
                    <a:pt x="33144" y="12058"/>
                    <a:pt x="32784" y="12328"/>
                    <a:pt x="32364" y="12524"/>
                  </a:cubicBezTo>
                  <a:cubicBezTo>
                    <a:pt x="32169" y="12628"/>
                    <a:pt x="31929" y="12764"/>
                    <a:pt x="31704" y="12794"/>
                  </a:cubicBezTo>
                  <a:cubicBezTo>
                    <a:pt x="31506" y="12806"/>
                    <a:pt x="31318" y="12880"/>
                    <a:pt x="31116" y="12880"/>
                  </a:cubicBezTo>
                  <a:cubicBezTo>
                    <a:pt x="31073" y="12880"/>
                    <a:pt x="31029" y="12876"/>
                    <a:pt x="30984" y="12868"/>
                  </a:cubicBezTo>
                  <a:cubicBezTo>
                    <a:pt x="30950" y="12864"/>
                    <a:pt x="30915" y="12862"/>
                    <a:pt x="30880" y="12862"/>
                  </a:cubicBezTo>
                  <a:cubicBezTo>
                    <a:pt x="30600" y="12862"/>
                    <a:pt x="30319" y="12985"/>
                    <a:pt x="30021" y="12985"/>
                  </a:cubicBezTo>
                  <a:cubicBezTo>
                    <a:pt x="29973" y="12985"/>
                    <a:pt x="29924" y="12981"/>
                    <a:pt x="29875" y="12974"/>
                  </a:cubicBezTo>
                  <a:cubicBezTo>
                    <a:pt x="29695" y="12944"/>
                    <a:pt x="29575" y="12824"/>
                    <a:pt x="29425" y="12764"/>
                  </a:cubicBezTo>
                  <a:cubicBezTo>
                    <a:pt x="29348" y="12733"/>
                    <a:pt x="29268" y="12730"/>
                    <a:pt x="29185" y="12730"/>
                  </a:cubicBezTo>
                  <a:cubicBezTo>
                    <a:pt x="29161" y="12730"/>
                    <a:pt x="29138" y="12730"/>
                    <a:pt x="29114" y="12730"/>
                  </a:cubicBezTo>
                  <a:cubicBezTo>
                    <a:pt x="29058" y="12730"/>
                    <a:pt x="29001" y="12729"/>
                    <a:pt x="28945" y="12718"/>
                  </a:cubicBezTo>
                  <a:cubicBezTo>
                    <a:pt x="28659" y="12688"/>
                    <a:pt x="28345" y="12658"/>
                    <a:pt x="28059" y="12598"/>
                  </a:cubicBezTo>
                  <a:cubicBezTo>
                    <a:pt x="27955" y="12584"/>
                    <a:pt x="27865" y="12568"/>
                    <a:pt x="27789" y="12494"/>
                  </a:cubicBezTo>
                  <a:cubicBezTo>
                    <a:pt x="27745" y="12448"/>
                    <a:pt x="27729" y="12374"/>
                    <a:pt x="27685" y="12344"/>
                  </a:cubicBezTo>
                  <a:cubicBezTo>
                    <a:pt x="27619" y="12296"/>
                    <a:pt x="27543" y="12286"/>
                    <a:pt x="27466" y="12286"/>
                  </a:cubicBezTo>
                  <a:cubicBezTo>
                    <a:pt x="27414" y="12286"/>
                    <a:pt x="27362" y="12291"/>
                    <a:pt x="27310" y="12291"/>
                  </a:cubicBezTo>
                  <a:cubicBezTo>
                    <a:pt x="27247" y="12291"/>
                    <a:pt x="27185" y="12284"/>
                    <a:pt x="27130" y="12254"/>
                  </a:cubicBezTo>
                  <a:cubicBezTo>
                    <a:pt x="27010" y="12194"/>
                    <a:pt x="26950" y="12104"/>
                    <a:pt x="26875" y="11998"/>
                  </a:cubicBezTo>
                  <a:cubicBezTo>
                    <a:pt x="26755" y="11804"/>
                    <a:pt x="26770" y="11519"/>
                    <a:pt x="26545" y="11429"/>
                  </a:cubicBezTo>
                  <a:cubicBezTo>
                    <a:pt x="26140" y="11264"/>
                    <a:pt x="25705" y="11249"/>
                    <a:pt x="25270" y="11219"/>
                  </a:cubicBezTo>
                  <a:cubicBezTo>
                    <a:pt x="25060" y="11204"/>
                    <a:pt x="24836" y="11159"/>
                    <a:pt x="24640" y="11129"/>
                  </a:cubicBezTo>
                  <a:cubicBezTo>
                    <a:pt x="24416" y="11099"/>
                    <a:pt x="24280" y="11054"/>
                    <a:pt x="24160" y="10874"/>
                  </a:cubicBezTo>
                  <a:cubicBezTo>
                    <a:pt x="24100" y="10784"/>
                    <a:pt x="24100" y="10754"/>
                    <a:pt x="23996" y="10724"/>
                  </a:cubicBezTo>
                  <a:cubicBezTo>
                    <a:pt x="23936" y="10694"/>
                    <a:pt x="23876" y="10694"/>
                    <a:pt x="23816" y="10664"/>
                  </a:cubicBezTo>
                  <a:cubicBezTo>
                    <a:pt x="23696" y="10604"/>
                    <a:pt x="23636" y="10529"/>
                    <a:pt x="23500" y="10529"/>
                  </a:cubicBezTo>
                  <a:cubicBezTo>
                    <a:pt x="23459" y="10525"/>
                    <a:pt x="23419" y="10523"/>
                    <a:pt x="23381" y="10523"/>
                  </a:cubicBezTo>
                  <a:cubicBezTo>
                    <a:pt x="23117" y="10523"/>
                    <a:pt x="22930" y="10613"/>
                    <a:pt x="22720" y="10784"/>
                  </a:cubicBezTo>
                  <a:cubicBezTo>
                    <a:pt x="22646" y="10844"/>
                    <a:pt x="22556" y="10964"/>
                    <a:pt x="22526" y="11069"/>
                  </a:cubicBezTo>
                  <a:cubicBezTo>
                    <a:pt x="22511" y="11099"/>
                    <a:pt x="22526" y="11129"/>
                    <a:pt x="22511" y="11159"/>
                  </a:cubicBezTo>
                  <a:cubicBezTo>
                    <a:pt x="22496" y="11219"/>
                    <a:pt x="22421" y="11279"/>
                    <a:pt x="22376" y="11309"/>
                  </a:cubicBezTo>
                  <a:cubicBezTo>
                    <a:pt x="22076" y="11594"/>
                    <a:pt x="21686" y="11684"/>
                    <a:pt x="21386" y="11954"/>
                  </a:cubicBezTo>
                  <a:cubicBezTo>
                    <a:pt x="21296" y="12028"/>
                    <a:pt x="21191" y="12104"/>
                    <a:pt x="21116" y="12194"/>
                  </a:cubicBezTo>
                  <a:cubicBezTo>
                    <a:pt x="21071" y="12238"/>
                    <a:pt x="21041" y="12298"/>
                    <a:pt x="21011" y="12344"/>
                  </a:cubicBezTo>
                  <a:cubicBezTo>
                    <a:pt x="20936" y="12464"/>
                    <a:pt x="20861" y="12584"/>
                    <a:pt x="20786" y="12718"/>
                  </a:cubicBezTo>
                  <a:cubicBezTo>
                    <a:pt x="20741" y="12794"/>
                    <a:pt x="20696" y="12868"/>
                    <a:pt x="20606" y="12884"/>
                  </a:cubicBezTo>
                  <a:cubicBezTo>
                    <a:pt x="20555" y="12899"/>
                    <a:pt x="20482" y="12902"/>
                    <a:pt x="20408" y="12902"/>
                  </a:cubicBezTo>
                  <a:cubicBezTo>
                    <a:pt x="20332" y="12902"/>
                    <a:pt x="20255" y="12898"/>
                    <a:pt x="20201" y="12898"/>
                  </a:cubicBezTo>
                  <a:cubicBezTo>
                    <a:pt x="20081" y="12884"/>
                    <a:pt x="19961" y="12884"/>
                    <a:pt x="19841" y="12884"/>
                  </a:cubicBezTo>
                  <a:cubicBezTo>
                    <a:pt x="19677" y="12884"/>
                    <a:pt x="19587" y="12944"/>
                    <a:pt x="19467" y="13018"/>
                  </a:cubicBezTo>
                  <a:cubicBezTo>
                    <a:pt x="19421" y="13048"/>
                    <a:pt x="19407" y="13048"/>
                    <a:pt x="19377" y="13078"/>
                  </a:cubicBezTo>
                  <a:cubicBezTo>
                    <a:pt x="19331" y="13108"/>
                    <a:pt x="19301" y="13168"/>
                    <a:pt x="19257" y="13198"/>
                  </a:cubicBezTo>
                  <a:cubicBezTo>
                    <a:pt x="19167" y="13288"/>
                    <a:pt x="19091" y="13364"/>
                    <a:pt x="18987" y="13424"/>
                  </a:cubicBezTo>
                  <a:cubicBezTo>
                    <a:pt x="18749" y="13577"/>
                    <a:pt x="18590" y="13665"/>
                    <a:pt x="18315" y="13665"/>
                  </a:cubicBezTo>
                  <a:cubicBezTo>
                    <a:pt x="18295" y="13665"/>
                    <a:pt x="18273" y="13665"/>
                    <a:pt x="18251" y="13664"/>
                  </a:cubicBezTo>
                  <a:cubicBezTo>
                    <a:pt x="18213" y="13664"/>
                    <a:pt x="18167" y="13660"/>
                    <a:pt x="18122" y="13660"/>
                  </a:cubicBezTo>
                  <a:cubicBezTo>
                    <a:pt x="18077" y="13660"/>
                    <a:pt x="18033" y="13663"/>
                    <a:pt x="17997" y="13678"/>
                  </a:cubicBezTo>
                  <a:cubicBezTo>
                    <a:pt x="17937" y="13708"/>
                    <a:pt x="17877" y="13784"/>
                    <a:pt x="17817" y="13814"/>
                  </a:cubicBezTo>
                  <a:cubicBezTo>
                    <a:pt x="17621" y="13918"/>
                    <a:pt x="17471" y="14098"/>
                    <a:pt x="17262" y="14188"/>
                  </a:cubicBezTo>
                  <a:cubicBezTo>
                    <a:pt x="17164" y="14218"/>
                    <a:pt x="17059" y="14218"/>
                    <a:pt x="16952" y="14218"/>
                  </a:cubicBezTo>
                  <a:cubicBezTo>
                    <a:pt x="16846" y="14218"/>
                    <a:pt x="16737" y="14218"/>
                    <a:pt x="16632" y="14248"/>
                  </a:cubicBezTo>
                  <a:cubicBezTo>
                    <a:pt x="16535" y="14261"/>
                    <a:pt x="16439" y="14302"/>
                    <a:pt x="16350" y="14302"/>
                  </a:cubicBezTo>
                  <a:cubicBezTo>
                    <a:pt x="16329" y="14302"/>
                    <a:pt x="16308" y="14299"/>
                    <a:pt x="16287" y="14294"/>
                  </a:cubicBezTo>
                  <a:cubicBezTo>
                    <a:pt x="16212" y="14294"/>
                    <a:pt x="16152" y="14234"/>
                    <a:pt x="16077" y="14218"/>
                  </a:cubicBezTo>
                  <a:cubicBezTo>
                    <a:pt x="15912" y="14174"/>
                    <a:pt x="15732" y="14174"/>
                    <a:pt x="15552" y="14158"/>
                  </a:cubicBezTo>
                  <a:cubicBezTo>
                    <a:pt x="15357" y="14144"/>
                    <a:pt x="15282" y="14054"/>
                    <a:pt x="15118" y="13978"/>
                  </a:cubicBezTo>
                  <a:cubicBezTo>
                    <a:pt x="14908" y="13874"/>
                    <a:pt x="14668" y="13904"/>
                    <a:pt x="14472" y="13768"/>
                  </a:cubicBezTo>
                  <a:cubicBezTo>
                    <a:pt x="14398" y="13708"/>
                    <a:pt x="14338" y="13618"/>
                    <a:pt x="14262" y="13574"/>
                  </a:cubicBezTo>
                  <a:cubicBezTo>
                    <a:pt x="14172" y="13498"/>
                    <a:pt x="14052" y="13454"/>
                    <a:pt x="13948" y="13438"/>
                  </a:cubicBezTo>
                  <a:cubicBezTo>
                    <a:pt x="13692" y="13378"/>
                    <a:pt x="13482" y="13274"/>
                    <a:pt x="13258" y="13184"/>
                  </a:cubicBezTo>
                  <a:cubicBezTo>
                    <a:pt x="13078" y="13108"/>
                    <a:pt x="12882" y="13064"/>
                    <a:pt x="12702" y="12974"/>
                  </a:cubicBezTo>
                  <a:cubicBezTo>
                    <a:pt x="12642" y="12958"/>
                    <a:pt x="12598" y="12944"/>
                    <a:pt x="12552" y="12914"/>
                  </a:cubicBezTo>
                  <a:cubicBezTo>
                    <a:pt x="12522" y="12868"/>
                    <a:pt x="12492" y="12824"/>
                    <a:pt x="12462" y="12794"/>
                  </a:cubicBezTo>
                  <a:cubicBezTo>
                    <a:pt x="12388" y="12748"/>
                    <a:pt x="12253" y="12734"/>
                    <a:pt x="12178" y="12718"/>
                  </a:cubicBezTo>
                  <a:cubicBezTo>
                    <a:pt x="11968" y="12688"/>
                    <a:pt x="11848" y="12644"/>
                    <a:pt x="11668" y="12524"/>
                  </a:cubicBezTo>
                  <a:cubicBezTo>
                    <a:pt x="11368" y="12332"/>
                    <a:pt x="11001" y="12236"/>
                    <a:pt x="10643" y="12236"/>
                  </a:cubicBezTo>
                  <a:cubicBezTo>
                    <a:pt x="10554" y="12236"/>
                    <a:pt x="10465" y="12242"/>
                    <a:pt x="10378" y="12254"/>
                  </a:cubicBezTo>
                  <a:cubicBezTo>
                    <a:pt x="10183" y="12268"/>
                    <a:pt x="9973" y="12314"/>
                    <a:pt x="9793" y="12374"/>
                  </a:cubicBezTo>
                  <a:cubicBezTo>
                    <a:pt x="9629" y="12448"/>
                    <a:pt x="9479" y="12554"/>
                    <a:pt x="9313" y="12644"/>
                  </a:cubicBezTo>
                  <a:cubicBezTo>
                    <a:pt x="9133" y="12718"/>
                    <a:pt x="8939" y="12794"/>
                    <a:pt x="8743" y="12884"/>
                  </a:cubicBezTo>
                  <a:cubicBezTo>
                    <a:pt x="8549" y="12988"/>
                    <a:pt x="8369" y="13108"/>
                    <a:pt x="8189" y="13228"/>
                  </a:cubicBezTo>
                  <a:cubicBezTo>
                    <a:pt x="7963" y="13364"/>
                    <a:pt x="7723" y="13334"/>
                    <a:pt x="7483" y="13438"/>
                  </a:cubicBezTo>
                  <a:cubicBezTo>
                    <a:pt x="7334" y="13496"/>
                    <a:pt x="7044" y="13677"/>
                    <a:pt x="6828" y="13677"/>
                  </a:cubicBezTo>
                  <a:cubicBezTo>
                    <a:pt x="6763" y="13677"/>
                    <a:pt x="6705" y="13660"/>
                    <a:pt x="6659" y="13618"/>
                  </a:cubicBezTo>
                  <a:cubicBezTo>
                    <a:pt x="6599" y="13544"/>
                    <a:pt x="6584" y="13438"/>
                    <a:pt x="6524" y="13364"/>
                  </a:cubicBezTo>
                  <a:cubicBezTo>
                    <a:pt x="6449" y="13274"/>
                    <a:pt x="6404" y="13258"/>
                    <a:pt x="6299" y="13214"/>
                  </a:cubicBezTo>
                  <a:cubicBezTo>
                    <a:pt x="6194" y="13168"/>
                    <a:pt x="6119" y="13078"/>
                    <a:pt x="6014" y="13034"/>
                  </a:cubicBezTo>
                  <a:cubicBezTo>
                    <a:pt x="5928" y="12985"/>
                    <a:pt x="5811" y="12964"/>
                    <a:pt x="5687" y="12964"/>
                  </a:cubicBezTo>
                  <a:cubicBezTo>
                    <a:pt x="5465" y="12964"/>
                    <a:pt x="5219" y="13033"/>
                    <a:pt x="5084" y="13138"/>
                  </a:cubicBezTo>
                  <a:cubicBezTo>
                    <a:pt x="4964" y="13228"/>
                    <a:pt x="4874" y="13408"/>
                    <a:pt x="4784" y="13528"/>
                  </a:cubicBezTo>
                  <a:cubicBezTo>
                    <a:pt x="4680" y="13664"/>
                    <a:pt x="4560" y="13694"/>
                    <a:pt x="4410" y="13768"/>
                  </a:cubicBezTo>
                  <a:cubicBezTo>
                    <a:pt x="4266" y="13849"/>
                    <a:pt x="4096" y="13865"/>
                    <a:pt x="3924" y="13865"/>
                  </a:cubicBezTo>
                  <a:cubicBezTo>
                    <a:pt x="3809" y="13865"/>
                    <a:pt x="3693" y="13858"/>
                    <a:pt x="3584" y="13858"/>
                  </a:cubicBezTo>
                  <a:cubicBezTo>
                    <a:pt x="3450" y="13874"/>
                    <a:pt x="3330" y="13904"/>
                    <a:pt x="3224" y="13964"/>
                  </a:cubicBezTo>
                  <a:cubicBezTo>
                    <a:pt x="3074" y="14068"/>
                    <a:pt x="2850" y="14218"/>
                    <a:pt x="2730" y="14368"/>
                  </a:cubicBezTo>
                  <a:cubicBezTo>
                    <a:pt x="2640" y="14474"/>
                    <a:pt x="2564" y="14594"/>
                    <a:pt x="2444" y="14668"/>
                  </a:cubicBezTo>
                  <a:cubicBezTo>
                    <a:pt x="2370" y="14713"/>
                    <a:pt x="2264" y="14713"/>
                    <a:pt x="2190" y="14743"/>
                  </a:cubicBezTo>
                  <a:cubicBezTo>
                    <a:pt x="2054" y="14788"/>
                    <a:pt x="1935" y="14863"/>
                    <a:pt x="1800" y="14893"/>
                  </a:cubicBezTo>
                  <a:cubicBezTo>
                    <a:pt x="1753" y="14901"/>
                    <a:pt x="1706" y="14904"/>
                    <a:pt x="1659" y="14904"/>
                  </a:cubicBezTo>
                  <a:cubicBezTo>
                    <a:pt x="1346" y="14904"/>
                    <a:pt x="1042" y="14757"/>
                    <a:pt x="728" y="14757"/>
                  </a:cubicBezTo>
                  <a:cubicBezTo>
                    <a:pt x="715" y="14757"/>
                    <a:pt x="703" y="14757"/>
                    <a:pt x="690" y="14758"/>
                  </a:cubicBezTo>
                  <a:cubicBezTo>
                    <a:pt x="465" y="14773"/>
                    <a:pt x="240" y="14863"/>
                    <a:pt x="0" y="14923"/>
                  </a:cubicBezTo>
                  <a:lnTo>
                    <a:pt x="0" y="15763"/>
                  </a:lnTo>
                  <a:cubicBezTo>
                    <a:pt x="30" y="15778"/>
                    <a:pt x="60" y="15793"/>
                    <a:pt x="75" y="15793"/>
                  </a:cubicBezTo>
                  <a:cubicBezTo>
                    <a:pt x="135" y="15823"/>
                    <a:pt x="180" y="15868"/>
                    <a:pt x="225" y="15898"/>
                  </a:cubicBezTo>
                  <a:cubicBezTo>
                    <a:pt x="265" y="15911"/>
                    <a:pt x="307" y="15916"/>
                    <a:pt x="351" y="15916"/>
                  </a:cubicBezTo>
                  <a:cubicBezTo>
                    <a:pt x="503" y="15916"/>
                    <a:pt x="671" y="15853"/>
                    <a:pt x="810" y="15853"/>
                  </a:cubicBezTo>
                  <a:lnTo>
                    <a:pt x="1275" y="15853"/>
                  </a:lnTo>
                  <a:cubicBezTo>
                    <a:pt x="1320" y="15853"/>
                    <a:pt x="1365" y="15853"/>
                    <a:pt x="1425" y="15868"/>
                  </a:cubicBezTo>
                  <a:cubicBezTo>
                    <a:pt x="1463" y="15876"/>
                    <a:pt x="1476" y="15880"/>
                    <a:pt x="1487" y="15880"/>
                  </a:cubicBezTo>
                  <a:cubicBezTo>
                    <a:pt x="1516" y="15880"/>
                    <a:pt x="1531" y="15855"/>
                    <a:pt x="1920" y="15823"/>
                  </a:cubicBezTo>
                  <a:cubicBezTo>
                    <a:pt x="2001" y="15812"/>
                    <a:pt x="2084" y="15807"/>
                    <a:pt x="2168" y="15807"/>
                  </a:cubicBezTo>
                  <a:cubicBezTo>
                    <a:pt x="2301" y="15807"/>
                    <a:pt x="2436" y="15819"/>
                    <a:pt x="2564" y="15838"/>
                  </a:cubicBezTo>
                  <a:cubicBezTo>
                    <a:pt x="2611" y="15845"/>
                    <a:pt x="2656" y="15849"/>
                    <a:pt x="2699" y="15849"/>
                  </a:cubicBezTo>
                  <a:cubicBezTo>
                    <a:pt x="2823" y="15849"/>
                    <a:pt x="2937" y="15818"/>
                    <a:pt x="3060" y="15763"/>
                  </a:cubicBezTo>
                  <a:cubicBezTo>
                    <a:pt x="3194" y="15703"/>
                    <a:pt x="3240" y="15643"/>
                    <a:pt x="3344" y="15538"/>
                  </a:cubicBezTo>
                  <a:cubicBezTo>
                    <a:pt x="3390" y="15508"/>
                    <a:pt x="3420" y="15478"/>
                    <a:pt x="3464" y="15448"/>
                  </a:cubicBezTo>
                  <a:cubicBezTo>
                    <a:pt x="3494" y="15403"/>
                    <a:pt x="3540" y="15328"/>
                    <a:pt x="3570" y="15298"/>
                  </a:cubicBezTo>
                  <a:cubicBezTo>
                    <a:pt x="3592" y="15283"/>
                    <a:pt x="3617" y="15279"/>
                    <a:pt x="3643" y="15279"/>
                  </a:cubicBezTo>
                  <a:cubicBezTo>
                    <a:pt x="3670" y="15279"/>
                    <a:pt x="3697" y="15283"/>
                    <a:pt x="3720" y="15283"/>
                  </a:cubicBezTo>
                  <a:cubicBezTo>
                    <a:pt x="3794" y="15283"/>
                    <a:pt x="3854" y="15253"/>
                    <a:pt x="3914" y="15238"/>
                  </a:cubicBezTo>
                  <a:cubicBezTo>
                    <a:pt x="3974" y="15223"/>
                    <a:pt x="3990" y="15223"/>
                    <a:pt x="4034" y="15193"/>
                  </a:cubicBezTo>
                  <a:cubicBezTo>
                    <a:pt x="4064" y="15178"/>
                    <a:pt x="4080" y="15148"/>
                    <a:pt x="4110" y="15133"/>
                  </a:cubicBezTo>
                  <a:cubicBezTo>
                    <a:pt x="4184" y="15073"/>
                    <a:pt x="4274" y="15013"/>
                    <a:pt x="4364" y="14968"/>
                  </a:cubicBezTo>
                  <a:cubicBezTo>
                    <a:pt x="4440" y="14923"/>
                    <a:pt x="4530" y="14893"/>
                    <a:pt x="4620" y="14878"/>
                  </a:cubicBezTo>
                  <a:cubicBezTo>
                    <a:pt x="4713" y="14865"/>
                    <a:pt x="4818" y="14858"/>
                    <a:pt x="4926" y="14858"/>
                  </a:cubicBezTo>
                  <a:cubicBezTo>
                    <a:pt x="5077" y="14858"/>
                    <a:pt x="5231" y="14873"/>
                    <a:pt x="5354" y="14908"/>
                  </a:cubicBezTo>
                  <a:cubicBezTo>
                    <a:pt x="5654" y="14998"/>
                    <a:pt x="5849" y="15283"/>
                    <a:pt x="6164" y="15283"/>
                  </a:cubicBezTo>
                  <a:cubicBezTo>
                    <a:pt x="6362" y="15283"/>
                    <a:pt x="6570" y="15226"/>
                    <a:pt x="6773" y="15226"/>
                  </a:cubicBezTo>
                  <a:cubicBezTo>
                    <a:pt x="6846" y="15226"/>
                    <a:pt x="6918" y="15233"/>
                    <a:pt x="6989" y="15253"/>
                  </a:cubicBezTo>
                  <a:cubicBezTo>
                    <a:pt x="7053" y="15269"/>
                    <a:pt x="7112" y="15276"/>
                    <a:pt x="7170" y="15276"/>
                  </a:cubicBezTo>
                  <a:cubicBezTo>
                    <a:pt x="7437" y="15276"/>
                    <a:pt x="7647" y="15124"/>
                    <a:pt x="7919" y="15013"/>
                  </a:cubicBezTo>
                  <a:cubicBezTo>
                    <a:pt x="8009" y="14983"/>
                    <a:pt x="8099" y="14998"/>
                    <a:pt x="8189" y="14983"/>
                  </a:cubicBezTo>
                  <a:cubicBezTo>
                    <a:pt x="8293" y="14953"/>
                    <a:pt x="8383" y="14848"/>
                    <a:pt x="8473" y="14773"/>
                  </a:cubicBezTo>
                  <a:cubicBezTo>
                    <a:pt x="8593" y="14668"/>
                    <a:pt x="8743" y="14578"/>
                    <a:pt x="8879" y="14518"/>
                  </a:cubicBezTo>
                  <a:cubicBezTo>
                    <a:pt x="9043" y="14444"/>
                    <a:pt x="9223" y="14428"/>
                    <a:pt x="9403" y="14398"/>
                  </a:cubicBezTo>
                  <a:cubicBezTo>
                    <a:pt x="9689" y="14354"/>
                    <a:pt x="9959" y="14278"/>
                    <a:pt x="10123" y="14038"/>
                  </a:cubicBezTo>
                  <a:cubicBezTo>
                    <a:pt x="10243" y="13858"/>
                    <a:pt x="10393" y="13724"/>
                    <a:pt x="10573" y="13604"/>
                  </a:cubicBezTo>
                  <a:cubicBezTo>
                    <a:pt x="10657" y="13548"/>
                    <a:pt x="10885" y="13452"/>
                    <a:pt x="11012" y="13452"/>
                  </a:cubicBezTo>
                  <a:cubicBezTo>
                    <a:pt x="11022" y="13452"/>
                    <a:pt x="11030" y="13453"/>
                    <a:pt x="11038" y="13454"/>
                  </a:cubicBezTo>
                  <a:cubicBezTo>
                    <a:pt x="11173" y="13468"/>
                    <a:pt x="11293" y="13664"/>
                    <a:pt x="11398" y="13754"/>
                  </a:cubicBezTo>
                  <a:cubicBezTo>
                    <a:pt x="11503" y="13828"/>
                    <a:pt x="11638" y="13844"/>
                    <a:pt x="11743" y="13918"/>
                  </a:cubicBezTo>
                  <a:cubicBezTo>
                    <a:pt x="11788" y="13948"/>
                    <a:pt x="11818" y="14024"/>
                    <a:pt x="11878" y="14054"/>
                  </a:cubicBezTo>
                  <a:cubicBezTo>
                    <a:pt x="11928" y="14078"/>
                    <a:pt x="11983" y="14087"/>
                    <a:pt x="12040" y="14087"/>
                  </a:cubicBezTo>
                  <a:cubicBezTo>
                    <a:pt x="12153" y="14087"/>
                    <a:pt x="12273" y="14054"/>
                    <a:pt x="12372" y="14054"/>
                  </a:cubicBezTo>
                  <a:cubicBezTo>
                    <a:pt x="12568" y="14054"/>
                    <a:pt x="12808" y="14068"/>
                    <a:pt x="12988" y="14158"/>
                  </a:cubicBezTo>
                  <a:cubicBezTo>
                    <a:pt x="13176" y="14252"/>
                    <a:pt x="13316" y="14310"/>
                    <a:pt x="13525" y="14310"/>
                  </a:cubicBezTo>
                  <a:cubicBezTo>
                    <a:pt x="13550" y="14310"/>
                    <a:pt x="13575" y="14310"/>
                    <a:pt x="13602" y="14308"/>
                  </a:cubicBezTo>
                  <a:cubicBezTo>
                    <a:pt x="13798" y="14308"/>
                    <a:pt x="13992" y="14338"/>
                    <a:pt x="14172" y="14428"/>
                  </a:cubicBezTo>
                  <a:cubicBezTo>
                    <a:pt x="14308" y="14488"/>
                    <a:pt x="14442" y="14548"/>
                    <a:pt x="14578" y="14624"/>
                  </a:cubicBezTo>
                  <a:cubicBezTo>
                    <a:pt x="14652" y="14654"/>
                    <a:pt x="14712" y="14698"/>
                    <a:pt x="14788" y="14728"/>
                  </a:cubicBezTo>
                  <a:cubicBezTo>
                    <a:pt x="14862" y="14773"/>
                    <a:pt x="14908" y="14833"/>
                    <a:pt x="14982" y="14878"/>
                  </a:cubicBezTo>
                  <a:cubicBezTo>
                    <a:pt x="15042" y="14923"/>
                    <a:pt x="15118" y="14934"/>
                    <a:pt x="15197" y="14934"/>
                  </a:cubicBezTo>
                  <a:cubicBezTo>
                    <a:pt x="15276" y="14934"/>
                    <a:pt x="15357" y="14923"/>
                    <a:pt x="15432" y="14923"/>
                  </a:cubicBezTo>
                  <a:lnTo>
                    <a:pt x="15657" y="14923"/>
                  </a:lnTo>
                  <a:cubicBezTo>
                    <a:pt x="15747" y="14938"/>
                    <a:pt x="15837" y="14983"/>
                    <a:pt x="15942" y="14983"/>
                  </a:cubicBezTo>
                  <a:cubicBezTo>
                    <a:pt x="16122" y="14983"/>
                    <a:pt x="16272" y="14848"/>
                    <a:pt x="16452" y="14818"/>
                  </a:cubicBezTo>
                  <a:cubicBezTo>
                    <a:pt x="16491" y="14814"/>
                    <a:pt x="16530" y="14814"/>
                    <a:pt x="16569" y="14814"/>
                  </a:cubicBezTo>
                  <a:cubicBezTo>
                    <a:pt x="16610" y="14814"/>
                    <a:pt x="16651" y="14815"/>
                    <a:pt x="16692" y="14815"/>
                  </a:cubicBezTo>
                  <a:cubicBezTo>
                    <a:pt x="16771" y="14815"/>
                    <a:pt x="16849" y="14811"/>
                    <a:pt x="16932" y="14788"/>
                  </a:cubicBezTo>
                  <a:cubicBezTo>
                    <a:pt x="16997" y="14762"/>
                    <a:pt x="17062" y="14725"/>
                    <a:pt x="17136" y="14725"/>
                  </a:cubicBezTo>
                  <a:cubicBezTo>
                    <a:pt x="17148" y="14725"/>
                    <a:pt x="17160" y="14726"/>
                    <a:pt x="17172" y="14728"/>
                  </a:cubicBezTo>
                  <a:cubicBezTo>
                    <a:pt x="17352" y="14743"/>
                    <a:pt x="17501" y="14878"/>
                    <a:pt x="17681" y="14923"/>
                  </a:cubicBezTo>
                  <a:cubicBezTo>
                    <a:pt x="17724" y="14933"/>
                    <a:pt x="17767" y="14937"/>
                    <a:pt x="17809" y="14937"/>
                  </a:cubicBezTo>
                  <a:cubicBezTo>
                    <a:pt x="18186" y="14937"/>
                    <a:pt x="18558" y="14608"/>
                    <a:pt x="18881" y="14474"/>
                  </a:cubicBezTo>
                  <a:cubicBezTo>
                    <a:pt x="19001" y="14414"/>
                    <a:pt x="19211" y="14384"/>
                    <a:pt x="19317" y="14308"/>
                  </a:cubicBezTo>
                  <a:cubicBezTo>
                    <a:pt x="19437" y="14218"/>
                    <a:pt x="19481" y="14114"/>
                    <a:pt x="19631" y="14068"/>
                  </a:cubicBezTo>
                  <a:cubicBezTo>
                    <a:pt x="19686" y="14052"/>
                    <a:pt x="19740" y="14045"/>
                    <a:pt x="19794" y="14045"/>
                  </a:cubicBezTo>
                  <a:cubicBezTo>
                    <a:pt x="20035" y="14045"/>
                    <a:pt x="20271" y="14185"/>
                    <a:pt x="20516" y="14234"/>
                  </a:cubicBezTo>
                  <a:cubicBezTo>
                    <a:pt x="20545" y="14239"/>
                    <a:pt x="20572" y="14241"/>
                    <a:pt x="20597" y="14241"/>
                  </a:cubicBezTo>
                  <a:cubicBezTo>
                    <a:pt x="20719" y="14241"/>
                    <a:pt x="20810" y="14185"/>
                    <a:pt x="20921" y="14098"/>
                  </a:cubicBezTo>
                  <a:cubicBezTo>
                    <a:pt x="21131" y="13934"/>
                    <a:pt x="21326" y="13858"/>
                    <a:pt x="21581" y="13738"/>
                  </a:cubicBezTo>
                  <a:cubicBezTo>
                    <a:pt x="21896" y="13604"/>
                    <a:pt x="22151" y="13364"/>
                    <a:pt x="22451" y="13214"/>
                  </a:cubicBezTo>
                  <a:cubicBezTo>
                    <a:pt x="22586" y="13138"/>
                    <a:pt x="22690" y="13108"/>
                    <a:pt x="22826" y="13078"/>
                  </a:cubicBezTo>
                  <a:cubicBezTo>
                    <a:pt x="22960" y="13034"/>
                    <a:pt x="23050" y="12988"/>
                    <a:pt x="23126" y="12884"/>
                  </a:cubicBezTo>
                  <a:cubicBezTo>
                    <a:pt x="23186" y="12808"/>
                    <a:pt x="23306" y="12704"/>
                    <a:pt x="23380" y="12674"/>
                  </a:cubicBezTo>
                  <a:cubicBezTo>
                    <a:pt x="23414" y="12662"/>
                    <a:pt x="23454" y="12658"/>
                    <a:pt x="23497" y="12658"/>
                  </a:cubicBezTo>
                  <a:cubicBezTo>
                    <a:pt x="23623" y="12658"/>
                    <a:pt x="23774" y="12700"/>
                    <a:pt x="23876" y="12734"/>
                  </a:cubicBezTo>
                  <a:cubicBezTo>
                    <a:pt x="23999" y="12761"/>
                    <a:pt x="24172" y="12826"/>
                    <a:pt x="24304" y="12826"/>
                  </a:cubicBezTo>
                  <a:cubicBezTo>
                    <a:pt x="24316" y="12826"/>
                    <a:pt x="24328" y="12825"/>
                    <a:pt x="24340" y="12824"/>
                  </a:cubicBezTo>
                  <a:cubicBezTo>
                    <a:pt x="24436" y="12814"/>
                    <a:pt x="24513" y="12780"/>
                    <a:pt x="24588" y="12780"/>
                  </a:cubicBezTo>
                  <a:cubicBezTo>
                    <a:pt x="24630" y="12780"/>
                    <a:pt x="24672" y="12791"/>
                    <a:pt x="24716" y="12824"/>
                  </a:cubicBezTo>
                  <a:cubicBezTo>
                    <a:pt x="24850" y="12928"/>
                    <a:pt x="24866" y="13004"/>
                    <a:pt x="25046" y="13034"/>
                  </a:cubicBezTo>
                  <a:cubicBezTo>
                    <a:pt x="25085" y="13039"/>
                    <a:pt x="25125" y="13041"/>
                    <a:pt x="25166" y="13041"/>
                  </a:cubicBezTo>
                  <a:cubicBezTo>
                    <a:pt x="25369" y="13041"/>
                    <a:pt x="25580" y="12988"/>
                    <a:pt x="25780" y="12988"/>
                  </a:cubicBezTo>
                  <a:cubicBezTo>
                    <a:pt x="25960" y="12988"/>
                    <a:pt x="26155" y="13004"/>
                    <a:pt x="26335" y="13034"/>
                  </a:cubicBezTo>
                  <a:cubicBezTo>
                    <a:pt x="26545" y="13064"/>
                    <a:pt x="26575" y="13214"/>
                    <a:pt x="26695" y="13378"/>
                  </a:cubicBezTo>
                  <a:cubicBezTo>
                    <a:pt x="26800" y="13514"/>
                    <a:pt x="26935" y="13648"/>
                    <a:pt x="27100" y="13694"/>
                  </a:cubicBezTo>
                  <a:cubicBezTo>
                    <a:pt x="27170" y="13713"/>
                    <a:pt x="27256" y="13718"/>
                    <a:pt x="27346" y="13718"/>
                  </a:cubicBezTo>
                  <a:cubicBezTo>
                    <a:pt x="27468" y="13718"/>
                    <a:pt x="27596" y="13708"/>
                    <a:pt x="27699" y="13708"/>
                  </a:cubicBezTo>
                  <a:cubicBezTo>
                    <a:pt x="27819" y="13694"/>
                    <a:pt x="27939" y="13664"/>
                    <a:pt x="28075" y="13634"/>
                  </a:cubicBezTo>
                  <a:cubicBezTo>
                    <a:pt x="28269" y="13604"/>
                    <a:pt x="28435" y="13498"/>
                    <a:pt x="28629" y="13454"/>
                  </a:cubicBezTo>
                  <a:cubicBezTo>
                    <a:pt x="28659" y="13446"/>
                    <a:pt x="28686" y="13443"/>
                    <a:pt x="28710" y="13443"/>
                  </a:cubicBezTo>
                  <a:cubicBezTo>
                    <a:pt x="28836" y="13443"/>
                    <a:pt x="28907" y="13531"/>
                    <a:pt x="29019" y="13618"/>
                  </a:cubicBezTo>
                  <a:cubicBezTo>
                    <a:pt x="29079" y="13648"/>
                    <a:pt x="29155" y="13724"/>
                    <a:pt x="29199" y="13754"/>
                  </a:cubicBezTo>
                  <a:cubicBezTo>
                    <a:pt x="29278" y="13793"/>
                    <a:pt x="29344" y="13800"/>
                    <a:pt x="29414" y="13800"/>
                  </a:cubicBezTo>
                  <a:cubicBezTo>
                    <a:pt x="29451" y="13800"/>
                    <a:pt x="29488" y="13798"/>
                    <a:pt x="29529" y="13798"/>
                  </a:cubicBezTo>
                  <a:cubicBezTo>
                    <a:pt x="29859" y="13798"/>
                    <a:pt x="30145" y="13724"/>
                    <a:pt x="30445" y="13634"/>
                  </a:cubicBezTo>
                  <a:cubicBezTo>
                    <a:pt x="30445" y="13634"/>
                    <a:pt x="30565" y="13588"/>
                    <a:pt x="30595" y="13588"/>
                  </a:cubicBezTo>
                  <a:cubicBezTo>
                    <a:pt x="30715" y="13604"/>
                    <a:pt x="30744" y="13754"/>
                    <a:pt x="30849" y="13798"/>
                  </a:cubicBezTo>
                  <a:cubicBezTo>
                    <a:pt x="30892" y="13814"/>
                    <a:pt x="30938" y="13821"/>
                    <a:pt x="30985" y="13821"/>
                  </a:cubicBezTo>
                  <a:cubicBezTo>
                    <a:pt x="31199" y="13821"/>
                    <a:pt x="31439" y="13677"/>
                    <a:pt x="31599" y="13604"/>
                  </a:cubicBezTo>
                  <a:cubicBezTo>
                    <a:pt x="31929" y="13484"/>
                    <a:pt x="32259" y="13394"/>
                    <a:pt x="32589" y="13274"/>
                  </a:cubicBezTo>
                  <a:cubicBezTo>
                    <a:pt x="32619" y="13258"/>
                    <a:pt x="32649" y="13228"/>
                    <a:pt x="32694" y="13228"/>
                  </a:cubicBezTo>
                  <a:cubicBezTo>
                    <a:pt x="32776" y="13228"/>
                    <a:pt x="32844" y="13290"/>
                    <a:pt x="32924" y="13290"/>
                  </a:cubicBezTo>
                  <a:cubicBezTo>
                    <a:pt x="32932" y="13290"/>
                    <a:pt x="32940" y="13290"/>
                    <a:pt x="32948" y="13288"/>
                  </a:cubicBezTo>
                  <a:cubicBezTo>
                    <a:pt x="33024" y="13288"/>
                    <a:pt x="33038" y="13244"/>
                    <a:pt x="33098" y="13184"/>
                  </a:cubicBezTo>
                  <a:cubicBezTo>
                    <a:pt x="33234" y="13064"/>
                    <a:pt x="33384" y="12974"/>
                    <a:pt x="33564" y="12898"/>
                  </a:cubicBezTo>
                  <a:cubicBezTo>
                    <a:pt x="33864" y="12748"/>
                    <a:pt x="34208" y="12628"/>
                    <a:pt x="34538" y="12538"/>
                  </a:cubicBezTo>
                  <a:cubicBezTo>
                    <a:pt x="34688" y="12494"/>
                    <a:pt x="34838" y="12464"/>
                    <a:pt x="35004" y="12434"/>
                  </a:cubicBezTo>
                  <a:cubicBezTo>
                    <a:pt x="35198" y="12388"/>
                    <a:pt x="35138" y="12254"/>
                    <a:pt x="35258" y="12104"/>
                  </a:cubicBezTo>
                  <a:cubicBezTo>
                    <a:pt x="35424" y="11864"/>
                    <a:pt x="35724" y="11758"/>
                    <a:pt x="35978" y="11624"/>
                  </a:cubicBezTo>
                  <a:cubicBezTo>
                    <a:pt x="36278" y="11459"/>
                    <a:pt x="36653" y="11399"/>
                    <a:pt x="36983" y="11294"/>
                  </a:cubicBezTo>
                  <a:cubicBezTo>
                    <a:pt x="37433" y="11159"/>
                    <a:pt x="37913" y="10994"/>
                    <a:pt x="38377" y="10979"/>
                  </a:cubicBezTo>
                  <a:cubicBezTo>
                    <a:pt x="38411" y="10979"/>
                    <a:pt x="38443" y="10977"/>
                    <a:pt x="38474" y="10977"/>
                  </a:cubicBezTo>
                  <a:cubicBezTo>
                    <a:pt x="38555" y="10977"/>
                    <a:pt x="38628" y="10985"/>
                    <a:pt x="38693" y="11039"/>
                  </a:cubicBezTo>
                  <a:cubicBezTo>
                    <a:pt x="38797" y="11129"/>
                    <a:pt x="38873" y="11279"/>
                    <a:pt x="38947" y="11399"/>
                  </a:cubicBezTo>
                  <a:cubicBezTo>
                    <a:pt x="38955" y="11399"/>
                    <a:pt x="38963" y="11399"/>
                    <a:pt x="38972" y="11399"/>
                  </a:cubicBezTo>
                  <a:cubicBezTo>
                    <a:pt x="39178" y="11399"/>
                    <a:pt x="39435" y="11217"/>
                    <a:pt x="39623" y="11174"/>
                  </a:cubicBezTo>
                  <a:cubicBezTo>
                    <a:pt x="40027" y="11054"/>
                    <a:pt x="40477" y="11009"/>
                    <a:pt x="40897" y="10934"/>
                  </a:cubicBezTo>
                  <a:cubicBezTo>
                    <a:pt x="41287" y="10874"/>
                    <a:pt x="41692" y="10829"/>
                    <a:pt x="42067" y="10724"/>
                  </a:cubicBezTo>
                  <a:cubicBezTo>
                    <a:pt x="42292" y="10649"/>
                    <a:pt x="42847" y="10544"/>
                    <a:pt x="42937" y="10274"/>
                  </a:cubicBezTo>
                  <a:cubicBezTo>
                    <a:pt x="42967" y="10154"/>
                    <a:pt x="42892" y="10019"/>
                    <a:pt x="42937" y="9899"/>
                  </a:cubicBezTo>
                  <a:cubicBezTo>
                    <a:pt x="42997" y="9689"/>
                    <a:pt x="43296" y="9599"/>
                    <a:pt x="43476" y="9525"/>
                  </a:cubicBezTo>
                  <a:cubicBezTo>
                    <a:pt x="43626" y="9449"/>
                    <a:pt x="43656" y="9419"/>
                    <a:pt x="43746" y="9285"/>
                  </a:cubicBezTo>
                  <a:cubicBezTo>
                    <a:pt x="43866" y="9075"/>
                    <a:pt x="44182" y="9015"/>
                    <a:pt x="44406" y="8939"/>
                  </a:cubicBezTo>
                  <a:cubicBezTo>
                    <a:pt x="44761" y="8834"/>
                    <a:pt x="45128" y="8626"/>
                    <a:pt x="45505" y="8626"/>
                  </a:cubicBezTo>
                  <a:cubicBezTo>
                    <a:pt x="45559" y="8626"/>
                    <a:pt x="45612" y="8630"/>
                    <a:pt x="45666" y="8639"/>
                  </a:cubicBezTo>
                  <a:cubicBezTo>
                    <a:pt x="45816" y="8655"/>
                    <a:pt x="45906" y="8745"/>
                    <a:pt x="46056" y="8789"/>
                  </a:cubicBezTo>
                  <a:cubicBezTo>
                    <a:pt x="46125" y="8814"/>
                    <a:pt x="46189" y="8826"/>
                    <a:pt x="46252" y="8826"/>
                  </a:cubicBezTo>
                  <a:cubicBezTo>
                    <a:pt x="46339" y="8826"/>
                    <a:pt x="46425" y="8803"/>
                    <a:pt x="46521" y="8759"/>
                  </a:cubicBezTo>
                  <a:cubicBezTo>
                    <a:pt x="46641" y="8699"/>
                    <a:pt x="46836" y="8595"/>
                    <a:pt x="46926" y="8475"/>
                  </a:cubicBezTo>
                  <a:cubicBezTo>
                    <a:pt x="46986" y="8399"/>
                    <a:pt x="46986" y="8355"/>
                    <a:pt x="46986" y="8279"/>
                  </a:cubicBezTo>
                  <a:cubicBezTo>
                    <a:pt x="46986" y="8129"/>
                    <a:pt x="47076" y="7995"/>
                    <a:pt x="47151" y="7859"/>
                  </a:cubicBezTo>
                  <a:cubicBezTo>
                    <a:pt x="47211" y="7785"/>
                    <a:pt x="47391" y="7575"/>
                    <a:pt x="47376" y="7485"/>
                  </a:cubicBezTo>
                  <a:cubicBezTo>
                    <a:pt x="47361" y="7379"/>
                    <a:pt x="47256" y="7305"/>
                    <a:pt x="47241" y="7215"/>
                  </a:cubicBezTo>
                  <a:cubicBezTo>
                    <a:pt x="47226" y="7109"/>
                    <a:pt x="47286" y="6975"/>
                    <a:pt x="47331" y="6885"/>
                  </a:cubicBezTo>
                  <a:cubicBezTo>
                    <a:pt x="47451" y="6719"/>
                    <a:pt x="47661" y="6659"/>
                    <a:pt x="47826" y="6569"/>
                  </a:cubicBezTo>
                  <a:cubicBezTo>
                    <a:pt x="47976" y="6495"/>
                    <a:pt x="48126" y="6420"/>
                    <a:pt x="48261" y="6345"/>
                  </a:cubicBezTo>
                  <a:cubicBezTo>
                    <a:pt x="48381" y="6285"/>
                    <a:pt x="48501" y="6210"/>
                    <a:pt x="48605" y="6120"/>
                  </a:cubicBezTo>
                  <a:cubicBezTo>
                    <a:pt x="48981" y="5865"/>
                    <a:pt x="48951" y="5850"/>
                    <a:pt x="48965" y="5565"/>
                  </a:cubicBezTo>
                  <a:cubicBezTo>
                    <a:pt x="48965" y="5460"/>
                    <a:pt x="48995" y="5340"/>
                    <a:pt x="49025" y="5235"/>
                  </a:cubicBezTo>
                  <a:cubicBezTo>
                    <a:pt x="49071" y="5085"/>
                    <a:pt x="49205" y="4995"/>
                    <a:pt x="49325" y="4905"/>
                  </a:cubicBezTo>
                  <a:cubicBezTo>
                    <a:pt x="49371" y="4875"/>
                    <a:pt x="49535" y="4800"/>
                    <a:pt x="49535" y="4740"/>
                  </a:cubicBezTo>
                  <a:cubicBezTo>
                    <a:pt x="49535" y="4680"/>
                    <a:pt x="49385" y="4620"/>
                    <a:pt x="49355" y="4560"/>
                  </a:cubicBezTo>
                  <a:cubicBezTo>
                    <a:pt x="49235" y="4336"/>
                    <a:pt x="49671" y="3960"/>
                    <a:pt x="49835" y="3870"/>
                  </a:cubicBezTo>
                  <a:cubicBezTo>
                    <a:pt x="49985" y="3796"/>
                    <a:pt x="50105" y="3736"/>
                    <a:pt x="50241" y="3630"/>
                  </a:cubicBezTo>
                  <a:cubicBezTo>
                    <a:pt x="50361" y="3526"/>
                    <a:pt x="50541" y="3496"/>
                    <a:pt x="50661" y="3376"/>
                  </a:cubicBezTo>
                  <a:cubicBezTo>
                    <a:pt x="50735" y="3316"/>
                    <a:pt x="50721" y="3286"/>
                    <a:pt x="50735" y="3210"/>
                  </a:cubicBezTo>
                  <a:cubicBezTo>
                    <a:pt x="50751" y="3090"/>
                    <a:pt x="50781" y="3016"/>
                    <a:pt x="50841" y="2926"/>
                  </a:cubicBezTo>
                  <a:cubicBezTo>
                    <a:pt x="50945" y="2760"/>
                    <a:pt x="51141" y="2640"/>
                    <a:pt x="51201" y="2460"/>
                  </a:cubicBezTo>
                  <a:cubicBezTo>
                    <a:pt x="51245" y="2326"/>
                    <a:pt x="51215" y="2296"/>
                    <a:pt x="51335" y="2176"/>
                  </a:cubicBezTo>
                  <a:cubicBezTo>
                    <a:pt x="51455" y="2056"/>
                    <a:pt x="51590" y="1966"/>
                    <a:pt x="51740" y="1890"/>
                  </a:cubicBezTo>
                  <a:cubicBezTo>
                    <a:pt x="51845" y="1830"/>
                    <a:pt x="52115" y="1696"/>
                    <a:pt x="52145" y="1560"/>
                  </a:cubicBezTo>
                  <a:cubicBezTo>
                    <a:pt x="52160" y="1486"/>
                    <a:pt x="52145" y="1366"/>
                    <a:pt x="52145" y="1276"/>
                  </a:cubicBezTo>
                  <a:cubicBezTo>
                    <a:pt x="52145" y="1021"/>
                    <a:pt x="52190" y="781"/>
                    <a:pt x="52340" y="571"/>
                  </a:cubicBezTo>
                  <a:cubicBezTo>
                    <a:pt x="52445" y="436"/>
                    <a:pt x="52370" y="301"/>
                    <a:pt x="52430" y="136"/>
                  </a:cubicBezTo>
                  <a:cubicBezTo>
                    <a:pt x="52460" y="91"/>
                    <a:pt x="52490" y="46"/>
                    <a:pt x="52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34"/>
          <p:cNvGrpSpPr/>
          <p:nvPr/>
        </p:nvGrpSpPr>
        <p:grpSpPr>
          <a:xfrm>
            <a:off x="5613915" y="3202839"/>
            <a:ext cx="3453887" cy="2677292"/>
            <a:chOff x="5690115" y="3279039"/>
            <a:chExt cx="3453887" cy="2677292"/>
          </a:xfrm>
        </p:grpSpPr>
        <p:sp>
          <p:nvSpPr>
            <p:cNvPr id="255" name="Google Shape;255;p34"/>
            <p:cNvSpPr/>
            <p:nvPr/>
          </p:nvSpPr>
          <p:spPr>
            <a:xfrm rot="-1087137">
              <a:off x="5898277" y="3706167"/>
              <a:ext cx="3037563" cy="1823037"/>
            </a:xfrm>
            <a:custGeom>
              <a:avLst/>
              <a:gdLst/>
              <a:ahLst/>
              <a:cxnLst/>
              <a:rect l="l" t="t" r="r" b="b"/>
              <a:pathLst>
                <a:path w="40134" h="24087" extrusionOk="0">
                  <a:moveTo>
                    <a:pt x="1" y="1"/>
                  </a:moveTo>
                  <a:lnTo>
                    <a:pt x="1" y="23802"/>
                  </a:lnTo>
                  <a:lnTo>
                    <a:pt x="271" y="23966"/>
                  </a:lnTo>
                  <a:lnTo>
                    <a:pt x="691" y="23726"/>
                  </a:lnTo>
                  <a:lnTo>
                    <a:pt x="1125" y="23532"/>
                  </a:lnTo>
                  <a:lnTo>
                    <a:pt x="1575" y="23622"/>
                  </a:lnTo>
                  <a:lnTo>
                    <a:pt x="2071" y="24086"/>
                  </a:lnTo>
                  <a:lnTo>
                    <a:pt x="2460" y="23486"/>
                  </a:lnTo>
                  <a:lnTo>
                    <a:pt x="2955" y="24012"/>
                  </a:lnTo>
                  <a:lnTo>
                    <a:pt x="3375" y="23742"/>
                  </a:lnTo>
                  <a:lnTo>
                    <a:pt x="3795" y="23442"/>
                  </a:lnTo>
                  <a:lnTo>
                    <a:pt x="4215" y="23246"/>
                  </a:lnTo>
                  <a:lnTo>
                    <a:pt x="4680" y="23366"/>
                  </a:lnTo>
                  <a:lnTo>
                    <a:pt x="5114" y="23232"/>
                  </a:lnTo>
                  <a:lnTo>
                    <a:pt x="5594" y="23666"/>
                  </a:lnTo>
                  <a:lnTo>
                    <a:pt x="6030" y="23532"/>
                  </a:lnTo>
                  <a:lnTo>
                    <a:pt x="6494" y="23606"/>
                  </a:lnTo>
                  <a:lnTo>
                    <a:pt x="6884" y="23172"/>
                  </a:lnTo>
                  <a:lnTo>
                    <a:pt x="7364" y="23472"/>
                  </a:lnTo>
                  <a:lnTo>
                    <a:pt x="7739" y="22752"/>
                  </a:lnTo>
                  <a:lnTo>
                    <a:pt x="8234" y="23186"/>
                  </a:lnTo>
                  <a:lnTo>
                    <a:pt x="8684" y="23202"/>
                  </a:lnTo>
                  <a:lnTo>
                    <a:pt x="9104" y="23052"/>
                  </a:lnTo>
                  <a:lnTo>
                    <a:pt x="9539" y="22872"/>
                  </a:lnTo>
                  <a:lnTo>
                    <a:pt x="10019" y="23202"/>
                  </a:lnTo>
                  <a:lnTo>
                    <a:pt x="10453" y="23126"/>
                  </a:lnTo>
                  <a:lnTo>
                    <a:pt x="10843" y="22602"/>
                  </a:lnTo>
                  <a:lnTo>
                    <a:pt x="11293" y="22632"/>
                  </a:lnTo>
                  <a:lnTo>
                    <a:pt x="11759" y="22782"/>
                  </a:lnTo>
                  <a:lnTo>
                    <a:pt x="12179" y="22436"/>
                  </a:lnTo>
                  <a:lnTo>
                    <a:pt x="12628" y="22512"/>
                  </a:lnTo>
                  <a:lnTo>
                    <a:pt x="13093" y="22706"/>
                  </a:lnTo>
                  <a:lnTo>
                    <a:pt x="13528" y="22662"/>
                  </a:lnTo>
                  <a:lnTo>
                    <a:pt x="13963" y="22422"/>
                  </a:lnTo>
                  <a:lnTo>
                    <a:pt x="14413" y="22572"/>
                  </a:lnTo>
                  <a:lnTo>
                    <a:pt x="14848" y="22362"/>
                  </a:lnTo>
                  <a:lnTo>
                    <a:pt x="15298" y="22436"/>
                  </a:lnTo>
                  <a:lnTo>
                    <a:pt x="15718" y="22212"/>
                  </a:lnTo>
                  <a:lnTo>
                    <a:pt x="16168" y="22242"/>
                  </a:lnTo>
                  <a:lnTo>
                    <a:pt x="16588" y="21896"/>
                  </a:lnTo>
                  <a:lnTo>
                    <a:pt x="17068" y="22226"/>
                  </a:lnTo>
                  <a:lnTo>
                    <a:pt x="17458" y="21732"/>
                  </a:lnTo>
                  <a:lnTo>
                    <a:pt x="17937" y="22046"/>
                  </a:lnTo>
                  <a:lnTo>
                    <a:pt x="18402" y="22212"/>
                  </a:lnTo>
                  <a:lnTo>
                    <a:pt x="18807" y="21807"/>
                  </a:lnTo>
                  <a:lnTo>
                    <a:pt x="19272" y="22016"/>
                  </a:lnTo>
                  <a:lnTo>
                    <a:pt x="19721" y="22046"/>
                  </a:lnTo>
                  <a:lnTo>
                    <a:pt x="20111" y="21507"/>
                  </a:lnTo>
                  <a:lnTo>
                    <a:pt x="20591" y="21852"/>
                  </a:lnTo>
                  <a:lnTo>
                    <a:pt x="21027" y="21762"/>
                  </a:lnTo>
                  <a:lnTo>
                    <a:pt x="21431" y="21282"/>
                  </a:lnTo>
                  <a:lnTo>
                    <a:pt x="21881" y="21417"/>
                  </a:lnTo>
                  <a:lnTo>
                    <a:pt x="22331" y="21447"/>
                  </a:lnTo>
                  <a:lnTo>
                    <a:pt x="22796" y="21537"/>
                  </a:lnTo>
                  <a:lnTo>
                    <a:pt x="23261" y="21807"/>
                  </a:lnTo>
                  <a:lnTo>
                    <a:pt x="23681" y="21537"/>
                  </a:lnTo>
                  <a:lnTo>
                    <a:pt x="24116" y="21447"/>
                  </a:lnTo>
                  <a:lnTo>
                    <a:pt x="24596" y="21762"/>
                  </a:lnTo>
                  <a:lnTo>
                    <a:pt x="24970" y="21102"/>
                  </a:lnTo>
                  <a:lnTo>
                    <a:pt x="25390" y="20862"/>
                  </a:lnTo>
                  <a:lnTo>
                    <a:pt x="25856" y="20997"/>
                  </a:lnTo>
                  <a:lnTo>
                    <a:pt x="26290" y="20892"/>
                  </a:lnTo>
                  <a:lnTo>
                    <a:pt x="26800" y="21432"/>
                  </a:lnTo>
                  <a:lnTo>
                    <a:pt x="27236" y="21387"/>
                  </a:lnTo>
                  <a:lnTo>
                    <a:pt x="27670" y="21282"/>
                  </a:lnTo>
                  <a:lnTo>
                    <a:pt x="28105" y="21162"/>
                  </a:lnTo>
                  <a:lnTo>
                    <a:pt x="28540" y="21102"/>
                  </a:lnTo>
                  <a:lnTo>
                    <a:pt x="28945" y="20712"/>
                  </a:lnTo>
                  <a:lnTo>
                    <a:pt x="29410" y="20922"/>
                  </a:lnTo>
                  <a:lnTo>
                    <a:pt x="29875" y="21117"/>
                  </a:lnTo>
                  <a:lnTo>
                    <a:pt x="30279" y="20712"/>
                  </a:lnTo>
                  <a:lnTo>
                    <a:pt x="30759" y="21027"/>
                  </a:lnTo>
                  <a:lnTo>
                    <a:pt x="31195" y="20832"/>
                  </a:lnTo>
                  <a:lnTo>
                    <a:pt x="31645" y="20937"/>
                  </a:lnTo>
                  <a:lnTo>
                    <a:pt x="32049" y="20517"/>
                  </a:lnTo>
                  <a:lnTo>
                    <a:pt x="32529" y="20802"/>
                  </a:lnTo>
                  <a:lnTo>
                    <a:pt x="32905" y="20127"/>
                  </a:lnTo>
                  <a:lnTo>
                    <a:pt x="33384" y="20487"/>
                  </a:lnTo>
                  <a:lnTo>
                    <a:pt x="33804" y="20247"/>
                  </a:lnTo>
                  <a:lnTo>
                    <a:pt x="34239" y="20067"/>
                  </a:lnTo>
                  <a:lnTo>
                    <a:pt x="34689" y="20187"/>
                  </a:lnTo>
                  <a:lnTo>
                    <a:pt x="35154" y="20397"/>
                  </a:lnTo>
                  <a:lnTo>
                    <a:pt x="35558" y="19947"/>
                  </a:lnTo>
                  <a:lnTo>
                    <a:pt x="36008" y="20022"/>
                  </a:lnTo>
                  <a:lnTo>
                    <a:pt x="36488" y="20307"/>
                  </a:lnTo>
                  <a:lnTo>
                    <a:pt x="36924" y="20202"/>
                  </a:lnTo>
                  <a:lnTo>
                    <a:pt x="37344" y="19917"/>
                  </a:lnTo>
                  <a:lnTo>
                    <a:pt x="37778" y="19872"/>
                  </a:lnTo>
                  <a:lnTo>
                    <a:pt x="38228" y="19947"/>
                  </a:lnTo>
                  <a:lnTo>
                    <a:pt x="38648" y="19543"/>
                  </a:lnTo>
                  <a:lnTo>
                    <a:pt x="39128" y="19932"/>
                  </a:lnTo>
                  <a:lnTo>
                    <a:pt x="39533" y="19573"/>
                  </a:lnTo>
                  <a:lnTo>
                    <a:pt x="39998" y="19723"/>
                  </a:lnTo>
                  <a:lnTo>
                    <a:pt x="40133" y="19827"/>
                  </a:lnTo>
                  <a:lnTo>
                    <a:pt x="40133" y="1"/>
                  </a:lnTo>
                  <a:lnTo>
                    <a:pt x="38183" y="1"/>
                  </a:lnTo>
                  <a:lnTo>
                    <a:pt x="37988" y="1246"/>
                  </a:lnTo>
                  <a:cubicBezTo>
                    <a:pt x="38258" y="1350"/>
                    <a:pt x="38453" y="1606"/>
                    <a:pt x="38453" y="1906"/>
                  </a:cubicBezTo>
                  <a:cubicBezTo>
                    <a:pt x="38453" y="2280"/>
                    <a:pt x="38138" y="2596"/>
                    <a:pt x="37748" y="2596"/>
                  </a:cubicBezTo>
                  <a:cubicBezTo>
                    <a:pt x="37358" y="2596"/>
                    <a:pt x="37058" y="2280"/>
                    <a:pt x="37058" y="1906"/>
                  </a:cubicBezTo>
                  <a:cubicBezTo>
                    <a:pt x="37058" y="1636"/>
                    <a:pt x="37208" y="1396"/>
                    <a:pt x="37448" y="1276"/>
                  </a:cubicBezTo>
                  <a:lnTo>
                    <a:pt x="37448" y="1"/>
                  </a:lnTo>
                  <a:lnTo>
                    <a:pt x="34254" y="1"/>
                  </a:lnTo>
                  <a:lnTo>
                    <a:pt x="34059" y="1246"/>
                  </a:lnTo>
                  <a:cubicBezTo>
                    <a:pt x="34329" y="1350"/>
                    <a:pt x="34524" y="1606"/>
                    <a:pt x="34524" y="1906"/>
                  </a:cubicBezTo>
                  <a:cubicBezTo>
                    <a:pt x="34524" y="2280"/>
                    <a:pt x="34209" y="2596"/>
                    <a:pt x="33819" y="2596"/>
                  </a:cubicBezTo>
                  <a:cubicBezTo>
                    <a:pt x="33429" y="2596"/>
                    <a:pt x="33129" y="2280"/>
                    <a:pt x="33129" y="1906"/>
                  </a:cubicBezTo>
                  <a:cubicBezTo>
                    <a:pt x="33129" y="1636"/>
                    <a:pt x="33279" y="1396"/>
                    <a:pt x="33519" y="1276"/>
                  </a:cubicBezTo>
                  <a:lnTo>
                    <a:pt x="33519" y="1"/>
                  </a:lnTo>
                  <a:lnTo>
                    <a:pt x="30325" y="1"/>
                  </a:lnTo>
                  <a:lnTo>
                    <a:pt x="30129" y="1246"/>
                  </a:lnTo>
                  <a:cubicBezTo>
                    <a:pt x="30399" y="1350"/>
                    <a:pt x="30595" y="1606"/>
                    <a:pt x="30595" y="1906"/>
                  </a:cubicBezTo>
                  <a:cubicBezTo>
                    <a:pt x="30595" y="2280"/>
                    <a:pt x="30279" y="2596"/>
                    <a:pt x="29890" y="2596"/>
                  </a:cubicBezTo>
                  <a:cubicBezTo>
                    <a:pt x="29515" y="2596"/>
                    <a:pt x="29200" y="2280"/>
                    <a:pt x="29200" y="1906"/>
                  </a:cubicBezTo>
                  <a:cubicBezTo>
                    <a:pt x="29200" y="1636"/>
                    <a:pt x="29350" y="1396"/>
                    <a:pt x="29590" y="1276"/>
                  </a:cubicBezTo>
                  <a:lnTo>
                    <a:pt x="29590" y="1"/>
                  </a:lnTo>
                  <a:lnTo>
                    <a:pt x="26396" y="1"/>
                  </a:lnTo>
                  <a:lnTo>
                    <a:pt x="26200" y="1246"/>
                  </a:lnTo>
                  <a:cubicBezTo>
                    <a:pt x="26470" y="1350"/>
                    <a:pt x="26666" y="1606"/>
                    <a:pt x="26666" y="1906"/>
                  </a:cubicBezTo>
                  <a:cubicBezTo>
                    <a:pt x="26666" y="2280"/>
                    <a:pt x="26350" y="2596"/>
                    <a:pt x="25960" y="2596"/>
                  </a:cubicBezTo>
                  <a:cubicBezTo>
                    <a:pt x="25586" y="2596"/>
                    <a:pt x="25270" y="2280"/>
                    <a:pt x="25270" y="1906"/>
                  </a:cubicBezTo>
                  <a:cubicBezTo>
                    <a:pt x="25270" y="1636"/>
                    <a:pt x="25420" y="1396"/>
                    <a:pt x="25660" y="1276"/>
                  </a:cubicBezTo>
                  <a:lnTo>
                    <a:pt x="25660" y="1"/>
                  </a:lnTo>
                  <a:lnTo>
                    <a:pt x="22467" y="1"/>
                  </a:lnTo>
                  <a:lnTo>
                    <a:pt x="22271" y="1246"/>
                  </a:lnTo>
                  <a:cubicBezTo>
                    <a:pt x="22541" y="1350"/>
                    <a:pt x="22737" y="1606"/>
                    <a:pt x="22737" y="1906"/>
                  </a:cubicBezTo>
                  <a:cubicBezTo>
                    <a:pt x="22737" y="2280"/>
                    <a:pt x="22421" y="2596"/>
                    <a:pt x="22031" y="2596"/>
                  </a:cubicBezTo>
                  <a:cubicBezTo>
                    <a:pt x="21657" y="2596"/>
                    <a:pt x="21341" y="2280"/>
                    <a:pt x="21341" y="1906"/>
                  </a:cubicBezTo>
                  <a:cubicBezTo>
                    <a:pt x="21341" y="1636"/>
                    <a:pt x="21491" y="1396"/>
                    <a:pt x="21731" y="1276"/>
                  </a:cubicBezTo>
                  <a:lnTo>
                    <a:pt x="21731" y="1"/>
                  </a:lnTo>
                  <a:lnTo>
                    <a:pt x="18537" y="1"/>
                  </a:lnTo>
                  <a:lnTo>
                    <a:pt x="18342" y="1246"/>
                  </a:lnTo>
                  <a:cubicBezTo>
                    <a:pt x="18612" y="1350"/>
                    <a:pt x="18807" y="1606"/>
                    <a:pt x="18807" y="1906"/>
                  </a:cubicBezTo>
                  <a:cubicBezTo>
                    <a:pt x="18807" y="2280"/>
                    <a:pt x="18492" y="2596"/>
                    <a:pt x="18102" y="2596"/>
                  </a:cubicBezTo>
                  <a:cubicBezTo>
                    <a:pt x="17727" y="2596"/>
                    <a:pt x="17412" y="2280"/>
                    <a:pt x="17412" y="1906"/>
                  </a:cubicBezTo>
                  <a:cubicBezTo>
                    <a:pt x="17412" y="1636"/>
                    <a:pt x="17562" y="1396"/>
                    <a:pt x="17802" y="1276"/>
                  </a:cubicBezTo>
                  <a:lnTo>
                    <a:pt x="17802" y="1"/>
                  </a:lnTo>
                  <a:lnTo>
                    <a:pt x="14608" y="1"/>
                  </a:lnTo>
                  <a:lnTo>
                    <a:pt x="14413" y="1246"/>
                  </a:lnTo>
                  <a:cubicBezTo>
                    <a:pt x="14682" y="1350"/>
                    <a:pt x="14878" y="1606"/>
                    <a:pt x="14878" y="1906"/>
                  </a:cubicBezTo>
                  <a:cubicBezTo>
                    <a:pt x="14878" y="2280"/>
                    <a:pt x="14562" y="2596"/>
                    <a:pt x="14173" y="2596"/>
                  </a:cubicBezTo>
                  <a:cubicBezTo>
                    <a:pt x="13798" y="2596"/>
                    <a:pt x="13483" y="2280"/>
                    <a:pt x="13483" y="1906"/>
                  </a:cubicBezTo>
                  <a:cubicBezTo>
                    <a:pt x="13483" y="1636"/>
                    <a:pt x="13633" y="1396"/>
                    <a:pt x="13873" y="1276"/>
                  </a:cubicBezTo>
                  <a:lnTo>
                    <a:pt x="13873" y="1"/>
                  </a:lnTo>
                  <a:lnTo>
                    <a:pt x="10679" y="1"/>
                  </a:lnTo>
                  <a:lnTo>
                    <a:pt x="10483" y="1246"/>
                  </a:lnTo>
                  <a:cubicBezTo>
                    <a:pt x="10753" y="1350"/>
                    <a:pt x="10949" y="1606"/>
                    <a:pt x="10949" y="1906"/>
                  </a:cubicBezTo>
                  <a:cubicBezTo>
                    <a:pt x="10949" y="2280"/>
                    <a:pt x="10633" y="2596"/>
                    <a:pt x="10243" y="2596"/>
                  </a:cubicBezTo>
                  <a:cubicBezTo>
                    <a:pt x="9869" y="2596"/>
                    <a:pt x="9553" y="2280"/>
                    <a:pt x="9553" y="1906"/>
                  </a:cubicBezTo>
                  <a:cubicBezTo>
                    <a:pt x="9553" y="1636"/>
                    <a:pt x="9703" y="1396"/>
                    <a:pt x="9943" y="1276"/>
                  </a:cubicBezTo>
                  <a:lnTo>
                    <a:pt x="9943" y="1"/>
                  </a:lnTo>
                  <a:lnTo>
                    <a:pt x="6750" y="1"/>
                  </a:lnTo>
                  <a:lnTo>
                    <a:pt x="6554" y="1246"/>
                  </a:lnTo>
                  <a:cubicBezTo>
                    <a:pt x="6824" y="1350"/>
                    <a:pt x="7020" y="1606"/>
                    <a:pt x="7020" y="1906"/>
                  </a:cubicBezTo>
                  <a:cubicBezTo>
                    <a:pt x="7020" y="2280"/>
                    <a:pt x="6704" y="2596"/>
                    <a:pt x="6314" y="2596"/>
                  </a:cubicBezTo>
                  <a:cubicBezTo>
                    <a:pt x="5940" y="2596"/>
                    <a:pt x="5624" y="2280"/>
                    <a:pt x="5624" y="1906"/>
                  </a:cubicBezTo>
                  <a:cubicBezTo>
                    <a:pt x="5624" y="1636"/>
                    <a:pt x="5774" y="1396"/>
                    <a:pt x="6014" y="1276"/>
                  </a:cubicBezTo>
                  <a:lnTo>
                    <a:pt x="6014" y="1"/>
                  </a:lnTo>
                  <a:lnTo>
                    <a:pt x="2820" y="1"/>
                  </a:lnTo>
                  <a:lnTo>
                    <a:pt x="2625" y="1246"/>
                  </a:lnTo>
                  <a:cubicBezTo>
                    <a:pt x="2895" y="1350"/>
                    <a:pt x="3090" y="1606"/>
                    <a:pt x="3090" y="1906"/>
                  </a:cubicBezTo>
                  <a:cubicBezTo>
                    <a:pt x="3090" y="2280"/>
                    <a:pt x="2775" y="2596"/>
                    <a:pt x="2385" y="2596"/>
                  </a:cubicBezTo>
                  <a:cubicBezTo>
                    <a:pt x="2011" y="2596"/>
                    <a:pt x="1695" y="2280"/>
                    <a:pt x="1695" y="1906"/>
                  </a:cubicBezTo>
                  <a:cubicBezTo>
                    <a:pt x="1695" y="1636"/>
                    <a:pt x="1845" y="1396"/>
                    <a:pt x="2085" y="1276"/>
                  </a:cubicBezTo>
                  <a:lnTo>
                    <a:pt x="20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" name="Google Shape;256;p34"/>
            <p:cNvGrpSpPr/>
            <p:nvPr/>
          </p:nvGrpSpPr>
          <p:grpSpPr>
            <a:xfrm>
              <a:off x="5961969" y="3734118"/>
              <a:ext cx="2890382" cy="1597026"/>
              <a:chOff x="5961969" y="3734118"/>
              <a:chExt cx="2890382" cy="1597026"/>
            </a:xfrm>
          </p:grpSpPr>
          <p:sp>
            <p:nvSpPr>
              <p:cNvPr id="257" name="Google Shape;257;p34"/>
              <p:cNvSpPr/>
              <p:nvPr/>
            </p:nvSpPr>
            <p:spPr>
              <a:xfrm rot="-1087137">
                <a:off x="5894924" y="4167622"/>
                <a:ext cx="2790071" cy="13699"/>
              </a:xfrm>
              <a:custGeom>
                <a:avLst/>
                <a:gdLst/>
                <a:ahLst/>
                <a:cxnLst/>
                <a:rect l="l" t="t" r="r" b="b"/>
                <a:pathLst>
                  <a:path w="36864" h="181" extrusionOk="0">
                    <a:moveTo>
                      <a:pt x="1" y="0"/>
                    </a:moveTo>
                    <a:lnTo>
                      <a:pt x="1" y="180"/>
                    </a:lnTo>
                    <a:lnTo>
                      <a:pt x="36863" y="180"/>
                    </a:lnTo>
                    <a:lnTo>
                      <a:pt x="368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4"/>
              <p:cNvSpPr/>
              <p:nvPr/>
            </p:nvSpPr>
            <p:spPr>
              <a:xfrm rot="-1087137">
                <a:off x="5973097" y="4407121"/>
                <a:ext cx="2790071" cy="12488"/>
              </a:xfrm>
              <a:custGeom>
                <a:avLst/>
                <a:gdLst/>
                <a:ahLst/>
                <a:cxnLst/>
                <a:rect l="l" t="t" r="r" b="b"/>
                <a:pathLst>
                  <a:path w="36864" h="165" extrusionOk="0">
                    <a:moveTo>
                      <a:pt x="1" y="1"/>
                    </a:moveTo>
                    <a:lnTo>
                      <a:pt x="1" y="165"/>
                    </a:lnTo>
                    <a:lnTo>
                      <a:pt x="36863" y="165"/>
                    </a:lnTo>
                    <a:lnTo>
                      <a:pt x="368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4"/>
              <p:cNvSpPr/>
              <p:nvPr/>
            </p:nvSpPr>
            <p:spPr>
              <a:xfrm rot="-1087137">
                <a:off x="6051293" y="4645480"/>
                <a:ext cx="2790071" cy="13699"/>
              </a:xfrm>
              <a:custGeom>
                <a:avLst/>
                <a:gdLst/>
                <a:ahLst/>
                <a:cxnLst/>
                <a:rect l="l" t="t" r="r" b="b"/>
                <a:pathLst>
                  <a:path w="36864" h="181" extrusionOk="0">
                    <a:moveTo>
                      <a:pt x="1" y="0"/>
                    </a:moveTo>
                    <a:lnTo>
                      <a:pt x="1" y="180"/>
                    </a:lnTo>
                    <a:lnTo>
                      <a:pt x="36863" y="180"/>
                    </a:lnTo>
                    <a:lnTo>
                      <a:pt x="368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4"/>
              <p:cNvSpPr/>
              <p:nvPr/>
            </p:nvSpPr>
            <p:spPr>
              <a:xfrm rot="-1087137">
                <a:off x="6129490" y="4884975"/>
                <a:ext cx="2790071" cy="12639"/>
              </a:xfrm>
              <a:custGeom>
                <a:avLst/>
                <a:gdLst/>
                <a:ahLst/>
                <a:cxnLst/>
                <a:rect l="l" t="t" r="r" b="b"/>
                <a:pathLst>
                  <a:path w="36864" h="167" extrusionOk="0">
                    <a:moveTo>
                      <a:pt x="1" y="1"/>
                    </a:moveTo>
                    <a:lnTo>
                      <a:pt x="1" y="166"/>
                    </a:lnTo>
                    <a:lnTo>
                      <a:pt x="36863" y="166"/>
                    </a:lnTo>
                    <a:lnTo>
                      <a:pt x="368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61" name="Google Shape;261;p34"/>
          <p:cNvCxnSpPr/>
          <p:nvPr/>
        </p:nvCxnSpPr>
        <p:spPr>
          <a:xfrm>
            <a:off x="2070450" y="3406825"/>
            <a:ext cx="5003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62" name="Google Shape;262;p34"/>
          <p:cNvSpPr/>
          <p:nvPr/>
        </p:nvSpPr>
        <p:spPr>
          <a:xfrm rot="3297580">
            <a:off x="7075030" y="698330"/>
            <a:ext cx="1417918" cy="1027331"/>
          </a:xfrm>
          <a:custGeom>
            <a:avLst/>
            <a:gdLst/>
            <a:ahLst/>
            <a:cxnLst/>
            <a:rect l="l" t="t" r="r" b="b"/>
            <a:pathLst>
              <a:path w="13768" h="9975" extrusionOk="0">
                <a:moveTo>
                  <a:pt x="12462" y="811"/>
                </a:moveTo>
                <a:lnTo>
                  <a:pt x="11952" y="571"/>
                </a:lnTo>
                <a:lnTo>
                  <a:pt x="11968" y="241"/>
                </a:lnTo>
                <a:lnTo>
                  <a:pt x="11788" y="1"/>
                </a:lnTo>
                <a:lnTo>
                  <a:pt x="10992" y="481"/>
                </a:lnTo>
                <a:lnTo>
                  <a:pt x="4124" y="4515"/>
                </a:lnTo>
                <a:lnTo>
                  <a:pt x="0" y="6945"/>
                </a:lnTo>
                <a:lnTo>
                  <a:pt x="375" y="7289"/>
                </a:lnTo>
                <a:lnTo>
                  <a:pt x="434" y="7679"/>
                </a:lnTo>
                <a:lnTo>
                  <a:pt x="600" y="7965"/>
                </a:lnTo>
                <a:lnTo>
                  <a:pt x="930" y="8159"/>
                </a:lnTo>
                <a:lnTo>
                  <a:pt x="900" y="8459"/>
                </a:lnTo>
                <a:lnTo>
                  <a:pt x="1080" y="8789"/>
                </a:lnTo>
                <a:lnTo>
                  <a:pt x="1394" y="8835"/>
                </a:lnTo>
                <a:lnTo>
                  <a:pt x="1320" y="9179"/>
                </a:lnTo>
                <a:lnTo>
                  <a:pt x="1814" y="9405"/>
                </a:lnTo>
                <a:lnTo>
                  <a:pt x="1814" y="9734"/>
                </a:lnTo>
                <a:lnTo>
                  <a:pt x="1980" y="9974"/>
                </a:lnTo>
                <a:lnTo>
                  <a:pt x="5953" y="7635"/>
                </a:lnTo>
                <a:lnTo>
                  <a:pt x="12822" y="3600"/>
                </a:lnTo>
                <a:lnTo>
                  <a:pt x="13767" y="3046"/>
                </a:lnTo>
                <a:lnTo>
                  <a:pt x="13408" y="2686"/>
                </a:lnTo>
                <a:lnTo>
                  <a:pt x="13332" y="2296"/>
                </a:lnTo>
                <a:lnTo>
                  <a:pt x="13168" y="2010"/>
                </a:lnTo>
                <a:lnTo>
                  <a:pt x="12852" y="1816"/>
                </a:lnTo>
                <a:lnTo>
                  <a:pt x="12882" y="1516"/>
                </a:lnTo>
                <a:lnTo>
                  <a:pt x="12688" y="1201"/>
                </a:lnTo>
                <a:lnTo>
                  <a:pt x="12372" y="1141"/>
                </a:lnTo>
                <a:close/>
              </a:path>
            </a:pathLst>
          </a:custGeom>
          <a:solidFill>
            <a:srgbClr val="CFD1DA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4"/>
          <p:cNvGrpSpPr/>
          <p:nvPr/>
        </p:nvGrpSpPr>
        <p:grpSpPr>
          <a:xfrm rot="1242797">
            <a:off x="7746043" y="3056818"/>
            <a:ext cx="1212286" cy="415006"/>
            <a:chOff x="-2466075" y="1391388"/>
            <a:chExt cx="1511902" cy="517575"/>
          </a:xfrm>
        </p:grpSpPr>
        <p:sp>
          <p:nvSpPr>
            <p:cNvPr id="264" name="Google Shape;264;p34"/>
            <p:cNvSpPr/>
            <p:nvPr/>
          </p:nvSpPr>
          <p:spPr>
            <a:xfrm>
              <a:off x="-2466075" y="1391388"/>
              <a:ext cx="1511902" cy="517566"/>
            </a:xfrm>
            <a:custGeom>
              <a:avLst/>
              <a:gdLst/>
              <a:ahLst/>
              <a:cxnLst/>
              <a:rect l="l" t="t" r="r" b="b"/>
              <a:pathLst>
                <a:path w="34540" h="11824" extrusionOk="0">
                  <a:moveTo>
                    <a:pt x="3021" y="550"/>
                  </a:moveTo>
                  <a:lnTo>
                    <a:pt x="3021" y="550"/>
                  </a:lnTo>
                  <a:cubicBezTo>
                    <a:pt x="2901" y="649"/>
                    <a:pt x="2789" y="764"/>
                    <a:pt x="2686" y="891"/>
                  </a:cubicBezTo>
                  <a:cubicBezTo>
                    <a:pt x="2536" y="1085"/>
                    <a:pt x="2356" y="1251"/>
                    <a:pt x="2146" y="1371"/>
                  </a:cubicBezTo>
                  <a:cubicBezTo>
                    <a:pt x="2063" y="1422"/>
                    <a:pt x="1952" y="1510"/>
                    <a:pt x="1856" y="1510"/>
                  </a:cubicBezTo>
                  <a:cubicBezTo>
                    <a:pt x="1813" y="1510"/>
                    <a:pt x="1773" y="1492"/>
                    <a:pt x="1741" y="1445"/>
                  </a:cubicBezTo>
                  <a:cubicBezTo>
                    <a:pt x="1636" y="1281"/>
                    <a:pt x="1846" y="1175"/>
                    <a:pt x="1936" y="1055"/>
                  </a:cubicBezTo>
                  <a:cubicBezTo>
                    <a:pt x="1996" y="965"/>
                    <a:pt x="2086" y="921"/>
                    <a:pt x="2190" y="891"/>
                  </a:cubicBezTo>
                  <a:cubicBezTo>
                    <a:pt x="2430" y="771"/>
                    <a:pt x="2656" y="621"/>
                    <a:pt x="2926" y="576"/>
                  </a:cubicBezTo>
                  <a:cubicBezTo>
                    <a:pt x="2958" y="571"/>
                    <a:pt x="2991" y="562"/>
                    <a:pt x="3021" y="550"/>
                  </a:cubicBezTo>
                  <a:close/>
                  <a:moveTo>
                    <a:pt x="3891" y="977"/>
                  </a:moveTo>
                  <a:cubicBezTo>
                    <a:pt x="3934" y="1090"/>
                    <a:pt x="3979" y="1204"/>
                    <a:pt x="4006" y="1325"/>
                  </a:cubicBezTo>
                  <a:cubicBezTo>
                    <a:pt x="4020" y="1341"/>
                    <a:pt x="4036" y="1355"/>
                    <a:pt x="4036" y="1371"/>
                  </a:cubicBezTo>
                  <a:cubicBezTo>
                    <a:pt x="4066" y="1401"/>
                    <a:pt x="4080" y="1431"/>
                    <a:pt x="4110" y="1461"/>
                  </a:cubicBezTo>
                  <a:cubicBezTo>
                    <a:pt x="4350" y="1821"/>
                    <a:pt x="4516" y="2211"/>
                    <a:pt x="4590" y="2661"/>
                  </a:cubicBezTo>
                  <a:cubicBezTo>
                    <a:pt x="4620" y="2765"/>
                    <a:pt x="4696" y="2931"/>
                    <a:pt x="4560" y="2991"/>
                  </a:cubicBezTo>
                  <a:cubicBezTo>
                    <a:pt x="4539" y="3000"/>
                    <a:pt x="4519" y="3004"/>
                    <a:pt x="4501" y="3004"/>
                  </a:cubicBezTo>
                  <a:cubicBezTo>
                    <a:pt x="4402" y="3004"/>
                    <a:pt x="4341" y="2882"/>
                    <a:pt x="4290" y="2781"/>
                  </a:cubicBezTo>
                  <a:cubicBezTo>
                    <a:pt x="4140" y="2451"/>
                    <a:pt x="4050" y="2105"/>
                    <a:pt x="3990" y="1761"/>
                  </a:cubicBezTo>
                  <a:cubicBezTo>
                    <a:pt x="3946" y="1565"/>
                    <a:pt x="3990" y="1371"/>
                    <a:pt x="3930" y="1191"/>
                  </a:cubicBezTo>
                  <a:cubicBezTo>
                    <a:pt x="3910" y="1126"/>
                    <a:pt x="3902" y="1051"/>
                    <a:pt x="3891" y="977"/>
                  </a:cubicBezTo>
                  <a:close/>
                  <a:moveTo>
                    <a:pt x="3417" y="964"/>
                  </a:moveTo>
                  <a:cubicBezTo>
                    <a:pt x="3370" y="1082"/>
                    <a:pt x="3340" y="1211"/>
                    <a:pt x="3346" y="1311"/>
                  </a:cubicBezTo>
                  <a:lnTo>
                    <a:pt x="3346" y="1401"/>
                  </a:lnTo>
                  <a:cubicBezTo>
                    <a:pt x="3436" y="1671"/>
                    <a:pt x="3420" y="1971"/>
                    <a:pt x="3496" y="2241"/>
                  </a:cubicBezTo>
                  <a:cubicBezTo>
                    <a:pt x="3496" y="2285"/>
                    <a:pt x="3496" y="2331"/>
                    <a:pt x="3510" y="2375"/>
                  </a:cubicBezTo>
                  <a:cubicBezTo>
                    <a:pt x="3526" y="2465"/>
                    <a:pt x="3556" y="2541"/>
                    <a:pt x="3586" y="2615"/>
                  </a:cubicBezTo>
                  <a:cubicBezTo>
                    <a:pt x="3720" y="3005"/>
                    <a:pt x="3900" y="3365"/>
                    <a:pt x="3916" y="3801"/>
                  </a:cubicBezTo>
                  <a:cubicBezTo>
                    <a:pt x="3916" y="3950"/>
                    <a:pt x="3960" y="4190"/>
                    <a:pt x="3780" y="4220"/>
                  </a:cubicBezTo>
                  <a:cubicBezTo>
                    <a:pt x="3774" y="4221"/>
                    <a:pt x="3769" y="4221"/>
                    <a:pt x="3763" y="4221"/>
                  </a:cubicBezTo>
                  <a:cubicBezTo>
                    <a:pt x="3597" y="4221"/>
                    <a:pt x="3554" y="4020"/>
                    <a:pt x="3510" y="3875"/>
                  </a:cubicBezTo>
                  <a:cubicBezTo>
                    <a:pt x="3406" y="3455"/>
                    <a:pt x="3316" y="3035"/>
                    <a:pt x="3450" y="2615"/>
                  </a:cubicBezTo>
                  <a:cubicBezTo>
                    <a:pt x="3510" y="2375"/>
                    <a:pt x="3466" y="2151"/>
                    <a:pt x="3436" y="1911"/>
                  </a:cubicBezTo>
                  <a:cubicBezTo>
                    <a:pt x="3406" y="1791"/>
                    <a:pt x="3436" y="1641"/>
                    <a:pt x="3286" y="1625"/>
                  </a:cubicBezTo>
                  <a:cubicBezTo>
                    <a:pt x="3279" y="1625"/>
                    <a:pt x="3273" y="1624"/>
                    <a:pt x="3266" y="1624"/>
                  </a:cubicBezTo>
                  <a:cubicBezTo>
                    <a:pt x="3146" y="1624"/>
                    <a:pt x="3104" y="1751"/>
                    <a:pt x="3060" y="1851"/>
                  </a:cubicBezTo>
                  <a:cubicBezTo>
                    <a:pt x="2936" y="2176"/>
                    <a:pt x="2829" y="2501"/>
                    <a:pt x="2762" y="2833"/>
                  </a:cubicBezTo>
                  <a:lnTo>
                    <a:pt x="2762" y="2833"/>
                  </a:lnTo>
                  <a:cubicBezTo>
                    <a:pt x="2762" y="2826"/>
                    <a:pt x="2761" y="2818"/>
                    <a:pt x="2760" y="2811"/>
                  </a:cubicBezTo>
                  <a:cubicBezTo>
                    <a:pt x="2776" y="2705"/>
                    <a:pt x="2790" y="2615"/>
                    <a:pt x="2806" y="2525"/>
                  </a:cubicBezTo>
                  <a:cubicBezTo>
                    <a:pt x="2820" y="2481"/>
                    <a:pt x="2820" y="2451"/>
                    <a:pt x="2836" y="2405"/>
                  </a:cubicBezTo>
                  <a:cubicBezTo>
                    <a:pt x="2836" y="2285"/>
                    <a:pt x="2836" y="2165"/>
                    <a:pt x="2700" y="2121"/>
                  </a:cubicBezTo>
                  <a:cubicBezTo>
                    <a:pt x="2686" y="2121"/>
                    <a:pt x="2670" y="2135"/>
                    <a:pt x="2656" y="2135"/>
                  </a:cubicBezTo>
                  <a:cubicBezTo>
                    <a:pt x="2626" y="2151"/>
                    <a:pt x="2596" y="2181"/>
                    <a:pt x="2566" y="2195"/>
                  </a:cubicBezTo>
                  <a:cubicBezTo>
                    <a:pt x="2310" y="2511"/>
                    <a:pt x="2206" y="2931"/>
                    <a:pt x="1906" y="3185"/>
                  </a:cubicBezTo>
                  <a:cubicBezTo>
                    <a:pt x="1848" y="3231"/>
                    <a:pt x="1799" y="3295"/>
                    <a:pt x="1739" y="3295"/>
                  </a:cubicBezTo>
                  <a:cubicBezTo>
                    <a:pt x="1721" y="3295"/>
                    <a:pt x="1702" y="3289"/>
                    <a:pt x="1681" y="3275"/>
                  </a:cubicBezTo>
                  <a:cubicBezTo>
                    <a:pt x="1591" y="3201"/>
                    <a:pt x="1651" y="3081"/>
                    <a:pt x="1681" y="3005"/>
                  </a:cubicBezTo>
                  <a:cubicBezTo>
                    <a:pt x="1906" y="2495"/>
                    <a:pt x="2206" y="2075"/>
                    <a:pt x="2596" y="1731"/>
                  </a:cubicBezTo>
                  <a:cubicBezTo>
                    <a:pt x="2670" y="1671"/>
                    <a:pt x="2760" y="1595"/>
                    <a:pt x="2836" y="1551"/>
                  </a:cubicBezTo>
                  <a:cubicBezTo>
                    <a:pt x="2866" y="1535"/>
                    <a:pt x="2896" y="1505"/>
                    <a:pt x="2926" y="1491"/>
                  </a:cubicBezTo>
                  <a:cubicBezTo>
                    <a:pt x="3116" y="1333"/>
                    <a:pt x="3289" y="1166"/>
                    <a:pt x="3417" y="964"/>
                  </a:cubicBezTo>
                  <a:close/>
                  <a:moveTo>
                    <a:pt x="2724" y="3046"/>
                  </a:moveTo>
                  <a:cubicBezTo>
                    <a:pt x="2695" y="3244"/>
                    <a:pt x="2681" y="3445"/>
                    <a:pt x="2686" y="3651"/>
                  </a:cubicBezTo>
                  <a:cubicBezTo>
                    <a:pt x="2820" y="4400"/>
                    <a:pt x="2880" y="5150"/>
                    <a:pt x="2716" y="6004"/>
                  </a:cubicBezTo>
                  <a:cubicBezTo>
                    <a:pt x="2506" y="5705"/>
                    <a:pt x="2520" y="5465"/>
                    <a:pt x="2506" y="5210"/>
                  </a:cubicBezTo>
                  <a:cubicBezTo>
                    <a:pt x="2446" y="4565"/>
                    <a:pt x="2640" y="3935"/>
                    <a:pt x="2686" y="3291"/>
                  </a:cubicBezTo>
                  <a:cubicBezTo>
                    <a:pt x="2678" y="3206"/>
                    <a:pt x="2702" y="3126"/>
                    <a:pt x="2724" y="3046"/>
                  </a:cubicBezTo>
                  <a:close/>
                  <a:moveTo>
                    <a:pt x="32930" y="0"/>
                  </a:moveTo>
                  <a:cubicBezTo>
                    <a:pt x="32888" y="0"/>
                    <a:pt x="32844" y="2"/>
                    <a:pt x="32800" y="6"/>
                  </a:cubicBezTo>
                  <a:cubicBezTo>
                    <a:pt x="32222" y="58"/>
                    <a:pt x="31649" y="70"/>
                    <a:pt x="31075" y="70"/>
                  </a:cubicBezTo>
                  <a:cubicBezTo>
                    <a:pt x="30639" y="70"/>
                    <a:pt x="30203" y="63"/>
                    <a:pt x="29766" y="63"/>
                  </a:cubicBezTo>
                  <a:cubicBezTo>
                    <a:pt x="29628" y="63"/>
                    <a:pt x="29489" y="64"/>
                    <a:pt x="29351" y="66"/>
                  </a:cubicBezTo>
                  <a:cubicBezTo>
                    <a:pt x="28601" y="73"/>
                    <a:pt x="27851" y="73"/>
                    <a:pt x="27101" y="73"/>
                  </a:cubicBezTo>
                  <a:cubicBezTo>
                    <a:pt x="26351" y="73"/>
                    <a:pt x="25602" y="73"/>
                    <a:pt x="24852" y="81"/>
                  </a:cubicBezTo>
                  <a:lnTo>
                    <a:pt x="23622" y="81"/>
                  </a:lnTo>
                  <a:cubicBezTo>
                    <a:pt x="23336" y="96"/>
                    <a:pt x="23096" y="126"/>
                    <a:pt x="22962" y="501"/>
                  </a:cubicBezTo>
                  <a:cubicBezTo>
                    <a:pt x="22922" y="607"/>
                    <a:pt x="22862" y="657"/>
                    <a:pt x="22802" y="657"/>
                  </a:cubicBezTo>
                  <a:cubicBezTo>
                    <a:pt x="22726" y="657"/>
                    <a:pt x="22650" y="576"/>
                    <a:pt x="22617" y="426"/>
                  </a:cubicBezTo>
                  <a:cubicBezTo>
                    <a:pt x="22579" y="184"/>
                    <a:pt x="22475" y="104"/>
                    <a:pt x="22307" y="104"/>
                  </a:cubicBezTo>
                  <a:cubicBezTo>
                    <a:pt x="22277" y="104"/>
                    <a:pt x="22246" y="107"/>
                    <a:pt x="22212" y="111"/>
                  </a:cubicBezTo>
                  <a:cubicBezTo>
                    <a:pt x="22182" y="113"/>
                    <a:pt x="22151" y="114"/>
                    <a:pt x="22121" y="114"/>
                  </a:cubicBezTo>
                  <a:cubicBezTo>
                    <a:pt x="22041" y="114"/>
                    <a:pt x="21961" y="109"/>
                    <a:pt x="21882" y="109"/>
                  </a:cubicBezTo>
                  <a:cubicBezTo>
                    <a:pt x="21797" y="109"/>
                    <a:pt x="21712" y="115"/>
                    <a:pt x="21627" y="141"/>
                  </a:cubicBezTo>
                  <a:lnTo>
                    <a:pt x="20067" y="141"/>
                  </a:lnTo>
                  <a:cubicBezTo>
                    <a:pt x="17577" y="156"/>
                    <a:pt x="15104" y="141"/>
                    <a:pt x="12628" y="216"/>
                  </a:cubicBezTo>
                  <a:cubicBezTo>
                    <a:pt x="12465" y="224"/>
                    <a:pt x="12301" y="227"/>
                    <a:pt x="12137" y="227"/>
                  </a:cubicBezTo>
                  <a:cubicBezTo>
                    <a:pt x="11880" y="227"/>
                    <a:pt x="11623" y="220"/>
                    <a:pt x="11365" y="220"/>
                  </a:cubicBezTo>
                  <a:cubicBezTo>
                    <a:pt x="11202" y="220"/>
                    <a:pt x="11038" y="223"/>
                    <a:pt x="10874" y="231"/>
                  </a:cubicBezTo>
                  <a:cubicBezTo>
                    <a:pt x="10591" y="248"/>
                    <a:pt x="10308" y="250"/>
                    <a:pt x="10025" y="250"/>
                  </a:cubicBezTo>
                  <a:cubicBezTo>
                    <a:pt x="9926" y="250"/>
                    <a:pt x="9826" y="250"/>
                    <a:pt x="9727" y="250"/>
                  </a:cubicBezTo>
                  <a:cubicBezTo>
                    <a:pt x="9344" y="250"/>
                    <a:pt x="8962" y="253"/>
                    <a:pt x="8579" y="291"/>
                  </a:cubicBezTo>
                  <a:cubicBezTo>
                    <a:pt x="8318" y="310"/>
                    <a:pt x="8057" y="316"/>
                    <a:pt x="7794" y="316"/>
                  </a:cubicBezTo>
                  <a:cubicBezTo>
                    <a:pt x="7439" y="316"/>
                    <a:pt x="7082" y="306"/>
                    <a:pt x="6720" y="306"/>
                  </a:cubicBezTo>
                  <a:cubicBezTo>
                    <a:pt x="5745" y="306"/>
                    <a:pt x="4770" y="321"/>
                    <a:pt x="3796" y="321"/>
                  </a:cubicBezTo>
                  <a:cubicBezTo>
                    <a:pt x="3760" y="469"/>
                    <a:pt x="3774" y="603"/>
                    <a:pt x="3808" y="733"/>
                  </a:cubicBezTo>
                  <a:lnTo>
                    <a:pt x="3808" y="733"/>
                  </a:lnTo>
                  <a:cubicBezTo>
                    <a:pt x="3777" y="695"/>
                    <a:pt x="3735" y="666"/>
                    <a:pt x="3676" y="651"/>
                  </a:cubicBezTo>
                  <a:cubicBezTo>
                    <a:pt x="3670" y="649"/>
                    <a:pt x="3664" y="648"/>
                    <a:pt x="3658" y="648"/>
                  </a:cubicBezTo>
                  <a:cubicBezTo>
                    <a:pt x="3619" y="648"/>
                    <a:pt x="3572" y="690"/>
                    <a:pt x="3527" y="754"/>
                  </a:cubicBezTo>
                  <a:lnTo>
                    <a:pt x="3527" y="754"/>
                  </a:lnTo>
                  <a:cubicBezTo>
                    <a:pt x="3581" y="625"/>
                    <a:pt x="3617" y="483"/>
                    <a:pt x="3630" y="321"/>
                  </a:cubicBezTo>
                  <a:lnTo>
                    <a:pt x="3360" y="321"/>
                  </a:lnTo>
                  <a:cubicBezTo>
                    <a:pt x="3286" y="361"/>
                    <a:pt x="3214" y="405"/>
                    <a:pt x="3144" y="455"/>
                  </a:cubicBezTo>
                  <a:lnTo>
                    <a:pt x="3144" y="455"/>
                  </a:lnTo>
                  <a:cubicBezTo>
                    <a:pt x="3153" y="441"/>
                    <a:pt x="3161" y="427"/>
                    <a:pt x="3166" y="411"/>
                  </a:cubicBezTo>
                  <a:cubicBezTo>
                    <a:pt x="3224" y="315"/>
                    <a:pt x="3201" y="286"/>
                    <a:pt x="3153" y="286"/>
                  </a:cubicBezTo>
                  <a:cubicBezTo>
                    <a:pt x="3126" y="286"/>
                    <a:pt x="3092" y="295"/>
                    <a:pt x="3060" y="306"/>
                  </a:cubicBezTo>
                  <a:cubicBezTo>
                    <a:pt x="2326" y="321"/>
                    <a:pt x="1606" y="321"/>
                    <a:pt x="871" y="336"/>
                  </a:cubicBezTo>
                  <a:cubicBezTo>
                    <a:pt x="451" y="351"/>
                    <a:pt x="256" y="756"/>
                    <a:pt x="451" y="1161"/>
                  </a:cubicBezTo>
                  <a:cubicBezTo>
                    <a:pt x="556" y="1371"/>
                    <a:pt x="691" y="1505"/>
                    <a:pt x="841" y="1641"/>
                  </a:cubicBezTo>
                  <a:cubicBezTo>
                    <a:pt x="946" y="1731"/>
                    <a:pt x="1051" y="1791"/>
                    <a:pt x="1111" y="1941"/>
                  </a:cubicBezTo>
                  <a:cubicBezTo>
                    <a:pt x="931" y="2075"/>
                    <a:pt x="751" y="2195"/>
                    <a:pt x="556" y="2315"/>
                  </a:cubicBezTo>
                  <a:cubicBezTo>
                    <a:pt x="181" y="2571"/>
                    <a:pt x="31" y="3051"/>
                    <a:pt x="196" y="3485"/>
                  </a:cubicBezTo>
                  <a:cubicBezTo>
                    <a:pt x="226" y="3575"/>
                    <a:pt x="286" y="3651"/>
                    <a:pt x="331" y="3725"/>
                  </a:cubicBezTo>
                  <a:cubicBezTo>
                    <a:pt x="511" y="3950"/>
                    <a:pt x="691" y="4145"/>
                    <a:pt x="886" y="4340"/>
                  </a:cubicBezTo>
                  <a:cubicBezTo>
                    <a:pt x="991" y="4460"/>
                    <a:pt x="976" y="4580"/>
                    <a:pt x="826" y="4610"/>
                  </a:cubicBezTo>
                  <a:cubicBezTo>
                    <a:pt x="631" y="4670"/>
                    <a:pt x="511" y="4820"/>
                    <a:pt x="391" y="4970"/>
                  </a:cubicBezTo>
                  <a:cubicBezTo>
                    <a:pt x="61" y="5345"/>
                    <a:pt x="77" y="5465"/>
                    <a:pt x="346" y="5945"/>
                  </a:cubicBezTo>
                  <a:cubicBezTo>
                    <a:pt x="376" y="6004"/>
                    <a:pt x="421" y="6034"/>
                    <a:pt x="466" y="6094"/>
                  </a:cubicBezTo>
                  <a:cubicBezTo>
                    <a:pt x="721" y="6380"/>
                    <a:pt x="961" y="6680"/>
                    <a:pt x="1216" y="6980"/>
                  </a:cubicBezTo>
                  <a:cubicBezTo>
                    <a:pt x="1066" y="7040"/>
                    <a:pt x="901" y="7114"/>
                    <a:pt x="721" y="7174"/>
                  </a:cubicBezTo>
                  <a:cubicBezTo>
                    <a:pt x="376" y="7280"/>
                    <a:pt x="226" y="7610"/>
                    <a:pt x="77" y="7924"/>
                  </a:cubicBezTo>
                  <a:cubicBezTo>
                    <a:pt x="1" y="8090"/>
                    <a:pt x="1" y="8314"/>
                    <a:pt x="106" y="8480"/>
                  </a:cubicBezTo>
                  <a:cubicBezTo>
                    <a:pt x="271" y="8750"/>
                    <a:pt x="436" y="9020"/>
                    <a:pt x="706" y="9184"/>
                  </a:cubicBezTo>
                  <a:cubicBezTo>
                    <a:pt x="946" y="9334"/>
                    <a:pt x="1156" y="9544"/>
                    <a:pt x="1381" y="9739"/>
                  </a:cubicBezTo>
                  <a:cubicBezTo>
                    <a:pt x="1321" y="9784"/>
                    <a:pt x="1306" y="9799"/>
                    <a:pt x="1291" y="9814"/>
                  </a:cubicBezTo>
                  <a:cubicBezTo>
                    <a:pt x="886" y="10024"/>
                    <a:pt x="571" y="10339"/>
                    <a:pt x="346" y="10774"/>
                  </a:cubicBezTo>
                  <a:cubicBezTo>
                    <a:pt x="286" y="10879"/>
                    <a:pt x="271" y="10954"/>
                    <a:pt x="316" y="11074"/>
                  </a:cubicBezTo>
                  <a:cubicBezTo>
                    <a:pt x="436" y="11493"/>
                    <a:pt x="721" y="11673"/>
                    <a:pt x="1081" y="11749"/>
                  </a:cubicBezTo>
                  <a:cubicBezTo>
                    <a:pt x="1198" y="11774"/>
                    <a:pt x="1310" y="11789"/>
                    <a:pt x="1416" y="11789"/>
                  </a:cubicBezTo>
                  <a:cubicBezTo>
                    <a:pt x="1744" y="11789"/>
                    <a:pt x="2016" y="11647"/>
                    <a:pt x="2220" y="11239"/>
                  </a:cubicBezTo>
                  <a:cubicBezTo>
                    <a:pt x="2356" y="10969"/>
                    <a:pt x="2580" y="10774"/>
                    <a:pt x="2866" y="10714"/>
                  </a:cubicBezTo>
                  <a:cubicBezTo>
                    <a:pt x="2904" y="10704"/>
                    <a:pt x="2938" y="10700"/>
                    <a:pt x="2969" y="10700"/>
                  </a:cubicBezTo>
                  <a:cubicBezTo>
                    <a:pt x="3134" y="10700"/>
                    <a:pt x="3196" y="10832"/>
                    <a:pt x="3120" y="11059"/>
                  </a:cubicBezTo>
                  <a:cubicBezTo>
                    <a:pt x="3076" y="11193"/>
                    <a:pt x="2986" y="11313"/>
                    <a:pt x="2910" y="11449"/>
                  </a:cubicBezTo>
                  <a:cubicBezTo>
                    <a:pt x="2850" y="11553"/>
                    <a:pt x="2730" y="11659"/>
                    <a:pt x="2836" y="11809"/>
                  </a:cubicBezTo>
                  <a:cubicBezTo>
                    <a:pt x="2910" y="11809"/>
                    <a:pt x="2986" y="11823"/>
                    <a:pt x="3060" y="11823"/>
                  </a:cubicBezTo>
                  <a:lnTo>
                    <a:pt x="25226" y="11823"/>
                  </a:lnTo>
                  <a:cubicBezTo>
                    <a:pt x="25395" y="11748"/>
                    <a:pt x="25564" y="11568"/>
                    <a:pt x="25729" y="11568"/>
                  </a:cubicBezTo>
                  <a:cubicBezTo>
                    <a:pt x="25828" y="11568"/>
                    <a:pt x="25926" y="11632"/>
                    <a:pt x="26021" y="11823"/>
                  </a:cubicBezTo>
                  <a:lnTo>
                    <a:pt x="30521" y="11823"/>
                  </a:lnTo>
                  <a:cubicBezTo>
                    <a:pt x="30768" y="11650"/>
                    <a:pt x="31019" y="11589"/>
                    <a:pt x="31271" y="11589"/>
                  </a:cubicBezTo>
                  <a:cubicBezTo>
                    <a:pt x="31628" y="11589"/>
                    <a:pt x="31989" y="11712"/>
                    <a:pt x="32350" y="11809"/>
                  </a:cubicBezTo>
                  <a:lnTo>
                    <a:pt x="33370" y="11809"/>
                  </a:lnTo>
                  <a:cubicBezTo>
                    <a:pt x="33384" y="11749"/>
                    <a:pt x="33384" y="11689"/>
                    <a:pt x="33340" y="11659"/>
                  </a:cubicBezTo>
                  <a:cubicBezTo>
                    <a:pt x="32875" y="11269"/>
                    <a:pt x="32455" y="10789"/>
                    <a:pt x="31810" y="10789"/>
                  </a:cubicBezTo>
                  <a:cubicBezTo>
                    <a:pt x="31761" y="10787"/>
                    <a:pt x="31711" y="10786"/>
                    <a:pt x="31661" y="10786"/>
                  </a:cubicBezTo>
                  <a:cubicBezTo>
                    <a:pt x="31497" y="10786"/>
                    <a:pt x="31331" y="10795"/>
                    <a:pt x="31164" y="10795"/>
                  </a:cubicBezTo>
                  <a:cubicBezTo>
                    <a:pt x="30980" y="10795"/>
                    <a:pt x="30795" y="10785"/>
                    <a:pt x="30611" y="10744"/>
                  </a:cubicBezTo>
                  <a:cubicBezTo>
                    <a:pt x="30431" y="10699"/>
                    <a:pt x="30251" y="10714"/>
                    <a:pt x="30071" y="10639"/>
                  </a:cubicBezTo>
                  <a:cubicBezTo>
                    <a:pt x="29921" y="10579"/>
                    <a:pt x="29651" y="10594"/>
                    <a:pt x="29665" y="10384"/>
                  </a:cubicBezTo>
                  <a:cubicBezTo>
                    <a:pt x="29685" y="10211"/>
                    <a:pt x="29816" y="10176"/>
                    <a:pt x="29958" y="10176"/>
                  </a:cubicBezTo>
                  <a:cubicBezTo>
                    <a:pt x="30026" y="10176"/>
                    <a:pt x="30097" y="10184"/>
                    <a:pt x="30161" y="10189"/>
                  </a:cubicBezTo>
                  <a:cubicBezTo>
                    <a:pt x="30565" y="10189"/>
                    <a:pt x="30940" y="10369"/>
                    <a:pt x="31315" y="10474"/>
                  </a:cubicBezTo>
                  <a:cubicBezTo>
                    <a:pt x="31405" y="10489"/>
                    <a:pt x="31480" y="10504"/>
                    <a:pt x="31570" y="10534"/>
                  </a:cubicBezTo>
                  <a:cubicBezTo>
                    <a:pt x="31600" y="10534"/>
                    <a:pt x="31630" y="10549"/>
                    <a:pt x="31660" y="10564"/>
                  </a:cubicBezTo>
                  <a:cubicBezTo>
                    <a:pt x="31727" y="10574"/>
                    <a:pt x="31795" y="10614"/>
                    <a:pt x="31866" y="10614"/>
                  </a:cubicBezTo>
                  <a:cubicBezTo>
                    <a:pt x="31906" y="10614"/>
                    <a:pt x="31947" y="10601"/>
                    <a:pt x="31990" y="10564"/>
                  </a:cubicBezTo>
                  <a:cubicBezTo>
                    <a:pt x="31990" y="10549"/>
                    <a:pt x="31990" y="10519"/>
                    <a:pt x="32005" y="10504"/>
                  </a:cubicBezTo>
                  <a:cubicBezTo>
                    <a:pt x="31990" y="10474"/>
                    <a:pt x="31990" y="10429"/>
                    <a:pt x="31960" y="10399"/>
                  </a:cubicBezTo>
                  <a:cubicBezTo>
                    <a:pt x="31945" y="10369"/>
                    <a:pt x="31915" y="10354"/>
                    <a:pt x="31900" y="10324"/>
                  </a:cubicBezTo>
                  <a:cubicBezTo>
                    <a:pt x="31840" y="10279"/>
                    <a:pt x="31795" y="10219"/>
                    <a:pt x="31750" y="10159"/>
                  </a:cubicBezTo>
                  <a:cubicBezTo>
                    <a:pt x="31300" y="9765"/>
                    <a:pt x="30849" y="9344"/>
                    <a:pt x="30236" y="9344"/>
                  </a:cubicBezTo>
                  <a:cubicBezTo>
                    <a:pt x="30196" y="9344"/>
                    <a:pt x="30156" y="9346"/>
                    <a:pt x="30115" y="9349"/>
                  </a:cubicBezTo>
                  <a:cubicBezTo>
                    <a:pt x="30105" y="9351"/>
                    <a:pt x="30094" y="9351"/>
                    <a:pt x="30084" y="9351"/>
                  </a:cubicBezTo>
                  <a:cubicBezTo>
                    <a:pt x="29972" y="9351"/>
                    <a:pt x="29849" y="9286"/>
                    <a:pt x="29725" y="9244"/>
                  </a:cubicBezTo>
                  <a:cubicBezTo>
                    <a:pt x="29455" y="9169"/>
                    <a:pt x="29201" y="9064"/>
                    <a:pt x="28961" y="8900"/>
                  </a:cubicBezTo>
                  <a:cubicBezTo>
                    <a:pt x="28871" y="8824"/>
                    <a:pt x="28751" y="8764"/>
                    <a:pt x="28811" y="8614"/>
                  </a:cubicBezTo>
                  <a:cubicBezTo>
                    <a:pt x="28838" y="8560"/>
                    <a:pt x="28878" y="8542"/>
                    <a:pt x="28921" y="8542"/>
                  </a:cubicBezTo>
                  <a:cubicBezTo>
                    <a:pt x="28973" y="8542"/>
                    <a:pt x="29032" y="8568"/>
                    <a:pt x="29081" y="8584"/>
                  </a:cubicBezTo>
                  <a:cubicBezTo>
                    <a:pt x="29591" y="8764"/>
                    <a:pt x="30085" y="9004"/>
                    <a:pt x="30551" y="9289"/>
                  </a:cubicBezTo>
                  <a:cubicBezTo>
                    <a:pt x="30850" y="9409"/>
                    <a:pt x="31090" y="9634"/>
                    <a:pt x="31375" y="9784"/>
                  </a:cubicBezTo>
                  <a:cubicBezTo>
                    <a:pt x="31420" y="9814"/>
                    <a:pt x="31465" y="9829"/>
                    <a:pt x="31510" y="9844"/>
                  </a:cubicBezTo>
                  <a:cubicBezTo>
                    <a:pt x="31555" y="9859"/>
                    <a:pt x="31585" y="9859"/>
                    <a:pt x="31615" y="9859"/>
                  </a:cubicBezTo>
                  <a:cubicBezTo>
                    <a:pt x="31690" y="9844"/>
                    <a:pt x="31720" y="9784"/>
                    <a:pt x="31735" y="9694"/>
                  </a:cubicBezTo>
                  <a:cubicBezTo>
                    <a:pt x="31735" y="9664"/>
                    <a:pt x="31720" y="9634"/>
                    <a:pt x="31705" y="9589"/>
                  </a:cubicBezTo>
                  <a:lnTo>
                    <a:pt x="31660" y="9499"/>
                  </a:lnTo>
                  <a:cubicBezTo>
                    <a:pt x="31585" y="9364"/>
                    <a:pt x="31495" y="9259"/>
                    <a:pt x="31405" y="9154"/>
                  </a:cubicBezTo>
                  <a:cubicBezTo>
                    <a:pt x="31060" y="8750"/>
                    <a:pt x="30761" y="8284"/>
                    <a:pt x="30475" y="7820"/>
                  </a:cubicBezTo>
                  <a:cubicBezTo>
                    <a:pt x="30401" y="7714"/>
                    <a:pt x="30281" y="7564"/>
                    <a:pt x="30385" y="7460"/>
                  </a:cubicBezTo>
                  <a:cubicBezTo>
                    <a:pt x="30413" y="7431"/>
                    <a:pt x="30441" y="7420"/>
                    <a:pt x="30467" y="7420"/>
                  </a:cubicBezTo>
                  <a:cubicBezTo>
                    <a:pt x="30552" y="7420"/>
                    <a:pt x="30625" y="7541"/>
                    <a:pt x="30671" y="7610"/>
                  </a:cubicBezTo>
                  <a:cubicBezTo>
                    <a:pt x="30985" y="8044"/>
                    <a:pt x="31285" y="8480"/>
                    <a:pt x="31480" y="8990"/>
                  </a:cubicBezTo>
                  <a:cubicBezTo>
                    <a:pt x="31885" y="9874"/>
                    <a:pt x="32365" y="10684"/>
                    <a:pt x="33070" y="11283"/>
                  </a:cubicBezTo>
                  <a:cubicBezTo>
                    <a:pt x="33100" y="11299"/>
                    <a:pt x="33130" y="11329"/>
                    <a:pt x="33160" y="11343"/>
                  </a:cubicBezTo>
                  <a:cubicBezTo>
                    <a:pt x="33174" y="11359"/>
                    <a:pt x="33190" y="11359"/>
                    <a:pt x="33204" y="11373"/>
                  </a:cubicBezTo>
                  <a:lnTo>
                    <a:pt x="33294" y="11419"/>
                  </a:lnTo>
                  <a:cubicBezTo>
                    <a:pt x="33324" y="11419"/>
                    <a:pt x="33354" y="11419"/>
                    <a:pt x="33384" y="11389"/>
                  </a:cubicBezTo>
                  <a:cubicBezTo>
                    <a:pt x="33474" y="11149"/>
                    <a:pt x="33280" y="11014"/>
                    <a:pt x="33234" y="10819"/>
                  </a:cubicBezTo>
                  <a:cubicBezTo>
                    <a:pt x="33220" y="10774"/>
                    <a:pt x="33204" y="10744"/>
                    <a:pt x="33204" y="10714"/>
                  </a:cubicBezTo>
                  <a:cubicBezTo>
                    <a:pt x="33174" y="10654"/>
                    <a:pt x="33160" y="10609"/>
                    <a:pt x="33130" y="10549"/>
                  </a:cubicBezTo>
                  <a:cubicBezTo>
                    <a:pt x="32830" y="9904"/>
                    <a:pt x="32455" y="9304"/>
                    <a:pt x="32230" y="8614"/>
                  </a:cubicBezTo>
                  <a:cubicBezTo>
                    <a:pt x="32170" y="8420"/>
                    <a:pt x="31990" y="8104"/>
                    <a:pt x="32170" y="8014"/>
                  </a:cubicBezTo>
                  <a:cubicBezTo>
                    <a:pt x="32193" y="8004"/>
                    <a:pt x="32214" y="7999"/>
                    <a:pt x="32234" y="7999"/>
                  </a:cubicBezTo>
                  <a:cubicBezTo>
                    <a:pt x="32389" y="7999"/>
                    <a:pt x="32479" y="8278"/>
                    <a:pt x="32545" y="8464"/>
                  </a:cubicBezTo>
                  <a:cubicBezTo>
                    <a:pt x="32800" y="9094"/>
                    <a:pt x="33040" y="9739"/>
                    <a:pt x="33160" y="10414"/>
                  </a:cubicBezTo>
                  <a:cubicBezTo>
                    <a:pt x="33234" y="10834"/>
                    <a:pt x="33400" y="11209"/>
                    <a:pt x="33594" y="11569"/>
                  </a:cubicBezTo>
                  <a:cubicBezTo>
                    <a:pt x="33640" y="11673"/>
                    <a:pt x="33730" y="11749"/>
                    <a:pt x="33804" y="11823"/>
                  </a:cubicBezTo>
                  <a:cubicBezTo>
                    <a:pt x="34150" y="11793"/>
                    <a:pt x="34164" y="11779"/>
                    <a:pt x="34180" y="11419"/>
                  </a:cubicBezTo>
                  <a:cubicBezTo>
                    <a:pt x="34180" y="11253"/>
                    <a:pt x="34164" y="11089"/>
                    <a:pt x="34134" y="10924"/>
                  </a:cubicBezTo>
                  <a:cubicBezTo>
                    <a:pt x="34044" y="10564"/>
                    <a:pt x="33864" y="10279"/>
                    <a:pt x="33700" y="9964"/>
                  </a:cubicBezTo>
                  <a:cubicBezTo>
                    <a:pt x="33670" y="9889"/>
                    <a:pt x="33580" y="9799"/>
                    <a:pt x="33670" y="9709"/>
                  </a:cubicBezTo>
                  <a:cubicBezTo>
                    <a:pt x="33940" y="9469"/>
                    <a:pt x="33954" y="9050"/>
                    <a:pt x="34210" y="8794"/>
                  </a:cubicBezTo>
                  <a:cubicBezTo>
                    <a:pt x="34330" y="8660"/>
                    <a:pt x="34344" y="8480"/>
                    <a:pt x="34284" y="8284"/>
                  </a:cubicBezTo>
                  <a:cubicBezTo>
                    <a:pt x="34194" y="8014"/>
                    <a:pt x="34060" y="7774"/>
                    <a:pt x="33894" y="7550"/>
                  </a:cubicBezTo>
                  <a:cubicBezTo>
                    <a:pt x="33804" y="7414"/>
                    <a:pt x="33790" y="7324"/>
                    <a:pt x="33940" y="7204"/>
                  </a:cubicBezTo>
                  <a:cubicBezTo>
                    <a:pt x="34434" y="6800"/>
                    <a:pt x="34540" y="6230"/>
                    <a:pt x="34284" y="5615"/>
                  </a:cubicBezTo>
                  <a:cubicBezTo>
                    <a:pt x="34180" y="5390"/>
                    <a:pt x="34044" y="5210"/>
                    <a:pt x="33880" y="5030"/>
                  </a:cubicBezTo>
                  <a:cubicBezTo>
                    <a:pt x="33700" y="4805"/>
                    <a:pt x="33700" y="4760"/>
                    <a:pt x="33910" y="4595"/>
                  </a:cubicBezTo>
                  <a:cubicBezTo>
                    <a:pt x="34164" y="4400"/>
                    <a:pt x="34254" y="4145"/>
                    <a:pt x="34194" y="3815"/>
                  </a:cubicBezTo>
                  <a:cubicBezTo>
                    <a:pt x="34180" y="3711"/>
                    <a:pt x="34180" y="3591"/>
                    <a:pt x="34180" y="3485"/>
                  </a:cubicBezTo>
                  <a:cubicBezTo>
                    <a:pt x="34130" y="3421"/>
                    <a:pt x="34073" y="3404"/>
                    <a:pt x="34013" y="3404"/>
                  </a:cubicBezTo>
                  <a:cubicBezTo>
                    <a:pt x="33946" y="3404"/>
                    <a:pt x="33876" y="3425"/>
                    <a:pt x="33804" y="3425"/>
                  </a:cubicBezTo>
                  <a:cubicBezTo>
                    <a:pt x="33782" y="3430"/>
                    <a:pt x="33760" y="3433"/>
                    <a:pt x="33739" y="3433"/>
                  </a:cubicBezTo>
                  <a:cubicBezTo>
                    <a:pt x="33688" y="3433"/>
                    <a:pt x="33641" y="3414"/>
                    <a:pt x="33610" y="3351"/>
                  </a:cubicBezTo>
                  <a:cubicBezTo>
                    <a:pt x="33580" y="3261"/>
                    <a:pt x="33654" y="3201"/>
                    <a:pt x="33700" y="3155"/>
                  </a:cubicBezTo>
                  <a:cubicBezTo>
                    <a:pt x="33804" y="3051"/>
                    <a:pt x="33924" y="2975"/>
                    <a:pt x="33954" y="2811"/>
                  </a:cubicBezTo>
                  <a:cubicBezTo>
                    <a:pt x="33940" y="2781"/>
                    <a:pt x="33924" y="2751"/>
                    <a:pt x="33894" y="2721"/>
                  </a:cubicBezTo>
                  <a:cubicBezTo>
                    <a:pt x="33654" y="2405"/>
                    <a:pt x="33504" y="2045"/>
                    <a:pt x="33834" y="1731"/>
                  </a:cubicBezTo>
                  <a:cubicBezTo>
                    <a:pt x="34180" y="1385"/>
                    <a:pt x="34180" y="995"/>
                    <a:pt x="34104" y="561"/>
                  </a:cubicBezTo>
                  <a:cubicBezTo>
                    <a:pt x="33761" y="217"/>
                    <a:pt x="33392" y="0"/>
                    <a:pt x="32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-1166228" y="1784165"/>
              <a:ext cx="179905" cy="124795"/>
            </a:xfrm>
            <a:custGeom>
              <a:avLst/>
              <a:gdLst/>
              <a:ahLst/>
              <a:cxnLst/>
              <a:rect l="l" t="t" r="r" b="b"/>
              <a:pathLst>
                <a:path w="4110" h="2851" extrusionOk="0">
                  <a:moveTo>
                    <a:pt x="1845" y="1"/>
                  </a:moveTo>
                  <a:cubicBezTo>
                    <a:pt x="1755" y="61"/>
                    <a:pt x="1725" y="151"/>
                    <a:pt x="1695" y="256"/>
                  </a:cubicBezTo>
                  <a:cubicBezTo>
                    <a:pt x="1770" y="376"/>
                    <a:pt x="1845" y="481"/>
                    <a:pt x="1920" y="586"/>
                  </a:cubicBezTo>
                  <a:cubicBezTo>
                    <a:pt x="1935" y="616"/>
                    <a:pt x="1965" y="646"/>
                    <a:pt x="1980" y="676"/>
                  </a:cubicBezTo>
                  <a:cubicBezTo>
                    <a:pt x="2055" y="766"/>
                    <a:pt x="2025" y="916"/>
                    <a:pt x="2130" y="991"/>
                  </a:cubicBezTo>
                  <a:cubicBezTo>
                    <a:pt x="2160" y="1021"/>
                    <a:pt x="2175" y="1051"/>
                    <a:pt x="2205" y="1081"/>
                  </a:cubicBezTo>
                  <a:lnTo>
                    <a:pt x="2160" y="1036"/>
                  </a:lnTo>
                  <a:cubicBezTo>
                    <a:pt x="2145" y="1036"/>
                    <a:pt x="2145" y="1021"/>
                    <a:pt x="2130" y="1006"/>
                  </a:cubicBezTo>
                  <a:lnTo>
                    <a:pt x="2070" y="946"/>
                  </a:lnTo>
                  <a:cubicBezTo>
                    <a:pt x="2010" y="871"/>
                    <a:pt x="1905" y="916"/>
                    <a:pt x="1845" y="841"/>
                  </a:cubicBezTo>
                  <a:lnTo>
                    <a:pt x="1770" y="766"/>
                  </a:lnTo>
                  <a:cubicBezTo>
                    <a:pt x="1455" y="616"/>
                    <a:pt x="1215" y="331"/>
                    <a:pt x="886" y="256"/>
                  </a:cubicBezTo>
                  <a:cubicBezTo>
                    <a:pt x="811" y="301"/>
                    <a:pt x="732" y="316"/>
                    <a:pt x="651" y="316"/>
                  </a:cubicBezTo>
                  <a:cubicBezTo>
                    <a:pt x="570" y="316"/>
                    <a:pt x="488" y="301"/>
                    <a:pt x="406" y="286"/>
                  </a:cubicBezTo>
                  <a:cubicBezTo>
                    <a:pt x="338" y="271"/>
                    <a:pt x="266" y="249"/>
                    <a:pt x="197" y="249"/>
                  </a:cubicBezTo>
                  <a:cubicBezTo>
                    <a:pt x="128" y="249"/>
                    <a:pt x="60" y="271"/>
                    <a:pt x="0" y="346"/>
                  </a:cubicBezTo>
                  <a:cubicBezTo>
                    <a:pt x="226" y="481"/>
                    <a:pt x="450" y="511"/>
                    <a:pt x="690" y="511"/>
                  </a:cubicBezTo>
                  <a:cubicBezTo>
                    <a:pt x="728" y="511"/>
                    <a:pt x="766" y="510"/>
                    <a:pt x="803" y="510"/>
                  </a:cubicBezTo>
                  <a:cubicBezTo>
                    <a:pt x="899" y="510"/>
                    <a:pt x="993" y="517"/>
                    <a:pt x="1080" y="571"/>
                  </a:cubicBezTo>
                  <a:cubicBezTo>
                    <a:pt x="1425" y="811"/>
                    <a:pt x="1770" y="1021"/>
                    <a:pt x="2070" y="1336"/>
                  </a:cubicBezTo>
                  <a:cubicBezTo>
                    <a:pt x="2100" y="1396"/>
                    <a:pt x="2175" y="1381"/>
                    <a:pt x="2205" y="1426"/>
                  </a:cubicBezTo>
                  <a:lnTo>
                    <a:pt x="2280" y="1501"/>
                  </a:lnTo>
                  <a:lnTo>
                    <a:pt x="2295" y="1501"/>
                  </a:lnTo>
                  <a:cubicBezTo>
                    <a:pt x="2220" y="1591"/>
                    <a:pt x="2550" y="1606"/>
                    <a:pt x="2310" y="1726"/>
                  </a:cubicBezTo>
                  <a:cubicBezTo>
                    <a:pt x="2160" y="1726"/>
                    <a:pt x="1995" y="1711"/>
                    <a:pt x="1845" y="1711"/>
                  </a:cubicBezTo>
                  <a:cubicBezTo>
                    <a:pt x="1709" y="1711"/>
                    <a:pt x="1572" y="1698"/>
                    <a:pt x="1437" y="1698"/>
                  </a:cubicBezTo>
                  <a:cubicBezTo>
                    <a:pt x="1247" y="1698"/>
                    <a:pt x="1061" y="1723"/>
                    <a:pt x="886" y="1846"/>
                  </a:cubicBezTo>
                  <a:cubicBezTo>
                    <a:pt x="952" y="1912"/>
                    <a:pt x="1024" y="1925"/>
                    <a:pt x="1099" y="1925"/>
                  </a:cubicBezTo>
                  <a:cubicBezTo>
                    <a:pt x="1142" y="1925"/>
                    <a:pt x="1186" y="1921"/>
                    <a:pt x="1230" y="1921"/>
                  </a:cubicBezTo>
                  <a:lnTo>
                    <a:pt x="2205" y="1921"/>
                  </a:lnTo>
                  <a:cubicBezTo>
                    <a:pt x="2310" y="1936"/>
                    <a:pt x="2400" y="1921"/>
                    <a:pt x="2490" y="1966"/>
                  </a:cubicBezTo>
                  <a:cubicBezTo>
                    <a:pt x="2910" y="2236"/>
                    <a:pt x="3329" y="2476"/>
                    <a:pt x="3675" y="2836"/>
                  </a:cubicBezTo>
                  <a:cubicBezTo>
                    <a:pt x="3825" y="2836"/>
                    <a:pt x="3975" y="2836"/>
                    <a:pt x="4109" y="2850"/>
                  </a:cubicBezTo>
                  <a:cubicBezTo>
                    <a:pt x="4079" y="2760"/>
                    <a:pt x="4049" y="2656"/>
                    <a:pt x="3975" y="2596"/>
                  </a:cubicBezTo>
                  <a:cubicBezTo>
                    <a:pt x="3839" y="2550"/>
                    <a:pt x="3735" y="2476"/>
                    <a:pt x="3599" y="2430"/>
                  </a:cubicBezTo>
                  <a:cubicBezTo>
                    <a:pt x="3585" y="2400"/>
                    <a:pt x="3555" y="2370"/>
                    <a:pt x="3525" y="2340"/>
                  </a:cubicBezTo>
                  <a:cubicBezTo>
                    <a:pt x="3509" y="2310"/>
                    <a:pt x="3479" y="2296"/>
                    <a:pt x="3449" y="2266"/>
                  </a:cubicBezTo>
                  <a:cubicBezTo>
                    <a:pt x="3269" y="2041"/>
                    <a:pt x="3015" y="1891"/>
                    <a:pt x="2835" y="1621"/>
                  </a:cubicBezTo>
                  <a:cubicBezTo>
                    <a:pt x="2490" y="1096"/>
                    <a:pt x="2115" y="586"/>
                    <a:pt x="1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-2418800" y="1853633"/>
              <a:ext cx="99495" cy="54891"/>
            </a:xfrm>
            <a:custGeom>
              <a:avLst/>
              <a:gdLst/>
              <a:ahLst/>
              <a:cxnLst/>
              <a:rect l="l" t="t" r="r" b="b"/>
              <a:pathLst>
                <a:path w="2273" h="1254" extrusionOk="0">
                  <a:moveTo>
                    <a:pt x="1892" y="1"/>
                  </a:moveTo>
                  <a:cubicBezTo>
                    <a:pt x="1872" y="1"/>
                    <a:pt x="1852" y="2"/>
                    <a:pt x="1830" y="4"/>
                  </a:cubicBezTo>
                  <a:cubicBezTo>
                    <a:pt x="1740" y="19"/>
                    <a:pt x="1650" y="64"/>
                    <a:pt x="1560" y="109"/>
                  </a:cubicBezTo>
                  <a:cubicBezTo>
                    <a:pt x="1336" y="229"/>
                    <a:pt x="1126" y="424"/>
                    <a:pt x="1021" y="663"/>
                  </a:cubicBezTo>
                  <a:cubicBezTo>
                    <a:pt x="850" y="1052"/>
                    <a:pt x="612" y="1196"/>
                    <a:pt x="304" y="1196"/>
                  </a:cubicBezTo>
                  <a:cubicBezTo>
                    <a:pt x="232" y="1196"/>
                    <a:pt x="156" y="1188"/>
                    <a:pt x="76" y="1173"/>
                  </a:cubicBezTo>
                  <a:cubicBezTo>
                    <a:pt x="46" y="1173"/>
                    <a:pt x="31" y="1189"/>
                    <a:pt x="1" y="1189"/>
                  </a:cubicBezTo>
                  <a:cubicBezTo>
                    <a:pt x="55" y="1243"/>
                    <a:pt x="119" y="1254"/>
                    <a:pt x="185" y="1254"/>
                  </a:cubicBezTo>
                  <a:cubicBezTo>
                    <a:pt x="229" y="1254"/>
                    <a:pt x="274" y="1249"/>
                    <a:pt x="316" y="1249"/>
                  </a:cubicBezTo>
                  <a:lnTo>
                    <a:pt x="1756" y="1249"/>
                  </a:lnTo>
                  <a:cubicBezTo>
                    <a:pt x="1756" y="1129"/>
                    <a:pt x="1846" y="1053"/>
                    <a:pt x="1890" y="963"/>
                  </a:cubicBezTo>
                  <a:cubicBezTo>
                    <a:pt x="1996" y="813"/>
                    <a:pt x="2100" y="649"/>
                    <a:pt x="2160" y="484"/>
                  </a:cubicBezTo>
                  <a:cubicBezTo>
                    <a:pt x="2272" y="190"/>
                    <a:pt x="2163" y="1"/>
                    <a:pt x="1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-2355766" y="1405439"/>
              <a:ext cx="68985" cy="145762"/>
            </a:xfrm>
            <a:custGeom>
              <a:avLst/>
              <a:gdLst/>
              <a:ahLst/>
              <a:cxnLst/>
              <a:rect l="l" t="t" r="r" b="b"/>
              <a:pathLst>
                <a:path w="1576" h="3330" extrusionOk="0">
                  <a:moveTo>
                    <a:pt x="1110" y="0"/>
                  </a:moveTo>
                  <a:cubicBezTo>
                    <a:pt x="946" y="480"/>
                    <a:pt x="690" y="870"/>
                    <a:pt x="316" y="1154"/>
                  </a:cubicBezTo>
                  <a:cubicBezTo>
                    <a:pt x="316" y="1230"/>
                    <a:pt x="346" y="1290"/>
                    <a:pt x="376" y="1350"/>
                  </a:cubicBezTo>
                  <a:cubicBezTo>
                    <a:pt x="390" y="1634"/>
                    <a:pt x="286" y="1890"/>
                    <a:pt x="240" y="2160"/>
                  </a:cubicBezTo>
                  <a:cubicBezTo>
                    <a:pt x="180" y="2234"/>
                    <a:pt x="240" y="2340"/>
                    <a:pt x="166" y="2414"/>
                  </a:cubicBezTo>
                  <a:cubicBezTo>
                    <a:pt x="196" y="2594"/>
                    <a:pt x="76" y="2744"/>
                    <a:pt x="106" y="2910"/>
                  </a:cubicBezTo>
                  <a:cubicBezTo>
                    <a:pt x="210" y="3030"/>
                    <a:pt x="0" y="3270"/>
                    <a:pt x="240" y="3330"/>
                  </a:cubicBezTo>
                  <a:cubicBezTo>
                    <a:pt x="226" y="2610"/>
                    <a:pt x="466" y="1980"/>
                    <a:pt x="766" y="1364"/>
                  </a:cubicBezTo>
                  <a:cubicBezTo>
                    <a:pt x="840" y="1694"/>
                    <a:pt x="900" y="2010"/>
                    <a:pt x="826" y="2324"/>
                  </a:cubicBezTo>
                  <a:cubicBezTo>
                    <a:pt x="838" y="2326"/>
                    <a:pt x="850" y="2327"/>
                    <a:pt x="860" y="2327"/>
                  </a:cubicBezTo>
                  <a:cubicBezTo>
                    <a:pt x="1042" y="2327"/>
                    <a:pt x="980" y="2094"/>
                    <a:pt x="1050" y="1994"/>
                  </a:cubicBezTo>
                  <a:cubicBezTo>
                    <a:pt x="1066" y="1710"/>
                    <a:pt x="1006" y="1440"/>
                    <a:pt x="946" y="1184"/>
                  </a:cubicBezTo>
                  <a:cubicBezTo>
                    <a:pt x="856" y="840"/>
                    <a:pt x="990" y="600"/>
                    <a:pt x="1170" y="330"/>
                  </a:cubicBezTo>
                  <a:cubicBezTo>
                    <a:pt x="1290" y="600"/>
                    <a:pt x="1350" y="840"/>
                    <a:pt x="1350" y="1110"/>
                  </a:cubicBezTo>
                  <a:cubicBezTo>
                    <a:pt x="1350" y="1244"/>
                    <a:pt x="1320" y="1380"/>
                    <a:pt x="1410" y="1500"/>
                  </a:cubicBezTo>
                  <a:cubicBezTo>
                    <a:pt x="1546" y="1364"/>
                    <a:pt x="1530" y="1170"/>
                    <a:pt x="1576" y="990"/>
                  </a:cubicBezTo>
                  <a:cubicBezTo>
                    <a:pt x="1456" y="660"/>
                    <a:pt x="1350" y="330"/>
                    <a:pt x="1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-2397789" y="1401849"/>
              <a:ext cx="78834" cy="61719"/>
            </a:xfrm>
            <a:custGeom>
              <a:avLst/>
              <a:gdLst/>
              <a:ahLst/>
              <a:cxnLst/>
              <a:rect l="l" t="t" r="r" b="b"/>
              <a:pathLst>
                <a:path w="1801" h="1410" extrusionOk="0">
                  <a:moveTo>
                    <a:pt x="1611" y="0"/>
                  </a:moveTo>
                  <a:cubicBezTo>
                    <a:pt x="1575" y="0"/>
                    <a:pt x="1539" y="18"/>
                    <a:pt x="1500" y="67"/>
                  </a:cubicBezTo>
                  <a:cubicBezTo>
                    <a:pt x="1505" y="80"/>
                    <a:pt x="1508" y="84"/>
                    <a:pt x="1511" y="84"/>
                  </a:cubicBezTo>
                  <a:cubicBezTo>
                    <a:pt x="1515" y="84"/>
                    <a:pt x="1518" y="73"/>
                    <a:pt x="1523" y="73"/>
                  </a:cubicBezTo>
                  <a:cubicBezTo>
                    <a:pt x="1525" y="73"/>
                    <a:pt x="1527" y="76"/>
                    <a:pt x="1530" y="82"/>
                  </a:cubicBezTo>
                  <a:cubicBezTo>
                    <a:pt x="1636" y="187"/>
                    <a:pt x="1516" y="187"/>
                    <a:pt x="1486" y="187"/>
                  </a:cubicBezTo>
                  <a:cubicBezTo>
                    <a:pt x="1156" y="232"/>
                    <a:pt x="856" y="412"/>
                    <a:pt x="556" y="577"/>
                  </a:cubicBezTo>
                  <a:cubicBezTo>
                    <a:pt x="481" y="636"/>
                    <a:pt x="391" y="682"/>
                    <a:pt x="331" y="742"/>
                  </a:cubicBezTo>
                  <a:cubicBezTo>
                    <a:pt x="241" y="832"/>
                    <a:pt x="136" y="922"/>
                    <a:pt x="61" y="1026"/>
                  </a:cubicBezTo>
                  <a:cubicBezTo>
                    <a:pt x="1" y="1116"/>
                    <a:pt x="1" y="1236"/>
                    <a:pt x="61" y="1342"/>
                  </a:cubicBezTo>
                  <a:cubicBezTo>
                    <a:pt x="86" y="1393"/>
                    <a:pt x="131" y="1410"/>
                    <a:pt x="178" y="1410"/>
                  </a:cubicBezTo>
                  <a:cubicBezTo>
                    <a:pt x="215" y="1410"/>
                    <a:pt x="253" y="1399"/>
                    <a:pt x="286" y="1386"/>
                  </a:cubicBezTo>
                  <a:cubicBezTo>
                    <a:pt x="451" y="1326"/>
                    <a:pt x="600" y="1252"/>
                    <a:pt x="750" y="1146"/>
                  </a:cubicBezTo>
                  <a:cubicBezTo>
                    <a:pt x="1156" y="862"/>
                    <a:pt x="1410" y="397"/>
                    <a:pt x="1800" y="82"/>
                  </a:cubicBezTo>
                  <a:cubicBezTo>
                    <a:pt x="1734" y="53"/>
                    <a:pt x="1673" y="0"/>
                    <a:pt x="1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-1519435" y="1394233"/>
              <a:ext cx="87370" cy="33223"/>
            </a:xfrm>
            <a:custGeom>
              <a:avLst/>
              <a:gdLst/>
              <a:ahLst/>
              <a:cxnLst/>
              <a:rect l="l" t="t" r="r" b="b"/>
              <a:pathLst>
                <a:path w="1996" h="759" extrusionOk="0">
                  <a:moveTo>
                    <a:pt x="211" y="1"/>
                  </a:moveTo>
                  <a:cubicBezTo>
                    <a:pt x="136" y="1"/>
                    <a:pt x="61" y="1"/>
                    <a:pt x="1" y="76"/>
                  </a:cubicBezTo>
                  <a:cubicBezTo>
                    <a:pt x="181" y="76"/>
                    <a:pt x="376" y="76"/>
                    <a:pt x="556" y="91"/>
                  </a:cubicBezTo>
                  <a:cubicBezTo>
                    <a:pt x="856" y="91"/>
                    <a:pt x="856" y="91"/>
                    <a:pt x="886" y="436"/>
                  </a:cubicBezTo>
                  <a:cubicBezTo>
                    <a:pt x="886" y="571"/>
                    <a:pt x="901" y="706"/>
                    <a:pt x="1036" y="736"/>
                  </a:cubicBezTo>
                  <a:cubicBezTo>
                    <a:pt x="1078" y="750"/>
                    <a:pt x="1119" y="758"/>
                    <a:pt x="1158" y="758"/>
                  </a:cubicBezTo>
                  <a:cubicBezTo>
                    <a:pt x="1243" y="758"/>
                    <a:pt x="1319" y="719"/>
                    <a:pt x="1380" y="616"/>
                  </a:cubicBezTo>
                  <a:cubicBezTo>
                    <a:pt x="1426" y="526"/>
                    <a:pt x="1500" y="451"/>
                    <a:pt x="1516" y="361"/>
                  </a:cubicBezTo>
                  <a:cubicBezTo>
                    <a:pt x="1542" y="154"/>
                    <a:pt x="1635" y="70"/>
                    <a:pt x="1784" y="70"/>
                  </a:cubicBezTo>
                  <a:cubicBezTo>
                    <a:pt x="1808" y="70"/>
                    <a:pt x="1833" y="72"/>
                    <a:pt x="1860" y="76"/>
                  </a:cubicBezTo>
                  <a:cubicBezTo>
                    <a:pt x="1906" y="76"/>
                    <a:pt x="1950" y="31"/>
                    <a:pt x="1996" y="16"/>
                  </a:cubicBezTo>
                  <a:cubicBezTo>
                    <a:pt x="1396" y="1"/>
                    <a:pt x="79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-1130115" y="1893948"/>
              <a:ext cx="80147" cy="15014"/>
            </a:xfrm>
            <a:custGeom>
              <a:avLst/>
              <a:gdLst/>
              <a:ahLst/>
              <a:cxnLst/>
              <a:rect l="l" t="t" r="r" b="b"/>
              <a:pathLst>
                <a:path w="1831" h="343" extrusionOk="0">
                  <a:moveTo>
                    <a:pt x="728" y="1"/>
                  </a:moveTo>
                  <a:cubicBezTo>
                    <a:pt x="617" y="1"/>
                    <a:pt x="504" y="10"/>
                    <a:pt x="390" y="28"/>
                  </a:cubicBezTo>
                  <a:cubicBezTo>
                    <a:pt x="225" y="58"/>
                    <a:pt x="61" y="118"/>
                    <a:pt x="1" y="342"/>
                  </a:cubicBezTo>
                  <a:cubicBezTo>
                    <a:pt x="615" y="328"/>
                    <a:pt x="1215" y="328"/>
                    <a:pt x="1830" y="328"/>
                  </a:cubicBezTo>
                  <a:cubicBezTo>
                    <a:pt x="1800" y="282"/>
                    <a:pt x="1770" y="222"/>
                    <a:pt x="1740" y="208"/>
                  </a:cubicBezTo>
                  <a:cubicBezTo>
                    <a:pt x="1411" y="83"/>
                    <a:pt x="1074" y="1"/>
                    <a:pt x="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-1003435" y="1514390"/>
              <a:ext cx="34186" cy="32786"/>
            </a:xfrm>
            <a:custGeom>
              <a:avLst/>
              <a:gdLst/>
              <a:ahLst/>
              <a:cxnLst/>
              <a:rect l="l" t="t" r="r" b="b"/>
              <a:pathLst>
                <a:path w="781" h="749" extrusionOk="0">
                  <a:moveTo>
                    <a:pt x="540" y="1"/>
                  </a:moveTo>
                  <a:cubicBezTo>
                    <a:pt x="406" y="135"/>
                    <a:pt x="226" y="211"/>
                    <a:pt x="120" y="375"/>
                  </a:cubicBezTo>
                  <a:cubicBezTo>
                    <a:pt x="0" y="541"/>
                    <a:pt x="30" y="645"/>
                    <a:pt x="196" y="721"/>
                  </a:cubicBezTo>
                  <a:cubicBezTo>
                    <a:pt x="245" y="737"/>
                    <a:pt x="290" y="749"/>
                    <a:pt x="335" y="749"/>
                  </a:cubicBezTo>
                  <a:cubicBezTo>
                    <a:pt x="372" y="749"/>
                    <a:pt x="410" y="741"/>
                    <a:pt x="450" y="721"/>
                  </a:cubicBezTo>
                  <a:cubicBezTo>
                    <a:pt x="556" y="675"/>
                    <a:pt x="660" y="675"/>
                    <a:pt x="766" y="675"/>
                  </a:cubicBezTo>
                  <a:cubicBezTo>
                    <a:pt x="780" y="421"/>
                    <a:pt x="630" y="225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-1000809" y="1415944"/>
              <a:ext cx="38126" cy="94549"/>
            </a:xfrm>
            <a:custGeom>
              <a:avLst/>
              <a:gdLst/>
              <a:ahLst/>
              <a:cxnLst/>
              <a:rect l="l" t="t" r="r" b="b"/>
              <a:pathLst>
                <a:path w="871" h="2160" extrusionOk="0">
                  <a:moveTo>
                    <a:pt x="630" y="0"/>
                  </a:moveTo>
                  <a:cubicBezTo>
                    <a:pt x="630" y="195"/>
                    <a:pt x="600" y="390"/>
                    <a:pt x="600" y="584"/>
                  </a:cubicBezTo>
                  <a:cubicBezTo>
                    <a:pt x="616" y="764"/>
                    <a:pt x="436" y="854"/>
                    <a:pt x="450" y="1020"/>
                  </a:cubicBezTo>
                  <a:cubicBezTo>
                    <a:pt x="406" y="1003"/>
                    <a:pt x="371" y="995"/>
                    <a:pt x="343" y="995"/>
                  </a:cubicBezTo>
                  <a:cubicBezTo>
                    <a:pt x="202" y="995"/>
                    <a:pt x="251" y="1192"/>
                    <a:pt x="226" y="1304"/>
                  </a:cubicBezTo>
                  <a:cubicBezTo>
                    <a:pt x="210" y="1350"/>
                    <a:pt x="196" y="1380"/>
                    <a:pt x="166" y="1410"/>
                  </a:cubicBezTo>
                  <a:cubicBezTo>
                    <a:pt x="0" y="1574"/>
                    <a:pt x="30" y="1724"/>
                    <a:pt x="180" y="1860"/>
                  </a:cubicBezTo>
                  <a:cubicBezTo>
                    <a:pt x="270" y="1964"/>
                    <a:pt x="346" y="2070"/>
                    <a:pt x="420" y="2160"/>
                  </a:cubicBezTo>
                  <a:cubicBezTo>
                    <a:pt x="420" y="2054"/>
                    <a:pt x="406" y="1950"/>
                    <a:pt x="316" y="1874"/>
                  </a:cubicBezTo>
                  <a:cubicBezTo>
                    <a:pt x="150" y="1724"/>
                    <a:pt x="210" y="1560"/>
                    <a:pt x="316" y="1410"/>
                  </a:cubicBezTo>
                  <a:lnTo>
                    <a:pt x="450" y="1274"/>
                  </a:lnTo>
                  <a:cubicBezTo>
                    <a:pt x="690" y="884"/>
                    <a:pt x="870" y="480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-1361895" y="1890665"/>
              <a:ext cx="35499" cy="18297"/>
            </a:xfrm>
            <a:custGeom>
              <a:avLst/>
              <a:gdLst/>
              <a:ahLst/>
              <a:cxnLst/>
              <a:rect l="l" t="t" r="r" b="b"/>
              <a:pathLst>
                <a:path w="811" h="418" extrusionOk="0">
                  <a:moveTo>
                    <a:pt x="562" y="1"/>
                  </a:moveTo>
                  <a:cubicBezTo>
                    <a:pt x="486" y="1"/>
                    <a:pt x="387" y="62"/>
                    <a:pt x="241" y="177"/>
                  </a:cubicBezTo>
                  <a:cubicBezTo>
                    <a:pt x="151" y="237"/>
                    <a:pt x="47" y="283"/>
                    <a:pt x="1" y="417"/>
                  </a:cubicBezTo>
                  <a:lnTo>
                    <a:pt x="811" y="417"/>
                  </a:lnTo>
                  <a:cubicBezTo>
                    <a:pt x="731" y="132"/>
                    <a:pt x="672" y="1"/>
                    <a:pt x="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-1911818" y="1459455"/>
              <a:ext cx="164672" cy="54190"/>
            </a:xfrm>
            <a:custGeom>
              <a:avLst/>
              <a:gdLst/>
              <a:ahLst/>
              <a:cxnLst/>
              <a:rect l="l" t="t" r="r" b="b"/>
              <a:pathLst>
                <a:path w="3762" h="1238" extrusionOk="0">
                  <a:moveTo>
                    <a:pt x="1685" y="1"/>
                  </a:moveTo>
                  <a:cubicBezTo>
                    <a:pt x="1426" y="1"/>
                    <a:pt x="1162" y="33"/>
                    <a:pt x="896" y="100"/>
                  </a:cubicBezTo>
                  <a:cubicBezTo>
                    <a:pt x="689" y="204"/>
                    <a:pt x="482" y="319"/>
                    <a:pt x="255" y="319"/>
                  </a:cubicBezTo>
                  <a:cubicBezTo>
                    <a:pt x="219" y="319"/>
                    <a:pt x="183" y="316"/>
                    <a:pt x="146" y="310"/>
                  </a:cubicBezTo>
                  <a:cubicBezTo>
                    <a:pt x="128" y="307"/>
                    <a:pt x="110" y="304"/>
                    <a:pt x="93" y="304"/>
                  </a:cubicBezTo>
                  <a:cubicBezTo>
                    <a:pt x="40" y="304"/>
                    <a:pt x="0" y="329"/>
                    <a:pt x="12" y="430"/>
                  </a:cubicBezTo>
                  <a:cubicBezTo>
                    <a:pt x="36" y="429"/>
                    <a:pt x="60" y="428"/>
                    <a:pt x="84" y="428"/>
                  </a:cubicBezTo>
                  <a:cubicBezTo>
                    <a:pt x="300" y="428"/>
                    <a:pt x="514" y="485"/>
                    <a:pt x="716" y="566"/>
                  </a:cubicBezTo>
                  <a:cubicBezTo>
                    <a:pt x="1286" y="776"/>
                    <a:pt x="1842" y="1046"/>
                    <a:pt x="2442" y="1136"/>
                  </a:cubicBezTo>
                  <a:cubicBezTo>
                    <a:pt x="2665" y="1167"/>
                    <a:pt x="2890" y="1237"/>
                    <a:pt x="3119" y="1237"/>
                  </a:cubicBezTo>
                  <a:cubicBezTo>
                    <a:pt x="3212" y="1237"/>
                    <a:pt x="3306" y="1226"/>
                    <a:pt x="3401" y="1196"/>
                  </a:cubicBezTo>
                  <a:cubicBezTo>
                    <a:pt x="3551" y="1150"/>
                    <a:pt x="3701" y="1120"/>
                    <a:pt x="3731" y="926"/>
                  </a:cubicBezTo>
                  <a:cubicBezTo>
                    <a:pt x="3761" y="746"/>
                    <a:pt x="3626" y="670"/>
                    <a:pt x="3536" y="566"/>
                  </a:cubicBezTo>
                  <a:cubicBezTo>
                    <a:pt x="3506" y="536"/>
                    <a:pt x="3476" y="520"/>
                    <a:pt x="3431" y="490"/>
                  </a:cubicBezTo>
                  <a:cubicBezTo>
                    <a:pt x="2875" y="176"/>
                    <a:pt x="2290" y="1"/>
                    <a:pt x="1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-1882446" y="1568844"/>
              <a:ext cx="61763" cy="168568"/>
            </a:xfrm>
            <a:custGeom>
              <a:avLst/>
              <a:gdLst/>
              <a:ahLst/>
              <a:cxnLst/>
              <a:rect l="l" t="t" r="r" b="b"/>
              <a:pathLst>
                <a:path w="1411" h="3851" extrusionOk="0">
                  <a:moveTo>
                    <a:pt x="225" y="1"/>
                  </a:moveTo>
                  <a:cubicBezTo>
                    <a:pt x="1" y="31"/>
                    <a:pt x="181" y="271"/>
                    <a:pt x="75" y="346"/>
                  </a:cubicBezTo>
                  <a:cubicBezTo>
                    <a:pt x="75" y="646"/>
                    <a:pt x="45" y="946"/>
                    <a:pt x="105" y="1246"/>
                  </a:cubicBezTo>
                  <a:cubicBezTo>
                    <a:pt x="225" y="1756"/>
                    <a:pt x="331" y="2266"/>
                    <a:pt x="451" y="2776"/>
                  </a:cubicBezTo>
                  <a:cubicBezTo>
                    <a:pt x="525" y="3150"/>
                    <a:pt x="721" y="3450"/>
                    <a:pt x="931" y="3736"/>
                  </a:cubicBezTo>
                  <a:cubicBezTo>
                    <a:pt x="983" y="3815"/>
                    <a:pt x="1044" y="3850"/>
                    <a:pt x="1105" y="3850"/>
                  </a:cubicBezTo>
                  <a:cubicBezTo>
                    <a:pt x="1183" y="3850"/>
                    <a:pt x="1261" y="3791"/>
                    <a:pt x="1321" y="3690"/>
                  </a:cubicBezTo>
                  <a:cubicBezTo>
                    <a:pt x="1411" y="3510"/>
                    <a:pt x="1411" y="3316"/>
                    <a:pt x="1381" y="3120"/>
                  </a:cubicBezTo>
                  <a:cubicBezTo>
                    <a:pt x="1245" y="2070"/>
                    <a:pt x="825" y="1156"/>
                    <a:pt x="375" y="256"/>
                  </a:cubicBezTo>
                  <a:cubicBezTo>
                    <a:pt x="361" y="226"/>
                    <a:pt x="331" y="196"/>
                    <a:pt x="301" y="181"/>
                  </a:cubicBezTo>
                  <a:cubicBezTo>
                    <a:pt x="255" y="136"/>
                    <a:pt x="255" y="61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-2154891" y="1518111"/>
              <a:ext cx="85400" cy="130048"/>
            </a:xfrm>
            <a:custGeom>
              <a:avLst/>
              <a:gdLst/>
              <a:ahLst/>
              <a:cxnLst/>
              <a:rect l="l" t="t" r="r" b="b"/>
              <a:pathLst>
                <a:path w="1951" h="2971" extrusionOk="0">
                  <a:moveTo>
                    <a:pt x="1626" y="0"/>
                  </a:moveTo>
                  <a:cubicBezTo>
                    <a:pt x="1494" y="0"/>
                    <a:pt x="1377" y="85"/>
                    <a:pt x="1260" y="170"/>
                  </a:cubicBezTo>
                  <a:cubicBezTo>
                    <a:pt x="690" y="650"/>
                    <a:pt x="316" y="1280"/>
                    <a:pt x="121" y="2045"/>
                  </a:cubicBezTo>
                  <a:cubicBezTo>
                    <a:pt x="61" y="2330"/>
                    <a:pt x="1" y="2630"/>
                    <a:pt x="121" y="2930"/>
                  </a:cubicBezTo>
                  <a:cubicBezTo>
                    <a:pt x="158" y="2959"/>
                    <a:pt x="190" y="2971"/>
                    <a:pt x="218" y="2971"/>
                  </a:cubicBezTo>
                  <a:cubicBezTo>
                    <a:pt x="291" y="2971"/>
                    <a:pt x="337" y="2890"/>
                    <a:pt x="390" y="2825"/>
                  </a:cubicBezTo>
                  <a:cubicBezTo>
                    <a:pt x="526" y="2660"/>
                    <a:pt x="676" y="2525"/>
                    <a:pt x="810" y="2345"/>
                  </a:cubicBezTo>
                  <a:cubicBezTo>
                    <a:pt x="1260" y="1880"/>
                    <a:pt x="1576" y="1325"/>
                    <a:pt x="1830" y="710"/>
                  </a:cubicBezTo>
                  <a:cubicBezTo>
                    <a:pt x="1950" y="440"/>
                    <a:pt x="1920" y="140"/>
                    <a:pt x="1800" y="50"/>
                  </a:cubicBezTo>
                  <a:cubicBezTo>
                    <a:pt x="1739" y="15"/>
                    <a:pt x="1681" y="0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-1826635" y="1587229"/>
              <a:ext cx="93761" cy="130004"/>
            </a:xfrm>
            <a:custGeom>
              <a:avLst/>
              <a:gdLst/>
              <a:ahLst/>
              <a:cxnLst/>
              <a:rect l="l" t="t" r="r" b="b"/>
              <a:pathLst>
                <a:path w="2142" h="2970" extrusionOk="0">
                  <a:moveTo>
                    <a:pt x="136" y="1"/>
                  </a:moveTo>
                  <a:cubicBezTo>
                    <a:pt x="0" y="136"/>
                    <a:pt x="0" y="136"/>
                    <a:pt x="120" y="511"/>
                  </a:cubicBezTo>
                  <a:cubicBezTo>
                    <a:pt x="420" y="1231"/>
                    <a:pt x="780" y="1890"/>
                    <a:pt x="1200" y="2520"/>
                  </a:cubicBezTo>
                  <a:cubicBezTo>
                    <a:pt x="1335" y="2716"/>
                    <a:pt x="1530" y="2850"/>
                    <a:pt x="1740" y="2940"/>
                  </a:cubicBezTo>
                  <a:cubicBezTo>
                    <a:pt x="1795" y="2960"/>
                    <a:pt x="1846" y="2969"/>
                    <a:pt x="1891" y="2969"/>
                  </a:cubicBezTo>
                  <a:cubicBezTo>
                    <a:pt x="2053" y="2969"/>
                    <a:pt x="2142" y="2845"/>
                    <a:pt x="2130" y="2610"/>
                  </a:cubicBezTo>
                  <a:cubicBezTo>
                    <a:pt x="2115" y="2386"/>
                    <a:pt x="2085" y="2176"/>
                    <a:pt x="1965" y="1980"/>
                  </a:cubicBezTo>
                  <a:cubicBezTo>
                    <a:pt x="1500" y="1141"/>
                    <a:pt x="870" y="51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-1823965" y="1538247"/>
              <a:ext cx="132587" cy="74939"/>
            </a:xfrm>
            <a:custGeom>
              <a:avLst/>
              <a:gdLst/>
              <a:ahLst/>
              <a:cxnLst/>
              <a:rect l="l" t="t" r="r" b="b"/>
              <a:pathLst>
                <a:path w="3029" h="1712" extrusionOk="0">
                  <a:moveTo>
                    <a:pt x="151" y="0"/>
                  </a:moveTo>
                  <a:cubicBezTo>
                    <a:pt x="63" y="0"/>
                    <a:pt x="0" y="51"/>
                    <a:pt x="59" y="206"/>
                  </a:cubicBezTo>
                  <a:cubicBezTo>
                    <a:pt x="225" y="326"/>
                    <a:pt x="389" y="446"/>
                    <a:pt x="539" y="580"/>
                  </a:cubicBezTo>
                  <a:cubicBezTo>
                    <a:pt x="1004" y="985"/>
                    <a:pt x="1514" y="1270"/>
                    <a:pt x="2039" y="1540"/>
                  </a:cubicBezTo>
                  <a:cubicBezTo>
                    <a:pt x="2234" y="1645"/>
                    <a:pt x="2444" y="1705"/>
                    <a:pt x="2669" y="1705"/>
                  </a:cubicBezTo>
                  <a:cubicBezTo>
                    <a:pt x="2696" y="1709"/>
                    <a:pt x="2724" y="1712"/>
                    <a:pt x="2752" y="1712"/>
                  </a:cubicBezTo>
                  <a:cubicBezTo>
                    <a:pt x="2833" y="1712"/>
                    <a:pt x="2913" y="1689"/>
                    <a:pt x="2968" y="1600"/>
                  </a:cubicBezTo>
                  <a:cubicBezTo>
                    <a:pt x="3028" y="1450"/>
                    <a:pt x="2984" y="1330"/>
                    <a:pt x="2924" y="1210"/>
                  </a:cubicBezTo>
                  <a:cubicBezTo>
                    <a:pt x="2878" y="1150"/>
                    <a:pt x="2848" y="1090"/>
                    <a:pt x="2804" y="1045"/>
                  </a:cubicBezTo>
                  <a:cubicBezTo>
                    <a:pt x="2354" y="655"/>
                    <a:pt x="1874" y="326"/>
                    <a:pt x="1304" y="206"/>
                  </a:cubicBezTo>
                  <a:cubicBezTo>
                    <a:pt x="959" y="86"/>
                    <a:pt x="585" y="116"/>
                    <a:pt x="225" y="10"/>
                  </a:cubicBezTo>
                  <a:cubicBezTo>
                    <a:pt x="199" y="4"/>
                    <a:pt x="174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-1955329" y="1524896"/>
              <a:ext cx="54541" cy="146682"/>
            </a:xfrm>
            <a:custGeom>
              <a:avLst/>
              <a:gdLst/>
              <a:ahLst/>
              <a:cxnLst/>
              <a:rect l="l" t="t" r="r" b="b"/>
              <a:pathLst>
                <a:path w="1246" h="3351" extrusionOk="0">
                  <a:moveTo>
                    <a:pt x="171" y="0"/>
                  </a:moveTo>
                  <a:cubicBezTo>
                    <a:pt x="115" y="0"/>
                    <a:pt x="87" y="119"/>
                    <a:pt x="46" y="181"/>
                  </a:cubicBezTo>
                  <a:cubicBezTo>
                    <a:pt x="1" y="1035"/>
                    <a:pt x="226" y="1845"/>
                    <a:pt x="451" y="2640"/>
                  </a:cubicBezTo>
                  <a:cubicBezTo>
                    <a:pt x="511" y="2880"/>
                    <a:pt x="646" y="3090"/>
                    <a:pt x="810" y="3254"/>
                  </a:cubicBezTo>
                  <a:cubicBezTo>
                    <a:pt x="863" y="3317"/>
                    <a:pt x="922" y="3350"/>
                    <a:pt x="988" y="3350"/>
                  </a:cubicBezTo>
                  <a:cubicBezTo>
                    <a:pt x="1018" y="3350"/>
                    <a:pt x="1048" y="3344"/>
                    <a:pt x="1080" y="3330"/>
                  </a:cubicBezTo>
                  <a:cubicBezTo>
                    <a:pt x="1186" y="3284"/>
                    <a:pt x="1216" y="3180"/>
                    <a:pt x="1216" y="3074"/>
                  </a:cubicBezTo>
                  <a:cubicBezTo>
                    <a:pt x="1230" y="2910"/>
                    <a:pt x="1246" y="2730"/>
                    <a:pt x="1216" y="2580"/>
                  </a:cubicBezTo>
                  <a:cubicBezTo>
                    <a:pt x="1066" y="1665"/>
                    <a:pt x="796" y="825"/>
                    <a:pt x="271" y="91"/>
                  </a:cubicBezTo>
                  <a:cubicBezTo>
                    <a:pt x="229" y="25"/>
                    <a:pt x="197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-1587020" y="1656391"/>
              <a:ext cx="84612" cy="128647"/>
            </a:xfrm>
            <a:custGeom>
              <a:avLst/>
              <a:gdLst/>
              <a:ahLst/>
              <a:cxnLst/>
              <a:rect l="l" t="t" r="r" b="b"/>
              <a:pathLst>
                <a:path w="1933" h="2939" extrusionOk="0">
                  <a:moveTo>
                    <a:pt x="252" y="0"/>
                  </a:moveTo>
                  <a:cubicBezTo>
                    <a:pt x="213" y="0"/>
                    <a:pt x="173" y="12"/>
                    <a:pt x="135" y="40"/>
                  </a:cubicBezTo>
                  <a:cubicBezTo>
                    <a:pt x="15" y="130"/>
                    <a:pt x="1" y="296"/>
                    <a:pt x="31" y="446"/>
                  </a:cubicBezTo>
                  <a:cubicBezTo>
                    <a:pt x="105" y="866"/>
                    <a:pt x="225" y="1240"/>
                    <a:pt x="465" y="1586"/>
                  </a:cubicBezTo>
                  <a:cubicBezTo>
                    <a:pt x="765" y="2020"/>
                    <a:pt x="1140" y="2366"/>
                    <a:pt x="1545" y="2680"/>
                  </a:cubicBezTo>
                  <a:cubicBezTo>
                    <a:pt x="1650" y="2756"/>
                    <a:pt x="1740" y="2846"/>
                    <a:pt x="1845" y="2936"/>
                  </a:cubicBezTo>
                  <a:cubicBezTo>
                    <a:pt x="1854" y="2938"/>
                    <a:pt x="1863" y="2939"/>
                    <a:pt x="1871" y="2939"/>
                  </a:cubicBezTo>
                  <a:cubicBezTo>
                    <a:pt x="1913" y="2939"/>
                    <a:pt x="1932" y="2906"/>
                    <a:pt x="1920" y="2830"/>
                  </a:cubicBezTo>
                  <a:cubicBezTo>
                    <a:pt x="1920" y="2816"/>
                    <a:pt x="1920" y="2786"/>
                    <a:pt x="1905" y="2756"/>
                  </a:cubicBezTo>
                  <a:cubicBezTo>
                    <a:pt x="1890" y="2740"/>
                    <a:pt x="1860" y="2710"/>
                    <a:pt x="1845" y="2680"/>
                  </a:cubicBezTo>
                  <a:cubicBezTo>
                    <a:pt x="1800" y="2636"/>
                    <a:pt x="1815" y="2560"/>
                    <a:pt x="1770" y="2516"/>
                  </a:cubicBezTo>
                  <a:cubicBezTo>
                    <a:pt x="1695" y="2440"/>
                    <a:pt x="1755" y="2336"/>
                    <a:pt x="1695" y="2260"/>
                  </a:cubicBezTo>
                  <a:cubicBezTo>
                    <a:pt x="1590" y="1916"/>
                    <a:pt x="1455" y="1600"/>
                    <a:pt x="1305" y="1286"/>
                  </a:cubicBezTo>
                  <a:cubicBezTo>
                    <a:pt x="1080" y="850"/>
                    <a:pt x="825" y="446"/>
                    <a:pt x="481" y="116"/>
                  </a:cubicBezTo>
                  <a:cubicBezTo>
                    <a:pt x="419" y="55"/>
                    <a:pt x="337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-2022302" y="1462869"/>
              <a:ext cx="255456" cy="146725"/>
            </a:xfrm>
            <a:custGeom>
              <a:avLst/>
              <a:gdLst/>
              <a:ahLst/>
              <a:cxnLst/>
              <a:rect l="l" t="t" r="r" b="b"/>
              <a:pathLst>
                <a:path w="5836" h="3352" extrusionOk="0">
                  <a:moveTo>
                    <a:pt x="142" y="0"/>
                  </a:moveTo>
                  <a:cubicBezTo>
                    <a:pt x="95" y="0"/>
                    <a:pt x="48" y="3"/>
                    <a:pt x="1" y="8"/>
                  </a:cubicBezTo>
                  <a:cubicBezTo>
                    <a:pt x="256" y="142"/>
                    <a:pt x="511" y="232"/>
                    <a:pt x="766" y="338"/>
                  </a:cubicBezTo>
                  <a:cubicBezTo>
                    <a:pt x="871" y="368"/>
                    <a:pt x="991" y="382"/>
                    <a:pt x="1051" y="488"/>
                  </a:cubicBezTo>
                  <a:cubicBezTo>
                    <a:pt x="1276" y="832"/>
                    <a:pt x="1546" y="1148"/>
                    <a:pt x="1576" y="1598"/>
                  </a:cubicBezTo>
                  <a:cubicBezTo>
                    <a:pt x="1632" y="1553"/>
                    <a:pt x="1671" y="1475"/>
                    <a:pt x="1730" y="1475"/>
                  </a:cubicBezTo>
                  <a:cubicBezTo>
                    <a:pt x="1751" y="1475"/>
                    <a:pt x="1774" y="1485"/>
                    <a:pt x="1801" y="1508"/>
                  </a:cubicBezTo>
                  <a:cubicBezTo>
                    <a:pt x="1741" y="1178"/>
                    <a:pt x="1501" y="952"/>
                    <a:pt x="1411" y="608"/>
                  </a:cubicBezTo>
                  <a:lnTo>
                    <a:pt x="1411" y="608"/>
                  </a:lnTo>
                  <a:cubicBezTo>
                    <a:pt x="1756" y="652"/>
                    <a:pt x="2041" y="878"/>
                    <a:pt x="2326" y="1028"/>
                  </a:cubicBezTo>
                  <a:cubicBezTo>
                    <a:pt x="2986" y="1372"/>
                    <a:pt x="3166" y="2032"/>
                    <a:pt x="3270" y="2767"/>
                  </a:cubicBezTo>
                  <a:cubicBezTo>
                    <a:pt x="3390" y="2692"/>
                    <a:pt x="3300" y="2497"/>
                    <a:pt x="3420" y="2422"/>
                  </a:cubicBezTo>
                  <a:cubicBezTo>
                    <a:pt x="3390" y="2317"/>
                    <a:pt x="3376" y="2212"/>
                    <a:pt x="3346" y="2092"/>
                  </a:cubicBezTo>
                  <a:cubicBezTo>
                    <a:pt x="3300" y="2062"/>
                    <a:pt x="3316" y="1972"/>
                    <a:pt x="3270" y="1928"/>
                  </a:cubicBezTo>
                  <a:cubicBezTo>
                    <a:pt x="3210" y="1762"/>
                    <a:pt x="3210" y="1762"/>
                    <a:pt x="3346" y="1762"/>
                  </a:cubicBezTo>
                  <a:cubicBezTo>
                    <a:pt x="3376" y="1792"/>
                    <a:pt x="3390" y="1822"/>
                    <a:pt x="3420" y="1852"/>
                  </a:cubicBezTo>
                  <a:cubicBezTo>
                    <a:pt x="3436" y="1882"/>
                    <a:pt x="3466" y="1898"/>
                    <a:pt x="3496" y="1928"/>
                  </a:cubicBezTo>
                  <a:cubicBezTo>
                    <a:pt x="3916" y="2272"/>
                    <a:pt x="4350" y="2602"/>
                    <a:pt x="4500" y="3232"/>
                  </a:cubicBezTo>
                  <a:cubicBezTo>
                    <a:pt x="4516" y="3277"/>
                    <a:pt x="4560" y="3307"/>
                    <a:pt x="4590" y="3352"/>
                  </a:cubicBezTo>
                  <a:cubicBezTo>
                    <a:pt x="4590" y="3262"/>
                    <a:pt x="4590" y="3172"/>
                    <a:pt x="4546" y="3082"/>
                  </a:cubicBezTo>
                  <a:cubicBezTo>
                    <a:pt x="4516" y="2992"/>
                    <a:pt x="4516" y="2902"/>
                    <a:pt x="4606" y="2842"/>
                  </a:cubicBezTo>
                  <a:cubicBezTo>
                    <a:pt x="4590" y="2812"/>
                    <a:pt x="4590" y="2782"/>
                    <a:pt x="4576" y="2767"/>
                  </a:cubicBezTo>
                  <a:cubicBezTo>
                    <a:pt x="4246" y="2452"/>
                    <a:pt x="3990" y="2062"/>
                    <a:pt x="3646" y="1792"/>
                  </a:cubicBezTo>
                  <a:cubicBezTo>
                    <a:pt x="3570" y="1732"/>
                    <a:pt x="3480" y="1672"/>
                    <a:pt x="3466" y="1538"/>
                  </a:cubicBezTo>
                  <a:lnTo>
                    <a:pt x="3466" y="1538"/>
                  </a:lnTo>
                  <a:cubicBezTo>
                    <a:pt x="3870" y="1642"/>
                    <a:pt x="4246" y="1718"/>
                    <a:pt x="4590" y="1928"/>
                  </a:cubicBezTo>
                  <a:cubicBezTo>
                    <a:pt x="4602" y="1813"/>
                    <a:pt x="4648" y="1786"/>
                    <a:pt x="4723" y="1786"/>
                  </a:cubicBezTo>
                  <a:cubicBezTo>
                    <a:pt x="4746" y="1786"/>
                    <a:pt x="4772" y="1789"/>
                    <a:pt x="4800" y="1792"/>
                  </a:cubicBezTo>
                  <a:cubicBezTo>
                    <a:pt x="5108" y="1833"/>
                    <a:pt x="5415" y="1932"/>
                    <a:pt x="5723" y="1932"/>
                  </a:cubicBezTo>
                  <a:cubicBezTo>
                    <a:pt x="5760" y="1932"/>
                    <a:pt x="5798" y="1931"/>
                    <a:pt x="5835" y="1928"/>
                  </a:cubicBezTo>
                  <a:cubicBezTo>
                    <a:pt x="5805" y="1868"/>
                    <a:pt x="5745" y="1868"/>
                    <a:pt x="5685" y="1852"/>
                  </a:cubicBezTo>
                  <a:cubicBezTo>
                    <a:pt x="5160" y="1732"/>
                    <a:pt x="4620" y="1718"/>
                    <a:pt x="4096" y="1522"/>
                  </a:cubicBezTo>
                  <a:cubicBezTo>
                    <a:pt x="3750" y="1402"/>
                    <a:pt x="3346" y="1402"/>
                    <a:pt x="3016" y="1238"/>
                  </a:cubicBezTo>
                  <a:cubicBezTo>
                    <a:pt x="2656" y="1058"/>
                    <a:pt x="2326" y="818"/>
                    <a:pt x="1981" y="608"/>
                  </a:cubicBezTo>
                  <a:cubicBezTo>
                    <a:pt x="1906" y="578"/>
                    <a:pt x="1816" y="562"/>
                    <a:pt x="1801" y="442"/>
                  </a:cubicBezTo>
                  <a:cubicBezTo>
                    <a:pt x="2056" y="412"/>
                    <a:pt x="2296" y="382"/>
                    <a:pt x="2536" y="352"/>
                  </a:cubicBezTo>
                  <a:cubicBezTo>
                    <a:pt x="2594" y="270"/>
                    <a:pt x="2662" y="262"/>
                    <a:pt x="2732" y="262"/>
                  </a:cubicBezTo>
                  <a:cubicBezTo>
                    <a:pt x="2751" y="262"/>
                    <a:pt x="2771" y="262"/>
                    <a:pt x="2790" y="262"/>
                  </a:cubicBezTo>
                  <a:cubicBezTo>
                    <a:pt x="2811" y="264"/>
                    <a:pt x="2831" y="264"/>
                    <a:pt x="2851" y="264"/>
                  </a:cubicBezTo>
                  <a:cubicBezTo>
                    <a:pt x="3066" y="264"/>
                    <a:pt x="3256" y="187"/>
                    <a:pt x="3420" y="22"/>
                  </a:cubicBezTo>
                  <a:lnTo>
                    <a:pt x="3420" y="22"/>
                  </a:lnTo>
                  <a:cubicBezTo>
                    <a:pt x="3079" y="132"/>
                    <a:pt x="2736" y="204"/>
                    <a:pt x="2383" y="204"/>
                  </a:cubicBezTo>
                  <a:cubicBezTo>
                    <a:pt x="2349" y="204"/>
                    <a:pt x="2315" y="204"/>
                    <a:pt x="2280" y="202"/>
                  </a:cubicBezTo>
                  <a:cubicBezTo>
                    <a:pt x="2272" y="200"/>
                    <a:pt x="2264" y="198"/>
                    <a:pt x="2256" y="198"/>
                  </a:cubicBezTo>
                  <a:cubicBezTo>
                    <a:pt x="2224" y="198"/>
                    <a:pt x="2197" y="218"/>
                    <a:pt x="2161" y="218"/>
                  </a:cubicBezTo>
                  <a:cubicBezTo>
                    <a:pt x="1934" y="262"/>
                    <a:pt x="1711" y="299"/>
                    <a:pt x="1488" y="299"/>
                  </a:cubicBezTo>
                  <a:cubicBezTo>
                    <a:pt x="1254" y="299"/>
                    <a:pt x="1019" y="258"/>
                    <a:pt x="781" y="142"/>
                  </a:cubicBezTo>
                  <a:cubicBezTo>
                    <a:pt x="583" y="56"/>
                    <a:pt x="364" y="0"/>
                    <a:pt x="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-1489231" y="1687251"/>
              <a:ext cx="95249" cy="170844"/>
            </a:xfrm>
            <a:custGeom>
              <a:avLst/>
              <a:gdLst/>
              <a:ahLst/>
              <a:cxnLst/>
              <a:rect l="l" t="t" r="r" b="b"/>
              <a:pathLst>
                <a:path w="2176" h="3903" extrusionOk="0">
                  <a:moveTo>
                    <a:pt x="1945" y="0"/>
                  </a:moveTo>
                  <a:cubicBezTo>
                    <a:pt x="1833" y="0"/>
                    <a:pt x="1655" y="146"/>
                    <a:pt x="1546" y="341"/>
                  </a:cubicBezTo>
                  <a:cubicBezTo>
                    <a:pt x="1440" y="521"/>
                    <a:pt x="1350" y="731"/>
                    <a:pt x="1230" y="895"/>
                  </a:cubicBezTo>
                  <a:cubicBezTo>
                    <a:pt x="1096" y="1045"/>
                    <a:pt x="1036" y="1241"/>
                    <a:pt x="960" y="1421"/>
                  </a:cubicBezTo>
                  <a:cubicBezTo>
                    <a:pt x="856" y="1721"/>
                    <a:pt x="856" y="2035"/>
                    <a:pt x="720" y="2320"/>
                  </a:cubicBezTo>
                  <a:cubicBezTo>
                    <a:pt x="690" y="2395"/>
                    <a:pt x="660" y="2470"/>
                    <a:pt x="630" y="2560"/>
                  </a:cubicBezTo>
                  <a:cubicBezTo>
                    <a:pt x="586" y="2605"/>
                    <a:pt x="600" y="2680"/>
                    <a:pt x="556" y="2725"/>
                  </a:cubicBezTo>
                  <a:cubicBezTo>
                    <a:pt x="480" y="2905"/>
                    <a:pt x="286" y="2905"/>
                    <a:pt x="196" y="3055"/>
                  </a:cubicBezTo>
                  <a:cubicBezTo>
                    <a:pt x="61" y="3130"/>
                    <a:pt x="61" y="3265"/>
                    <a:pt x="121" y="3400"/>
                  </a:cubicBezTo>
                  <a:lnTo>
                    <a:pt x="121" y="3550"/>
                  </a:lnTo>
                  <a:cubicBezTo>
                    <a:pt x="76" y="3595"/>
                    <a:pt x="91" y="3670"/>
                    <a:pt x="46" y="3730"/>
                  </a:cubicBezTo>
                  <a:cubicBezTo>
                    <a:pt x="1" y="3790"/>
                    <a:pt x="1" y="3850"/>
                    <a:pt x="61" y="3895"/>
                  </a:cubicBezTo>
                  <a:cubicBezTo>
                    <a:pt x="72" y="3900"/>
                    <a:pt x="82" y="3903"/>
                    <a:pt x="92" y="3903"/>
                  </a:cubicBezTo>
                  <a:cubicBezTo>
                    <a:pt x="137" y="3903"/>
                    <a:pt x="172" y="3854"/>
                    <a:pt x="196" y="3805"/>
                  </a:cubicBezTo>
                  <a:cubicBezTo>
                    <a:pt x="211" y="3775"/>
                    <a:pt x="241" y="3745"/>
                    <a:pt x="256" y="3730"/>
                  </a:cubicBezTo>
                  <a:cubicBezTo>
                    <a:pt x="616" y="3175"/>
                    <a:pt x="960" y="2635"/>
                    <a:pt x="1336" y="2111"/>
                  </a:cubicBezTo>
                  <a:cubicBezTo>
                    <a:pt x="1650" y="1661"/>
                    <a:pt x="1906" y="1151"/>
                    <a:pt x="2056" y="595"/>
                  </a:cubicBezTo>
                  <a:cubicBezTo>
                    <a:pt x="2116" y="401"/>
                    <a:pt x="2176" y="191"/>
                    <a:pt x="2010" y="25"/>
                  </a:cubicBezTo>
                  <a:cubicBezTo>
                    <a:pt x="1993" y="8"/>
                    <a:pt x="1971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-2248741" y="1639232"/>
              <a:ext cx="69642" cy="134688"/>
            </a:xfrm>
            <a:custGeom>
              <a:avLst/>
              <a:gdLst/>
              <a:ahLst/>
              <a:cxnLst/>
              <a:rect l="l" t="t" r="r" b="b"/>
              <a:pathLst>
                <a:path w="1591" h="3077" extrusionOk="0">
                  <a:moveTo>
                    <a:pt x="255" y="0"/>
                  </a:moveTo>
                  <a:cubicBezTo>
                    <a:pt x="157" y="0"/>
                    <a:pt x="61" y="95"/>
                    <a:pt x="15" y="223"/>
                  </a:cubicBezTo>
                  <a:cubicBezTo>
                    <a:pt x="1" y="298"/>
                    <a:pt x="1" y="388"/>
                    <a:pt x="1" y="462"/>
                  </a:cubicBezTo>
                  <a:cubicBezTo>
                    <a:pt x="1" y="1018"/>
                    <a:pt x="195" y="1498"/>
                    <a:pt x="450" y="1962"/>
                  </a:cubicBezTo>
                  <a:cubicBezTo>
                    <a:pt x="675" y="2352"/>
                    <a:pt x="1035" y="2592"/>
                    <a:pt x="1305" y="2908"/>
                  </a:cubicBezTo>
                  <a:cubicBezTo>
                    <a:pt x="1373" y="2962"/>
                    <a:pt x="1404" y="3076"/>
                    <a:pt x="1497" y="3076"/>
                  </a:cubicBezTo>
                  <a:cubicBezTo>
                    <a:pt x="1508" y="3076"/>
                    <a:pt x="1518" y="3075"/>
                    <a:pt x="1530" y="3072"/>
                  </a:cubicBezTo>
                  <a:cubicBezTo>
                    <a:pt x="1590" y="3042"/>
                    <a:pt x="1590" y="2968"/>
                    <a:pt x="1545" y="2908"/>
                  </a:cubicBezTo>
                  <a:cubicBezTo>
                    <a:pt x="1530" y="2758"/>
                    <a:pt x="1470" y="2638"/>
                    <a:pt x="1410" y="2518"/>
                  </a:cubicBezTo>
                  <a:cubicBezTo>
                    <a:pt x="1185" y="2038"/>
                    <a:pt x="1035" y="1512"/>
                    <a:pt x="870" y="988"/>
                  </a:cubicBezTo>
                  <a:cubicBezTo>
                    <a:pt x="840" y="942"/>
                    <a:pt x="855" y="868"/>
                    <a:pt x="810" y="822"/>
                  </a:cubicBezTo>
                  <a:cubicBezTo>
                    <a:pt x="765" y="778"/>
                    <a:pt x="780" y="702"/>
                    <a:pt x="735" y="658"/>
                  </a:cubicBezTo>
                  <a:cubicBezTo>
                    <a:pt x="630" y="478"/>
                    <a:pt x="525" y="313"/>
                    <a:pt x="435" y="133"/>
                  </a:cubicBezTo>
                  <a:cubicBezTo>
                    <a:pt x="382" y="39"/>
                    <a:pt x="318" y="0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-1567322" y="1579656"/>
              <a:ext cx="80760" cy="113984"/>
            </a:xfrm>
            <a:custGeom>
              <a:avLst/>
              <a:gdLst/>
              <a:ahLst/>
              <a:cxnLst/>
              <a:rect l="l" t="t" r="r" b="b"/>
              <a:pathLst>
                <a:path w="1845" h="2604" extrusionOk="0">
                  <a:moveTo>
                    <a:pt x="309" y="1"/>
                  </a:moveTo>
                  <a:cubicBezTo>
                    <a:pt x="263" y="1"/>
                    <a:pt x="215" y="16"/>
                    <a:pt x="165" y="54"/>
                  </a:cubicBezTo>
                  <a:cubicBezTo>
                    <a:pt x="1" y="189"/>
                    <a:pt x="60" y="399"/>
                    <a:pt x="105" y="594"/>
                  </a:cubicBezTo>
                  <a:cubicBezTo>
                    <a:pt x="135" y="729"/>
                    <a:pt x="195" y="849"/>
                    <a:pt x="255" y="969"/>
                  </a:cubicBezTo>
                  <a:cubicBezTo>
                    <a:pt x="570" y="1584"/>
                    <a:pt x="1080" y="1973"/>
                    <a:pt x="1530" y="2439"/>
                  </a:cubicBezTo>
                  <a:cubicBezTo>
                    <a:pt x="1560" y="2453"/>
                    <a:pt x="1590" y="2483"/>
                    <a:pt x="1605" y="2513"/>
                  </a:cubicBezTo>
                  <a:cubicBezTo>
                    <a:pt x="1635" y="2543"/>
                    <a:pt x="1665" y="2559"/>
                    <a:pt x="1680" y="2603"/>
                  </a:cubicBezTo>
                  <a:cubicBezTo>
                    <a:pt x="1845" y="2573"/>
                    <a:pt x="1800" y="2453"/>
                    <a:pt x="1755" y="2349"/>
                  </a:cubicBezTo>
                  <a:cubicBezTo>
                    <a:pt x="1680" y="2273"/>
                    <a:pt x="1755" y="2169"/>
                    <a:pt x="1680" y="2093"/>
                  </a:cubicBezTo>
                  <a:cubicBezTo>
                    <a:pt x="1575" y="1584"/>
                    <a:pt x="1335" y="1164"/>
                    <a:pt x="1050" y="759"/>
                  </a:cubicBezTo>
                  <a:cubicBezTo>
                    <a:pt x="915" y="564"/>
                    <a:pt x="795" y="354"/>
                    <a:pt x="630" y="189"/>
                  </a:cubicBezTo>
                  <a:cubicBezTo>
                    <a:pt x="533" y="103"/>
                    <a:pt x="428" y="1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-2191660" y="1620759"/>
              <a:ext cx="78178" cy="210239"/>
            </a:xfrm>
            <a:custGeom>
              <a:avLst/>
              <a:gdLst/>
              <a:ahLst/>
              <a:cxnLst/>
              <a:rect l="l" t="t" r="r" b="b"/>
              <a:pathLst>
                <a:path w="1786" h="4803" extrusionOk="0">
                  <a:moveTo>
                    <a:pt x="1650" y="0"/>
                  </a:moveTo>
                  <a:cubicBezTo>
                    <a:pt x="1486" y="105"/>
                    <a:pt x="1350" y="225"/>
                    <a:pt x="1230" y="390"/>
                  </a:cubicBezTo>
                  <a:cubicBezTo>
                    <a:pt x="1170" y="495"/>
                    <a:pt x="1080" y="570"/>
                    <a:pt x="961" y="585"/>
                  </a:cubicBezTo>
                  <a:cubicBezTo>
                    <a:pt x="796" y="1064"/>
                    <a:pt x="796" y="1590"/>
                    <a:pt x="646" y="2144"/>
                  </a:cubicBezTo>
                  <a:cubicBezTo>
                    <a:pt x="541" y="1830"/>
                    <a:pt x="466" y="1574"/>
                    <a:pt x="391" y="1304"/>
                  </a:cubicBezTo>
                  <a:cubicBezTo>
                    <a:pt x="301" y="1380"/>
                    <a:pt x="316" y="1484"/>
                    <a:pt x="316" y="1574"/>
                  </a:cubicBezTo>
                  <a:cubicBezTo>
                    <a:pt x="316" y="1634"/>
                    <a:pt x="316" y="1694"/>
                    <a:pt x="331" y="1740"/>
                  </a:cubicBezTo>
                  <a:cubicBezTo>
                    <a:pt x="496" y="2324"/>
                    <a:pt x="661" y="2894"/>
                    <a:pt x="616" y="3510"/>
                  </a:cubicBezTo>
                  <a:cubicBezTo>
                    <a:pt x="616" y="3570"/>
                    <a:pt x="646" y="3614"/>
                    <a:pt x="646" y="3674"/>
                  </a:cubicBezTo>
                  <a:cubicBezTo>
                    <a:pt x="661" y="3750"/>
                    <a:pt x="691" y="3839"/>
                    <a:pt x="571" y="3884"/>
                  </a:cubicBezTo>
                  <a:cubicBezTo>
                    <a:pt x="406" y="3750"/>
                    <a:pt x="361" y="3510"/>
                    <a:pt x="241" y="3330"/>
                  </a:cubicBezTo>
                  <a:cubicBezTo>
                    <a:pt x="230" y="3382"/>
                    <a:pt x="227" y="3435"/>
                    <a:pt x="189" y="3435"/>
                  </a:cubicBezTo>
                  <a:cubicBezTo>
                    <a:pt x="174" y="3435"/>
                    <a:pt x="152" y="3426"/>
                    <a:pt x="121" y="3404"/>
                  </a:cubicBezTo>
                  <a:cubicBezTo>
                    <a:pt x="91" y="3374"/>
                    <a:pt x="46" y="3360"/>
                    <a:pt x="1" y="3330"/>
                  </a:cubicBezTo>
                  <a:lnTo>
                    <a:pt x="1" y="3330"/>
                  </a:lnTo>
                  <a:cubicBezTo>
                    <a:pt x="31" y="3374"/>
                    <a:pt x="31" y="3434"/>
                    <a:pt x="61" y="3480"/>
                  </a:cubicBezTo>
                  <a:cubicBezTo>
                    <a:pt x="316" y="3884"/>
                    <a:pt x="691" y="4214"/>
                    <a:pt x="826" y="4724"/>
                  </a:cubicBezTo>
                  <a:cubicBezTo>
                    <a:pt x="826" y="4763"/>
                    <a:pt x="860" y="4802"/>
                    <a:pt x="908" y="4802"/>
                  </a:cubicBezTo>
                  <a:cubicBezTo>
                    <a:pt x="915" y="4802"/>
                    <a:pt x="923" y="4801"/>
                    <a:pt x="931" y="4799"/>
                  </a:cubicBezTo>
                  <a:cubicBezTo>
                    <a:pt x="1006" y="4769"/>
                    <a:pt x="1020" y="4694"/>
                    <a:pt x="991" y="4634"/>
                  </a:cubicBezTo>
                  <a:cubicBezTo>
                    <a:pt x="871" y="4409"/>
                    <a:pt x="901" y="4214"/>
                    <a:pt x="1036" y="3989"/>
                  </a:cubicBezTo>
                  <a:cubicBezTo>
                    <a:pt x="1230" y="3674"/>
                    <a:pt x="1470" y="3494"/>
                    <a:pt x="1786" y="3404"/>
                  </a:cubicBezTo>
                  <a:cubicBezTo>
                    <a:pt x="1680" y="3284"/>
                    <a:pt x="1546" y="3284"/>
                    <a:pt x="1410" y="3240"/>
                  </a:cubicBezTo>
                  <a:cubicBezTo>
                    <a:pt x="1170" y="3374"/>
                    <a:pt x="1096" y="3704"/>
                    <a:pt x="826" y="3884"/>
                  </a:cubicBezTo>
                  <a:cubicBezTo>
                    <a:pt x="826" y="3614"/>
                    <a:pt x="841" y="3390"/>
                    <a:pt x="826" y="3180"/>
                  </a:cubicBezTo>
                  <a:cubicBezTo>
                    <a:pt x="811" y="2894"/>
                    <a:pt x="871" y="2670"/>
                    <a:pt x="1036" y="2460"/>
                  </a:cubicBezTo>
                  <a:cubicBezTo>
                    <a:pt x="1186" y="2234"/>
                    <a:pt x="1336" y="2024"/>
                    <a:pt x="1426" y="1754"/>
                  </a:cubicBezTo>
                  <a:cubicBezTo>
                    <a:pt x="1456" y="1694"/>
                    <a:pt x="1456" y="1634"/>
                    <a:pt x="1410" y="1574"/>
                  </a:cubicBezTo>
                  <a:cubicBezTo>
                    <a:pt x="1186" y="1710"/>
                    <a:pt x="1140" y="2024"/>
                    <a:pt x="931" y="2204"/>
                  </a:cubicBezTo>
                  <a:cubicBezTo>
                    <a:pt x="871" y="2040"/>
                    <a:pt x="901" y="1890"/>
                    <a:pt x="916" y="1740"/>
                  </a:cubicBezTo>
                  <a:cubicBezTo>
                    <a:pt x="961" y="1514"/>
                    <a:pt x="1006" y="1290"/>
                    <a:pt x="1050" y="1050"/>
                  </a:cubicBezTo>
                  <a:cubicBezTo>
                    <a:pt x="1096" y="794"/>
                    <a:pt x="1186" y="585"/>
                    <a:pt x="1366" y="420"/>
                  </a:cubicBezTo>
                  <a:cubicBezTo>
                    <a:pt x="1470" y="300"/>
                    <a:pt x="1620" y="195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-1527314" y="1501346"/>
              <a:ext cx="62551" cy="120112"/>
            </a:xfrm>
            <a:custGeom>
              <a:avLst/>
              <a:gdLst/>
              <a:ahLst/>
              <a:cxnLst/>
              <a:rect l="l" t="t" r="r" b="b"/>
              <a:pathLst>
                <a:path w="1429" h="2744" extrusionOk="0">
                  <a:moveTo>
                    <a:pt x="211" y="0"/>
                  </a:moveTo>
                  <a:cubicBezTo>
                    <a:pt x="183" y="0"/>
                    <a:pt x="153" y="9"/>
                    <a:pt x="121" y="29"/>
                  </a:cubicBezTo>
                  <a:cubicBezTo>
                    <a:pt x="1" y="103"/>
                    <a:pt x="16" y="239"/>
                    <a:pt x="46" y="359"/>
                  </a:cubicBezTo>
                  <a:cubicBezTo>
                    <a:pt x="226" y="1213"/>
                    <a:pt x="541" y="1963"/>
                    <a:pt x="1126" y="2563"/>
                  </a:cubicBezTo>
                  <a:cubicBezTo>
                    <a:pt x="1186" y="2593"/>
                    <a:pt x="1171" y="2668"/>
                    <a:pt x="1200" y="2728"/>
                  </a:cubicBezTo>
                  <a:cubicBezTo>
                    <a:pt x="1235" y="2739"/>
                    <a:pt x="1264" y="2744"/>
                    <a:pt x="1288" y="2744"/>
                  </a:cubicBezTo>
                  <a:cubicBezTo>
                    <a:pt x="1428" y="2744"/>
                    <a:pt x="1394" y="2575"/>
                    <a:pt x="1380" y="2473"/>
                  </a:cubicBezTo>
                  <a:lnTo>
                    <a:pt x="1290" y="1798"/>
                  </a:lnTo>
                  <a:cubicBezTo>
                    <a:pt x="1156" y="1139"/>
                    <a:pt x="871" y="569"/>
                    <a:pt x="406" y="119"/>
                  </a:cubicBezTo>
                  <a:cubicBezTo>
                    <a:pt x="351" y="63"/>
                    <a:pt x="28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-2210658" y="1549103"/>
              <a:ext cx="39439" cy="140597"/>
            </a:xfrm>
            <a:custGeom>
              <a:avLst/>
              <a:gdLst/>
              <a:ahLst/>
              <a:cxnLst/>
              <a:rect l="l" t="t" r="r" b="b"/>
              <a:pathLst>
                <a:path w="901" h="3212" extrusionOk="0">
                  <a:moveTo>
                    <a:pt x="372" y="1"/>
                  </a:moveTo>
                  <a:cubicBezTo>
                    <a:pt x="248" y="1"/>
                    <a:pt x="178" y="143"/>
                    <a:pt x="135" y="258"/>
                  </a:cubicBezTo>
                  <a:cubicBezTo>
                    <a:pt x="120" y="318"/>
                    <a:pt x="105" y="392"/>
                    <a:pt x="90" y="452"/>
                  </a:cubicBezTo>
                  <a:cubicBezTo>
                    <a:pt x="0" y="887"/>
                    <a:pt x="60" y="1307"/>
                    <a:pt x="105" y="1727"/>
                  </a:cubicBezTo>
                  <a:cubicBezTo>
                    <a:pt x="135" y="1952"/>
                    <a:pt x="165" y="2192"/>
                    <a:pt x="300" y="2387"/>
                  </a:cubicBezTo>
                  <a:cubicBezTo>
                    <a:pt x="435" y="2597"/>
                    <a:pt x="510" y="2851"/>
                    <a:pt x="675" y="3047"/>
                  </a:cubicBezTo>
                  <a:cubicBezTo>
                    <a:pt x="720" y="3091"/>
                    <a:pt x="705" y="3167"/>
                    <a:pt x="750" y="3211"/>
                  </a:cubicBezTo>
                  <a:cubicBezTo>
                    <a:pt x="840" y="3151"/>
                    <a:pt x="810" y="3047"/>
                    <a:pt x="825" y="2941"/>
                  </a:cubicBezTo>
                  <a:lnTo>
                    <a:pt x="825" y="2881"/>
                  </a:lnTo>
                  <a:cubicBezTo>
                    <a:pt x="900" y="1997"/>
                    <a:pt x="840" y="1127"/>
                    <a:pt x="600" y="288"/>
                  </a:cubicBezTo>
                  <a:cubicBezTo>
                    <a:pt x="585" y="138"/>
                    <a:pt x="510" y="2"/>
                    <a:pt x="390" y="2"/>
                  </a:cubicBezTo>
                  <a:cubicBezTo>
                    <a:pt x="384" y="1"/>
                    <a:pt x="378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-2129940" y="1606008"/>
              <a:ext cx="97875" cy="91572"/>
            </a:xfrm>
            <a:custGeom>
              <a:avLst/>
              <a:gdLst/>
              <a:ahLst/>
              <a:cxnLst/>
              <a:rect l="l" t="t" r="r" b="b"/>
              <a:pathLst>
                <a:path w="2236" h="2092" extrusionOk="0">
                  <a:moveTo>
                    <a:pt x="1985" y="0"/>
                  </a:moveTo>
                  <a:cubicBezTo>
                    <a:pt x="1960" y="0"/>
                    <a:pt x="1933" y="3"/>
                    <a:pt x="1906" y="7"/>
                  </a:cubicBezTo>
                  <a:cubicBezTo>
                    <a:pt x="1846" y="7"/>
                    <a:pt x="1786" y="37"/>
                    <a:pt x="1726" y="52"/>
                  </a:cubicBezTo>
                  <a:cubicBezTo>
                    <a:pt x="1350" y="202"/>
                    <a:pt x="1050" y="472"/>
                    <a:pt x="810" y="832"/>
                  </a:cubicBezTo>
                  <a:cubicBezTo>
                    <a:pt x="540" y="1191"/>
                    <a:pt x="256" y="1537"/>
                    <a:pt x="0" y="1911"/>
                  </a:cubicBezTo>
                  <a:cubicBezTo>
                    <a:pt x="0" y="1971"/>
                    <a:pt x="0" y="2031"/>
                    <a:pt x="16" y="2091"/>
                  </a:cubicBezTo>
                  <a:cubicBezTo>
                    <a:pt x="30" y="2091"/>
                    <a:pt x="60" y="2091"/>
                    <a:pt x="76" y="2077"/>
                  </a:cubicBezTo>
                  <a:cubicBezTo>
                    <a:pt x="166" y="1987"/>
                    <a:pt x="270" y="1957"/>
                    <a:pt x="376" y="1911"/>
                  </a:cubicBezTo>
                  <a:cubicBezTo>
                    <a:pt x="526" y="1897"/>
                    <a:pt x="646" y="1807"/>
                    <a:pt x="780" y="1717"/>
                  </a:cubicBezTo>
                  <a:cubicBezTo>
                    <a:pt x="1306" y="1387"/>
                    <a:pt x="1770" y="967"/>
                    <a:pt x="2116" y="397"/>
                  </a:cubicBezTo>
                  <a:cubicBezTo>
                    <a:pt x="2176" y="307"/>
                    <a:pt x="2236" y="217"/>
                    <a:pt x="2160" y="112"/>
                  </a:cubicBezTo>
                  <a:cubicBezTo>
                    <a:pt x="2116" y="24"/>
                    <a:pt x="2056" y="0"/>
                    <a:pt x="19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-1446552" y="1551423"/>
              <a:ext cx="47318" cy="116829"/>
            </a:xfrm>
            <a:custGeom>
              <a:avLst/>
              <a:gdLst/>
              <a:ahLst/>
              <a:cxnLst/>
              <a:rect l="l" t="t" r="r" b="b"/>
              <a:pathLst>
                <a:path w="1081" h="2669" extrusionOk="0">
                  <a:moveTo>
                    <a:pt x="771" y="0"/>
                  </a:moveTo>
                  <a:cubicBezTo>
                    <a:pt x="657" y="0"/>
                    <a:pt x="559" y="53"/>
                    <a:pt x="511" y="175"/>
                  </a:cubicBezTo>
                  <a:cubicBezTo>
                    <a:pt x="315" y="669"/>
                    <a:pt x="91" y="1164"/>
                    <a:pt x="91" y="1734"/>
                  </a:cubicBezTo>
                  <a:cubicBezTo>
                    <a:pt x="1" y="2004"/>
                    <a:pt x="135" y="2244"/>
                    <a:pt x="165" y="2498"/>
                  </a:cubicBezTo>
                  <a:lnTo>
                    <a:pt x="165" y="2574"/>
                  </a:lnTo>
                  <a:cubicBezTo>
                    <a:pt x="142" y="2645"/>
                    <a:pt x="165" y="2669"/>
                    <a:pt x="212" y="2669"/>
                  </a:cubicBezTo>
                  <a:cubicBezTo>
                    <a:pt x="225" y="2669"/>
                    <a:pt x="239" y="2667"/>
                    <a:pt x="255" y="2664"/>
                  </a:cubicBezTo>
                  <a:cubicBezTo>
                    <a:pt x="301" y="2544"/>
                    <a:pt x="405" y="2438"/>
                    <a:pt x="465" y="2334"/>
                  </a:cubicBezTo>
                  <a:cubicBezTo>
                    <a:pt x="721" y="1914"/>
                    <a:pt x="871" y="1449"/>
                    <a:pt x="975" y="969"/>
                  </a:cubicBezTo>
                  <a:cubicBezTo>
                    <a:pt x="1021" y="759"/>
                    <a:pt x="1081" y="549"/>
                    <a:pt x="1051" y="324"/>
                  </a:cubicBezTo>
                  <a:cubicBezTo>
                    <a:pt x="1035" y="175"/>
                    <a:pt x="1005" y="39"/>
                    <a:pt x="855" y="9"/>
                  </a:cubicBezTo>
                  <a:cubicBezTo>
                    <a:pt x="826" y="3"/>
                    <a:pt x="798" y="0"/>
                    <a:pt x="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-1259465" y="1437568"/>
              <a:ext cx="142567" cy="86451"/>
            </a:xfrm>
            <a:custGeom>
              <a:avLst/>
              <a:gdLst/>
              <a:ahLst/>
              <a:cxnLst/>
              <a:rect l="l" t="t" r="r" b="b"/>
              <a:pathLst>
                <a:path w="3257" h="1975" extrusionOk="0">
                  <a:moveTo>
                    <a:pt x="1770" y="0"/>
                  </a:moveTo>
                  <a:cubicBezTo>
                    <a:pt x="1830" y="166"/>
                    <a:pt x="1816" y="226"/>
                    <a:pt x="1696" y="360"/>
                  </a:cubicBezTo>
                  <a:cubicBezTo>
                    <a:pt x="1680" y="376"/>
                    <a:pt x="1680" y="406"/>
                    <a:pt x="1696" y="436"/>
                  </a:cubicBezTo>
                  <a:lnTo>
                    <a:pt x="2730" y="436"/>
                  </a:lnTo>
                  <a:cubicBezTo>
                    <a:pt x="2580" y="660"/>
                    <a:pt x="2416" y="796"/>
                    <a:pt x="2190" y="840"/>
                  </a:cubicBezTo>
                  <a:cubicBezTo>
                    <a:pt x="1830" y="903"/>
                    <a:pt x="1469" y="934"/>
                    <a:pt x="1109" y="934"/>
                  </a:cubicBezTo>
                  <a:cubicBezTo>
                    <a:pt x="1035" y="934"/>
                    <a:pt x="960" y="933"/>
                    <a:pt x="886" y="930"/>
                  </a:cubicBezTo>
                  <a:lnTo>
                    <a:pt x="886" y="930"/>
                  </a:lnTo>
                  <a:cubicBezTo>
                    <a:pt x="1050" y="1096"/>
                    <a:pt x="856" y="1080"/>
                    <a:pt x="796" y="1126"/>
                  </a:cubicBezTo>
                  <a:cubicBezTo>
                    <a:pt x="750" y="1156"/>
                    <a:pt x="720" y="1200"/>
                    <a:pt x="750" y="1260"/>
                  </a:cubicBezTo>
                  <a:cubicBezTo>
                    <a:pt x="763" y="1257"/>
                    <a:pt x="779" y="1256"/>
                    <a:pt x="795" y="1256"/>
                  </a:cubicBezTo>
                  <a:cubicBezTo>
                    <a:pt x="826" y="1256"/>
                    <a:pt x="861" y="1260"/>
                    <a:pt x="892" y="1260"/>
                  </a:cubicBezTo>
                  <a:cubicBezTo>
                    <a:pt x="919" y="1260"/>
                    <a:pt x="944" y="1257"/>
                    <a:pt x="960" y="1246"/>
                  </a:cubicBezTo>
                  <a:cubicBezTo>
                    <a:pt x="1170" y="1066"/>
                    <a:pt x="1396" y="1110"/>
                    <a:pt x="1620" y="1096"/>
                  </a:cubicBezTo>
                  <a:cubicBezTo>
                    <a:pt x="1669" y="1080"/>
                    <a:pt x="1727" y="1037"/>
                    <a:pt x="1772" y="1037"/>
                  </a:cubicBezTo>
                  <a:cubicBezTo>
                    <a:pt x="1810" y="1037"/>
                    <a:pt x="1839" y="1067"/>
                    <a:pt x="1846" y="1170"/>
                  </a:cubicBezTo>
                  <a:cubicBezTo>
                    <a:pt x="1710" y="1246"/>
                    <a:pt x="1590" y="1320"/>
                    <a:pt x="1456" y="1410"/>
                  </a:cubicBezTo>
                  <a:cubicBezTo>
                    <a:pt x="1127" y="1594"/>
                    <a:pt x="799" y="1767"/>
                    <a:pt x="431" y="1767"/>
                  </a:cubicBezTo>
                  <a:cubicBezTo>
                    <a:pt x="378" y="1767"/>
                    <a:pt x="325" y="1763"/>
                    <a:pt x="270" y="1756"/>
                  </a:cubicBezTo>
                  <a:cubicBezTo>
                    <a:pt x="250" y="1756"/>
                    <a:pt x="229" y="1755"/>
                    <a:pt x="207" y="1755"/>
                  </a:cubicBezTo>
                  <a:cubicBezTo>
                    <a:pt x="134" y="1755"/>
                    <a:pt x="59" y="1764"/>
                    <a:pt x="1" y="1846"/>
                  </a:cubicBezTo>
                  <a:cubicBezTo>
                    <a:pt x="127" y="1945"/>
                    <a:pt x="257" y="1974"/>
                    <a:pt x="388" y="1974"/>
                  </a:cubicBezTo>
                  <a:cubicBezTo>
                    <a:pt x="552" y="1974"/>
                    <a:pt x="719" y="1929"/>
                    <a:pt x="886" y="1920"/>
                  </a:cubicBezTo>
                  <a:cubicBezTo>
                    <a:pt x="1156" y="1876"/>
                    <a:pt x="1366" y="1650"/>
                    <a:pt x="1620" y="1590"/>
                  </a:cubicBezTo>
                  <a:cubicBezTo>
                    <a:pt x="1666" y="1546"/>
                    <a:pt x="1726" y="1560"/>
                    <a:pt x="1770" y="1500"/>
                  </a:cubicBezTo>
                  <a:lnTo>
                    <a:pt x="1770" y="1516"/>
                  </a:lnTo>
                  <a:cubicBezTo>
                    <a:pt x="1800" y="1486"/>
                    <a:pt x="1816" y="1456"/>
                    <a:pt x="1846" y="1440"/>
                  </a:cubicBezTo>
                  <a:cubicBezTo>
                    <a:pt x="1860" y="1426"/>
                    <a:pt x="1890" y="1426"/>
                    <a:pt x="1906" y="1426"/>
                  </a:cubicBezTo>
                  <a:cubicBezTo>
                    <a:pt x="1966" y="1396"/>
                    <a:pt x="2026" y="1380"/>
                    <a:pt x="2070" y="1336"/>
                  </a:cubicBezTo>
                  <a:cubicBezTo>
                    <a:pt x="2100" y="1306"/>
                    <a:pt x="2130" y="1276"/>
                    <a:pt x="2160" y="1260"/>
                  </a:cubicBezTo>
                  <a:cubicBezTo>
                    <a:pt x="2190" y="1246"/>
                    <a:pt x="2220" y="1246"/>
                    <a:pt x="2236" y="1230"/>
                  </a:cubicBezTo>
                  <a:cubicBezTo>
                    <a:pt x="2296" y="1216"/>
                    <a:pt x="2340" y="1216"/>
                    <a:pt x="2400" y="1216"/>
                  </a:cubicBezTo>
                  <a:cubicBezTo>
                    <a:pt x="2416" y="1216"/>
                    <a:pt x="2430" y="1200"/>
                    <a:pt x="2446" y="1200"/>
                  </a:cubicBezTo>
                  <a:lnTo>
                    <a:pt x="2506" y="1140"/>
                  </a:lnTo>
                  <a:cubicBezTo>
                    <a:pt x="2536" y="1126"/>
                    <a:pt x="2550" y="1110"/>
                    <a:pt x="2580" y="1096"/>
                  </a:cubicBezTo>
                  <a:cubicBezTo>
                    <a:pt x="2596" y="1066"/>
                    <a:pt x="2626" y="1036"/>
                    <a:pt x="2656" y="1006"/>
                  </a:cubicBezTo>
                  <a:cubicBezTo>
                    <a:pt x="2790" y="1036"/>
                    <a:pt x="2790" y="1050"/>
                    <a:pt x="2730" y="1260"/>
                  </a:cubicBezTo>
                  <a:lnTo>
                    <a:pt x="2716" y="1260"/>
                  </a:lnTo>
                  <a:cubicBezTo>
                    <a:pt x="2700" y="1290"/>
                    <a:pt x="2700" y="1336"/>
                    <a:pt x="2700" y="1380"/>
                  </a:cubicBezTo>
                  <a:cubicBezTo>
                    <a:pt x="2776" y="1530"/>
                    <a:pt x="2716" y="1786"/>
                    <a:pt x="2940" y="1846"/>
                  </a:cubicBezTo>
                  <a:cubicBezTo>
                    <a:pt x="2910" y="1320"/>
                    <a:pt x="3016" y="840"/>
                    <a:pt x="3196" y="360"/>
                  </a:cubicBezTo>
                  <a:cubicBezTo>
                    <a:pt x="3256" y="189"/>
                    <a:pt x="3238" y="128"/>
                    <a:pt x="3114" y="128"/>
                  </a:cubicBezTo>
                  <a:cubicBezTo>
                    <a:pt x="3086" y="128"/>
                    <a:pt x="3054" y="131"/>
                    <a:pt x="3016" y="136"/>
                  </a:cubicBezTo>
                  <a:cubicBezTo>
                    <a:pt x="2829" y="160"/>
                    <a:pt x="2639" y="219"/>
                    <a:pt x="2451" y="219"/>
                  </a:cubicBezTo>
                  <a:cubicBezTo>
                    <a:pt x="2291" y="219"/>
                    <a:pt x="2132" y="176"/>
                    <a:pt x="1980" y="30"/>
                  </a:cubicBezTo>
                  <a:cubicBezTo>
                    <a:pt x="1958" y="8"/>
                    <a:pt x="1924" y="5"/>
                    <a:pt x="1887" y="5"/>
                  </a:cubicBezTo>
                  <a:cubicBezTo>
                    <a:pt x="1869" y="5"/>
                    <a:pt x="1850" y="5"/>
                    <a:pt x="1831" y="5"/>
                  </a:cubicBezTo>
                  <a:cubicBezTo>
                    <a:pt x="1810" y="5"/>
                    <a:pt x="1790" y="5"/>
                    <a:pt x="1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-2129940" y="1700777"/>
              <a:ext cx="94549" cy="69379"/>
            </a:xfrm>
            <a:custGeom>
              <a:avLst/>
              <a:gdLst/>
              <a:ahLst/>
              <a:cxnLst/>
              <a:rect l="l" t="t" r="r" b="b"/>
              <a:pathLst>
                <a:path w="2160" h="1585" extrusionOk="0">
                  <a:moveTo>
                    <a:pt x="1925" y="0"/>
                  </a:moveTo>
                  <a:cubicBezTo>
                    <a:pt x="1891" y="0"/>
                    <a:pt x="1854" y="7"/>
                    <a:pt x="1816" y="16"/>
                  </a:cubicBezTo>
                  <a:cubicBezTo>
                    <a:pt x="1770" y="32"/>
                    <a:pt x="1726" y="46"/>
                    <a:pt x="1680" y="76"/>
                  </a:cubicBezTo>
                  <a:cubicBezTo>
                    <a:pt x="1020" y="362"/>
                    <a:pt x="450" y="782"/>
                    <a:pt x="0" y="1412"/>
                  </a:cubicBezTo>
                  <a:cubicBezTo>
                    <a:pt x="25" y="1555"/>
                    <a:pt x="91" y="1584"/>
                    <a:pt x="168" y="1584"/>
                  </a:cubicBezTo>
                  <a:cubicBezTo>
                    <a:pt x="220" y="1584"/>
                    <a:pt x="276" y="1571"/>
                    <a:pt x="328" y="1571"/>
                  </a:cubicBezTo>
                  <a:cubicBezTo>
                    <a:pt x="345" y="1571"/>
                    <a:pt x="361" y="1573"/>
                    <a:pt x="376" y="1576"/>
                  </a:cubicBezTo>
                  <a:cubicBezTo>
                    <a:pt x="706" y="1486"/>
                    <a:pt x="976" y="1276"/>
                    <a:pt x="1260" y="1096"/>
                  </a:cubicBezTo>
                  <a:cubicBezTo>
                    <a:pt x="1546" y="916"/>
                    <a:pt x="1816" y="692"/>
                    <a:pt x="2026" y="406"/>
                  </a:cubicBezTo>
                  <a:cubicBezTo>
                    <a:pt x="2100" y="316"/>
                    <a:pt x="2160" y="242"/>
                    <a:pt x="2100" y="122"/>
                  </a:cubicBezTo>
                  <a:cubicBezTo>
                    <a:pt x="2059" y="30"/>
                    <a:pt x="1998" y="0"/>
                    <a:pt x="19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-1066469" y="1732425"/>
              <a:ext cx="59793" cy="131887"/>
            </a:xfrm>
            <a:custGeom>
              <a:avLst/>
              <a:gdLst/>
              <a:ahLst/>
              <a:cxnLst/>
              <a:rect l="l" t="t" r="r" b="b"/>
              <a:pathLst>
                <a:path w="1366" h="3013" extrusionOk="0">
                  <a:moveTo>
                    <a:pt x="181" y="0"/>
                  </a:moveTo>
                  <a:cubicBezTo>
                    <a:pt x="123" y="0"/>
                    <a:pt x="68" y="50"/>
                    <a:pt x="31" y="133"/>
                  </a:cubicBezTo>
                  <a:cubicBezTo>
                    <a:pt x="1" y="223"/>
                    <a:pt x="16" y="329"/>
                    <a:pt x="31" y="419"/>
                  </a:cubicBezTo>
                  <a:cubicBezTo>
                    <a:pt x="106" y="673"/>
                    <a:pt x="196" y="943"/>
                    <a:pt x="286" y="1199"/>
                  </a:cubicBezTo>
                  <a:cubicBezTo>
                    <a:pt x="526" y="1768"/>
                    <a:pt x="841" y="2293"/>
                    <a:pt x="1110" y="2848"/>
                  </a:cubicBezTo>
                  <a:cubicBezTo>
                    <a:pt x="1126" y="2878"/>
                    <a:pt x="1156" y="2908"/>
                    <a:pt x="1170" y="2953"/>
                  </a:cubicBezTo>
                  <a:cubicBezTo>
                    <a:pt x="1170" y="2968"/>
                    <a:pt x="1186" y="2998"/>
                    <a:pt x="1186" y="3013"/>
                  </a:cubicBezTo>
                  <a:cubicBezTo>
                    <a:pt x="1366" y="2908"/>
                    <a:pt x="1276" y="2758"/>
                    <a:pt x="1260" y="2608"/>
                  </a:cubicBezTo>
                  <a:cubicBezTo>
                    <a:pt x="1186" y="2278"/>
                    <a:pt x="1156" y="1933"/>
                    <a:pt x="1020" y="1603"/>
                  </a:cubicBezTo>
                  <a:cubicBezTo>
                    <a:pt x="886" y="1259"/>
                    <a:pt x="766" y="899"/>
                    <a:pt x="631" y="539"/>
                  </a:cubicBezTo>
                  <a:cubicBezTo>
                    <a:pt x="556" y="343"/>
                    <a:pt x="421" y="193"/>
                    <a:pt x="286" y="59"/>
                  </a:cubicBezTo>
                  <a:cubicBezTo>
                    <a:pt x="252" y="19"/>
                    <a:pt x="21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-1868001" y="1849212"/>
              <a:ext cx="156312" cy="37469"/>
            </a:xfrm>
            <a:custGeom>
              <a:avLst/>
              <a:gdLst/>
              <a:ahLst/>
              <a:cxnLst/>
              <a:rect l="l" t="t" r="r" b="b"/>
              <a:pathLst>
                <a:path w="3571" h="856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811" y="300"/>
                    <a:pt x="421" y="450"/>
                    <a:pt x="45" y="615"/>
                  </a:cubicBezTo>
                  <a:cubicBezTo>
                    <a:pt x="1" y="704"/>
                    <a:pt x="75" y="720"/>
                    <a:pt x="105" y="764"/>
                  </a:cubicBezTo>
                  <a:cubicBezTo>
                    <a:pt x="128" y="764"/>
                    <a:pt x="151" y="763"/>
                    <a:pt x="174" y="763"/>
                  </a:cubicBezTo>
                  <a:cubicBezTo>
                    <a:pt x="532" y="763"/>
                    <a:pt x="889" y="856"/>
                    <a:pt x="1246" y="856"/>
                  </a:cubicBezTo>
                  <a:cubicBezTo>
                    <a:pt x="1271" y="856"/>
                    <a:pt x="1296" y="855"/>
                    <a:pt x="1321" y="854"/>
                  </a:cubicBezTo>
                  <a:cubicBezTo>
                    <a:pt x="1395" y="850"/>
                    <a:pt x="1470" y="848"/>
                    <a:pt x="1546" y="848"/>
                  </a:cubicBezTo>
                  <a:cubicBezTo>
                    <a:pt x="1697" y="848"/>
                    <a:pt x="1850" y="854"/>
                    <a:pt x="2010" y="854"/>
                  </a:cubicBezTo>
                  <a:cubicBezTo>
                    <a:pt x="2430" y="854"/>
                    <a:pt x="2850" y="794"/>
                    <a:pt x="3270" y="690"/>
                  </a:cubicBezTo>
                  <a:cubicBezTo>
                    <a:pt x="3405" y="660"/>
                    <a:pt x="3570" y="630"/>
                    <a:pt x="3555" y="435"/>
                  </a:cubicBezTo>
                  <a:cubicBezTo>
                    <a:pt x="3545" y="289"/>
                    <a:pt x="3467" y="269"/>
                    <a:pt x="3380" y="269"/>
                  </a:cubicBezTo>
                  <a:cubicBezTo>
                    <a:pt x="3347" y="269"/>
                    <a:pt x="3312" y="272"/>
                    <a:pt x="3280" y="272"/>
                  </a:cubicBezTo>
                  <a:cubicBezTo>
                    <a:pt x="3266" y="272"/>
                    <a:pt x="3253" y="272"/>
                    <a:pt x="3240" y="270"/>
                  </a:cubicBezTo>
                  <a:cubicBezTo>
                    <a:pt x="3187" y="266"/>
                    <a:pt x="3134" y="264"/>
                    <a:pt x="3082" y="264"/>
                  </a:cubicBezTo>
                  <a:cubicBezTo>
                    <a:pt x="2783" y="264"/>
                    <a:pt x="2504" y="335"/>
                    <a:pt x="2235" y="450"/>
                  </a:cubicBezTo>
                  <a:cubicBezTo>
                    <a:pt x="1914" y="587"/>
                    <a:pt x="1588" y="618"/>
                    <a:pt x="1246" y="618"/>
                  </a:cubicBezTo>
                  <a:cubicBezTo>
                    <a:pt x="1028" y="618"/>
                    <a:pt x="804" y="606"/>
                    <a:pt x="571" y="600"/>
                  </a:cubicBezTo>
                  <a:cubicBezTo>
                    <a:pt x="795" y="390"/>
                    <a:pt x="1035" y="405"/>
                    <a:pt x="1215" y="285"/>
                  </a:cubicBezTo>
                  <a:cubicBezTo>
                    <a:pt x="1261" y="195"/>
                    <a:pt x="1201" y="165"/>
                    <a:pt x="1141" y="150"/>
                  </a:cubicBezTo>
                  <a:cubicBezTo>
                    <a:pt x="1125" y="150"/>
                    <a:pt x="1095" y="165"/>
                    <a:pt x="1081" y="180"/>
                  </a:cubicBezTo>
                  <a:cubicBezTo>
                    <a:pt x="1081" y="165"/>
                    <a:pt x="1095" y="165"/>
                    <a:pt x="1095" y="165"/>
                  </a:cubicBezTo>
                  <a:cubicBezTo>
                    <a:pt x="1155" y="120"/>
                    <a:pt x="1185" y="75"/>
                    <a:pt x="1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-1176077" y="1831965"/>
              <a:ext cx="116216" cy="33223"/>
            </a:xfrm>
            <a:custGeom>
              <a:avLst/>
              <a:gdLst/>
              <a:ahLst/>
              <a:cxnLst/>
              <a:rect l="l" t="t" r="r" b="b"/>
              <a:pathLst>
                <a:path w="2655" h="759" extrusionOk="0">
                  <a:moveTo>
                    <a:pt x="617" y="0"/>
                  </a:moveTo>
                  <a:cubicBezTo>
                    <a:pt x="488" y="0"/>
                    <a:pt x="357" y="18"/>
                    <a:pt x="225" y="64"/>
                  </a:cubicBezTo>
                  <a:cubicBezTo>
                    <a:pt x="105" y="109"/>
                    <a:pt x="15" y="169"/>
                    <a:pt x="15" y="319"/>
                  </a:cubicBezTo>
                  <a:cubicBezTo>
                    <a:pt x="1" y="469"/>
                    <a:pt x="121" y="529"/>
                    <a:pt x="225" y="574"/>
                  </a:cubicBezTo>
                  <a:cubicBezTo>
                    <a:pt x="480" y="655"/>
                    <a:pt x="734" y="759"/>
                    <a:pt x="1010" y="759"/>
                  </a:cubicBezTo>
                  <a:cubicBezTo>
                    <a:pt x="1043" y="759"/>
                    <a:pt x="1077" y="757"/>
                    <a:pt x="1111" y="754"/>
                  </a:cubicBezTo>
                  <a:cubicBezTo>
                    <a:pt x="1147" y="755"/>
                    <a:pt x="1184" y="756"/>
                    <a:pt x="1221" y="756"/>
                  </a:cubicBezTo>
                  <a:cubicBezTo>
                    <a:pt x="1493" y="756"/>
                    <a:pt x="1766" y="724"/>
                    <a:pt x="2039" y="724"/>
                  </a:cubicBezTo>
                  <a:cubicBezTo>
                    <a:pt x="2134" y="724"/>
                    <a:pt x="2230" y="728"/>
                    <a:pt x="2325" y="739"/>
                  </a:cubicBezTo>
                  <a:cubicBezTo>
                    <a:pt x="2372" y="746"/>
                    <a:pt x="2425" y="758"/>
                    <a:pt x="2477" y="758"/>
                  </a:cubicBezTo>
                  <a:cubicBezTo>
                    <a:pt x="2541" y="758"/>
                    <a:pt x="2605" y="739"/>
                    <a:pt x="2655" y="664"/>
                  </a:cubicBezTo>
                  <a:cubicBezTo>
                    <a:pt x="2535" y="454"/>
                    <a:pt x="2280" y="574"/>
                    <a:pt x="2145" y="424"/>
                  </a:cubicBezTo>
                  <a:cubicBezTo>
                    <a:pt x="2085" y="334"/>
                    <a:pt x="1980" y="409"/>
                    <a:pt x="1920" y="334"/>
                  </a:cubicBezTo>
                  <a:cubicBezTo>
                    <a:pt x="1740" y="274"/>
                    <a:pt x="1560" y="199"/>
                    <a:pt x="1365" y="139"/>
                  </a:cubicBezTo>
                  <a:cubicBezTo>
                    <a:pt x="1117" y="70"/>
                    <a:pt x="869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-1493783" y="1580050"/>
              <a:ext cx="58436" cy="196976"/>
            </a:xfrm>
            <a:custGeom>
              <a:avLst/>
              <a:gdLst/>
              <a:ahLst/>
              <a:cxnLst/>
              <a:rect l="l" t="t" r="r" b="b"/>
              <a:pathLst>
                <a:path w="1335" h="4500" extrusionOk="0">
                  <a:moveTo>
                    <a:pt x="524" y="0"/>
                  </a:moveTo>
                  <a:cubicBezTo>
                    <a:pt x="524" y="195"/>
                    <a:pt x="510" y="390"/>
                    <a:pt x="570" y="570"/>
                  </a:cubicBezTo>
                  <a:cubicBezTo>
                    <a:pt x="614" y="705"/>
                    <a:pt x="644" y="885"/>
                    <a:pt x="434" y="930"/>
                  </a:cubicBezTo>
                  <a:cubicBezTo>
                    <a:pt x="554" y="1665"/>
                    <a:pt x="510" y="2414"/>
                    <a:pt x="450" y="3180"/>
                  </a:cubicBezTo>
                  <a:cubicBezTo>
                    <a:pt x="330" y="2894"/>
                    <a:pt x="210" y="2610"/>
                    <a:pt x="75" y="2340"/>
                  </a:cubicBezTo>
                  <a:lnTo>
                    <a:pt x="75" y="2340"/>
                  </a:lnTo>
                  <a:cubicBezTo>
                    <a:pt x="75" y="2430"/>
                    <a:pt x="90" y="2534"/>
                    <a:pt x="0" y="2594"/>
                  </a:cubicBezTo>
                  <a:cubicBezTo>
                    <a:pt x="15" y="2654"/>
                    <a:pt x="30" y="2730"/>
                    <a:pt x="75" y="2774"/>
                  </a:cubicBezTo>
                  <a:cubicBezTo>
                    <a:pt x="330" y="3134"/>
                    <a:pt x="450" y="3554"/>
                    <a:pt x="510" y="4004"/>
                  </a:cubicBezTo>
                  <a:cubicBezTo>
                    <a:pt x="510" y="4170"/>
                    <a:pt x="375" y="4364"/>
                    <a:pt x="584" y="4500"/>
                  </a:cubicBezTo>
                  <a:cubicBezTo>
                    <a:pt x="614" y="4110"/>
                    <a:pt x="764" y="3764"/>
                    <a:pt x="884" y="3404"/>
                  </a:cubicBezTo>
                  <a:cubicBezTo>
                    <a:pt x="1034" y="2940"/>
                    <a:pt x="1274" y="2504"/>
                    <a:pt x="1334" y="2010"/>
                  </a:cubicBezTo>
                  <a:lnTo>
                    <a:pt x="1244" y="1920"/>
                  </a:lnTo>
                  <a:cubicBezTo>
                    <a:pt x="1094" y="2310"/>
                    <a:pt x="944" y="2700"/>
                    <a:pt x="764" y="3180"/>
                  </a:cubicBezTo>
                  <a:cubicBezTo>
                    <a:pt x="704" y="2340"/>
                    <a:pt x="644" y="1590"/>
                    <a:pt x="660" y="840"/>
                  </a:cubicBezTo>
                  <a:cubicBezTo>
                    <a:pt x="674" y="540"/>
                    <a:pt x="630" y="270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-2363646" y="1532775"/>
              <a:ext cx="24994" cy="127422"/>
            </a:xfrm>
            <a:custGeom>
              <a:avLst/>
              <a:gdLst/>
              <a:ahLst/>
              <a:cxnLst/>
              <a:rect l="l" t="t" r="r" b="b"/>
              <a:pathLst>
                <a:path w="571" h="2911" extrusionOk="0">
                  <a:moveTo>
                    <a:pt x="286" y="1"/>
                  </a:moveTo>
                  <a:cubicBezTo>
                    <a:pt x="240" y="241"/>
                    <a:pt x="196" y="465"/>
                    <a:pt x="166" y="691"/>
                  </a:cubicBezTo>
                  <a:cubicBezTo>
                    <a:pt x="30" y="1335"/>
                    <a:pt x="0" y="1980"/>
                    <a:pt x="136" y="2625"/>
                  </a:cubicBezTo>
                  <a:cubicBezTo>
                    <a:pt x="150" y="2745"/>
                    <a:pt x="180" y="2894"/>
                    <a:pt x="316" y="2910"/>
                  </a:cubicBezTo>
                  <a:cubicBezTo>
                    <a:pt x="322" y="2911"/>
                    <a:pt x="328" y="2911"/>
                    <a:pt x="334" y="2911"/>
                  </a:cubicBezTo>
                  <a:cubicBezTo>
                    <a:pt x="470" y="2911"/>
                    <a:pt x="512" y="2755"/>
                    <a:pt x="540" y="2625"/>
                  </a:cubicBezTo>
                  <a:cubicBezTo>
                    <a:pt x="570" y="2520"/>
                    <a:pt x="570" y="2415"/>
                    <a:pt x="570" y="2295"/>
                  </a:cubicBezTo>
                  <a:lnTo>
                    <a:pt x="570" y="1215"/>
                  </a:lnTo>
                  <a:cubicBezTo>
                    <a:pt x="556" y="945"/>
                    <a:pt x="526" y="675"/>
                    <a:pt x="420" y="421"/>
                  </a:cubicBezTo>
                  <a:cubicBezTo>
                    <a:pt x="286" y="315"/>
                    <a:pt x="420" y="105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-2326219" y="1492723"/>
              <a:ext cx="36156" cy="91178"/>
            </a:xfrm>
            <a:custGeom>
              <a:avLst/>
              <a:gdLst/>
              <a:ahLst/>
              <a:cxnLst/>
              <a:rect l="l" t="t" r="r" b="b"/>
              <a:pathLst>
                <a:path w="826" h="2083" extrusionOk="0">
                  <a:moveTo>
                    <a:pt x="375" y="0"/>
                  </a:moveTo>
                  <a:cubicBezTo>
                    <a:pt x="271" y="76"/>
                    <a:pt x="271" y="256"/>
                    <a:pt x="151" y="330"/>
                  </a:cubicBezTo>
                  <a:cubicBezTo>
                    <a:pt x="1" y="810"/>
                    <a:pt x="135" y="1260"/>
                    <a:pt x="255" y="1710"/>
                  </a:cubicBezTo>
                  <a:cubicBezTo>
                    <a:pt x="320" y="1940"/>
                    <a:pt x="449" y="2083"/>
                    <a:pt x="569" y="2083"/>
                  </a:cubicBezTo>
                  <a:cubicBezTo>
                    <a:pt x="590" y="2083"/>
                    <a:pt x="611" y="2079"/>
                    <a:pt x="631" y="2070"/>
                  </a:cubicBezTo>
                  <a:cubicBezTo>
                    <a:pt x="825" y="1980"/>
                    <a:pt x="825" y="1770"/>
                    <a:pt x="825" y="1576"/>
                  </a:cubicBezTo>
                  <a:cubicBezTo>
                    <a:pt x="825" y="1096"/>
                    <a:pt x="645" y="676"/>
                    <a:pt x="451" y="256"/>
                  </a:cubicBezTo>
                  <a:cubicBezTo>
                    <a:pt x="405" y="210"/>
                    <a:pt x="421" y="120"/>
                    <a:pt x="375" y="76"/>
                  </a:cubicBezTo>
                  <a:cubicBezTo>
                    <a:pt x="391" y="46"/>
                    <a:pt x="375" y="30"/>
                    <a:pt x="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-2400415" y="1455953"/>
              <a:ext cx="61763" cy="86538"/>
            </a:xfrm>
            <a:custGeom>
              <a:avLst/>
              <a:gdLst/>
              <a:ahLst/>
              <a:cxnLst/>
              <a:rect l="l" t="t" r="r" b="b"/>
              <a:pathLst>
                <a:path w="1411" h="1977" extrusionOk="0">
                  <a:moveTo>
                    <a:pt x="1336" y="0"/>
                  </a:moveTo>
                  <a:cubicBezTo>
                    <a:pt x="1260" y="76"/>
                    <a:pt x="1186" y="120"/>
                    <a:pt x="1110" y="166"/>
                  </a:cubicBezTo>
                  <a:cubicBezTo>
                    <a:pt x="660" y="420"/>
                    <a:pt x="421" y="886"/>
                    <a:pt x="166" y="1336"/>
                  </a:cubicBezTo>
                  <a:cubicBezTo>
                    <a:pt x="106" y="1456"/>
                    <a:pt x="61" y="1590"/>
                    <a:pt x="31" y="1710"/>
                  </a:cubicBezTo>
                  <a:cubicBezTo>
                    <a:pt x="1" y="1800"/>
                    <a:pt x="16" y="1876"/>
                    <a:pt x="91" y="1936"/>
                  </a:cubicBezTo>
                  <a:cubicBezTo>
                    <a:pt x="115" y="1966"/>
                    <a:pt x="142" y="1976"/>
                    <a:pt x="169" y="1976"/>
                  </a:cubicBezTo>
                  <a:cubicBezTo>
                    <a:pt x="209" y="1976"/>
                    <a:pt x="250" y="1953"/>
                    <a:pt x="286" y="1936"/>
                  </a:cubicBezTo>
                  <a:cubicBezTo>
                    <a:pt x="391" y="1890"/>
                    <a:pt x="466" y="1786"/>
                    <a:pt x="541" y="1710"/>
                  </a:cubicBezTo>
                  <a:cubicBezTo>
                    <a:pt x="796" y="1440"/>
                    <a:pt x="916" y="1066"/>
                    <a:pt x="1126" y="750"/>
                  </a:cubicBezTo>
                  <a:cubicBezTo>
                    <a:pt x="1140" y="720"/>
                    <a:pt x="1170" y="706"/>
                    <a:pt x="1186" y="676"/>
                  </a:cubicBezTo>
                  <a:lnTo>
                    <a:pt x="1186" y="660"/>
                  </a:lnTo>
                  <a:cubicBezTo>
                    <a:pt x="1260" y="616"/>
                    <a:pt x="1290" y="556"/>
                    <a:pt x="1320" y="466"/>
                  </a:cubicBezTo>
                  <a:cubicBezTo>
                    <a:pt x="1320" y="420"/>
                    <a:pt x="1336" y="376"/>
                    <a:pt x="1350" y="330"/>
                  </a:cubicBezTo>
                  <a:cubicBezTo>
                    <a:pt x="1350" y="316"/>
                    <a:pt x="1366" y="300"/>
                    <a:pt x="1366" y="286"/>
                  </a:cubicBezTo>
                  <a:cubicBezTo>
                    <a:pt x="1380" y="270"/>
                    <a:pt x="1396" y="240"/>
                    <a:pt x="1410" y="210"/>
                  </a:cubicBezTo>
                  <a:lnTo>
                    <a:pt x="1410" y="166"/>
                  </a:lnTo>
                  <a:cubicBezTo>
                    <a:pt x="1410" y="106"/>
                    <a:pt x="1396" y="46"/>
                    <a:pt x="1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-1214160" y="1759783"/>
              <a:ext cx="89340" cy="43160"/>
            </a:xfrm>
            <a:custGeom>
              <a:avLst/>
              <a:gdLst/>
              <a:ahLst/>
              <a:cxnLst/>
              <a:rect l="l" t="t" r="r" b="b"/>
              <a:pathLst>
                <a:path w="2041" h="986" extrusionOk="0">
                  <a:moveTo>
                    <a:pt x="244" y="1"/>
                  </a:moveTo>
                  <a:cubicBezTo>
                    <a:pt x="170" y="1"/>
                    <a:pt x="109" y="41"/>
                    <a:pt x="61" y="138"/>
                  </a:cubicBezTo>
                  <a:cubicBezTo>
                    <a:pt x="1" y="274"/>
                    <a:pt x="105" y="364"/>
                    <a:pt x="165" y="454"/>
                  </a:cubicBezTo>
                  <a:cubicBezTo>
                    <a:pt x="195" y="498"/>
                    <a:pt x="241" y="528"/>
                    <a:pt x="285" y="558"/>
                  </a:cubicBezTo>
                  <a:cubicBezTo>
                    <a:pt x="541" y="708"/>
                    <a:pt x="795" y="873"/>
                    <a:pt x="1095" y="903"/>
                  </a:cubicBezTo>
                  <a:cubicBezTo>
                    <a:pt x="1142" y="903"/>
                    <a:pt x="1188" y="902"/>
                    <a:pt x="1233" y="902"/>
                  </a:cubicBezTo>
                  <a:cubicBezTo>
                    <a:pt x="1321" y="902"/>
                    <a:pt x="1406" y="908"/>
                    <a:pt x="1485" y="948"/>
                  </a:cubicBezTo>
                  <a:cubicBezTo>
                    <a:pt x="1560" y="978"/>
                    <a:pt x="1631" y="985"/>
                    <a:pt x="1703" y="985"/>
                  </a:cubicBezTo>
                  <a:cubicBezTo>
                    <a:pt x="1774" y="985"/>
                    <a:pt x="1846" y="978"/>
                    <a:pt x="1921" y="978"/>
                  </a:cubicBezTo>
                  <a:cubicBezTo>
                    <a:pt x="2041" y="978"/>
                    <a:pt x="1995" y="888"/>
                    <a:pt x="1981" y="813"/>
                  </a:cubicBezTo>
                  <a:cubicBezTo>
                    <a:pt x="1501" y="424"/>
                    <a:pt x="931" y="244"/>
                    <a:pt x="375" y="34"/>
                  </a:cubicBezTo>
                  <a:cubicBezTo>
                    <a:pt x="328" y="12"/>
                    <a:pt x="284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-1147187" y="1709006"/>
              <a:ext cx="61763" cy="86407"/>
            </a:xfrm>
            <a:custGeom>
              <a:avLst/>
              <a:gdLst/>
              <a:ahLst/>
              <a:cxnLst/>
              <a:rect l="l" t="t" r="r" b="b"/>
              <a:pathLst>
                <a:path w="1411" h="1974" extrusionOk="0">
                  <a:moveTo>
                    <a:pt x="279" y="1"/>
                  </a:moveTo>
                  <a:cubicBezTo>
                    <a:pt x="248" y="1"/>
                    <a:pt x="215" y="12"/>
                    <a:pt x="181" y="38"/>
                  </a:cubicBezTo>
                  <a:cubicBezTo>
                    <a:pt x="1" y="158"/>
                    <a:pt x="105" y="368"/>
                    <a:pt x="181" y="474"/>
                  </a:cubicBezTo>
                  <a:cubicBezTo>
                    <a:pt x="511" y="998"/>
                    <a:pt x="810" y="1554"/>
                    <a:pt x="1260" y="1973"/>
                  </a:cubicBezTo>
                  <a:cubicBezTo>
                    <a:pt x="1410" y="1973"/>
                    <a:pt x="1410" y="1838"/>
                    <a:pt x="1410" y="1718"/>
                  </a:cubicBezTo>
                  <a:cubicBezTo>
                    <a:pt x="1245" y="1104"/>
                    <a:pt x="870" y="654"/>
                    <a:pt x="511" y="188"/>
                  </a:cubicBezTo>
                  <a:cubicBezTo>
                    <a:pt x="454" y="99"/>
                    <a:pt x="373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-2295885" y="1448774"/>
              <a:ext cx="38345" cy="81154"/>
            </a:xfrm>
            <a:custGeom>
              <a:avLst/>
              <a:gdLst/>
              <a:ahLst/>
              <a:cxnLst/>
              <a:rect l="l" t="t" r="r" b="b"/>
              <a:pathLst>
                <a:path w="876" h="1854" extrusionOk="0">
                  <a:moveTo>
                    <a:pt x="192" y="0"/>
                  </a:moveTo>
                  <a:cubicBezTo>
                    <a:pt x="194" y="2"/>
                    <a:pt x="195" y="4"/>
                    <a:pt x="196" y="6"/>
                  </a:cubicBezTo>
                  <a:lnTo>
                    <a:pt x="196" y="6"/>
                  </a:lnTo>
                  <a:cubicBezTo>
                    <a:pt x="200" y="4"/>
                    <a:pt x="204" y="2"/>
                    <a:pt x="208" y="0"/>
                  </a:cubicBezTo>
                  <a:close/>
                  <a:moveTo>
                    <a:pt x="196" y="6"/>
                  </a:moveTo>
                  <a:cubicBezTo>
                    <a:pt x="0" y="113"/>
                    <a:pt x="72" y="333"/>
                    <a:pt x="42" y="510"/>
                  </a:cubicBezTo>
                  <a:cubicBezTo>
                    <a:pt x="58" y="884"/>
                    <a:pt x="192" y="1230"/>
                    <a:pt x="328" y="1560"/>
                  </a:cubicBezTo>
                  <a:cubicBezTo>
                    <a:pt x="388" y="1680"/>
                    <a:pt x="448" y="1770"/>
                    <a:pt x="552" y="1830"/>
                  </a:cubicBezTo>
                  <a:cubicBezTo>
                    <a:pt x="594" y="1846"/>
                    <a:pt x="634" y="1853"/>
                    <a:pt x="669" y="1853"/>
                  </a:cubicBezTo>
                  <a:cubicBezTo>
                    <a:pt x="798" y="1853"/>
                    <a:pt x="876" y="1751"/>
                    <a:pt x="852" y="1574"/>
                  </a:cubicBezTo>
                  <a:cubicBezTo>
                    <a:pt x="748" y="1034"/>
                    <a:pt x="612" y="510"/>
                    <a:pt x="282" y="90"/>
                  </a:cubicBezTo>
                  <a:cubicBezTo>
                    <a:pt x="253" y="61"/>
                    <a:pt x="225" y="46"/>
                    <a:pt x="196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-1297548" y="1672237"/>
              <a:ext cx="61763" cy="139984"/>
            </a:xfrm>
            <a:custGeom>
              <a:avLst/>
              <a:gdLst/>
              <a:ahLst/>
              <a:cxnLst/>
              <a:rect l="l" t="t" r="r" b="b"/>
              <a:pathLst>
                <a:path w="1411" h="3198" extrusionOk="0">
                  <a:moveTo>
                    <a:pt x="208" y="1"/>
                  </a:moveTo>
                  <a:cubicBezTo>
                    <a:pt x="160" y="1"/>
                    <a:pt x="94" y="24"/>
                    <a:pt x="1" y="68"/>
                  </a:cubicBezTo>
                  <a:cubicBezTo>
                    <a:pt x="241" y="278"/>
                    <a:pt x="241" y="608"/>
                    <a:pt x="286" y="908"/>
                  </a:cubicBezTo>
                  <a:cubicBezTo>
                    <a:pt x="301" y="1088"/>
                    <a:pt x="286" y="1284"/>
                    <a:pt x="331" y="1478"/>
                  </a:cubicBezTo>
                  <a:cubicBezTo>
                    <a:pt x="391" y="1794"/>
                    <a:pt x="376" y="2108"/>
                    <a:pt x="271" y="2424"/>
                  </a:cubicBezTo>
                  <a:cubicBezTo>
                    <a:pt x="211" y="2618"/>
                    <a:pt x="151" y="2828"/>
                    <a:pt x="91" y="3053"/>
                  </a:cubicBezTo>
                  <a:cubicBezTo>
                    <a:pt x="76" y="3098"/>
                    <a:pt x="76" y="3173"/>
                    <a:pt x="121" y="3188"/>
                  </a:cubicBezTo>
                  <a:cubicBezTo>
                    <a:pt x="137" y="3194"/>
                    <a:pt x="152" y="3197"/>
                    <a:pt x="167" y="3197"/>
                  </a:cubicBezTo>
                  <a:cubicBezTo>
                    <a:pt x="220" y="3197"/>
                    <a:pt x="259" y="3157"/>
                    <a:pt x="271" y="3098"/>
                  </a:cubicBezTo>
                  <a:cubicBezTo>
                    <a:pt x="286" y="2858"/>
                    <a:pt x="361" y="2648"/>
                    <a:pt x="451" y="2438"/>
                  </a:cubicBezTo>
                  <a:cubicBezTo>
                    <a:pt x="691" y="1838"/>
                    <a:pt x="856" y="1194"/>
                    <a:pt x="1336" y="744"/>
                  </a:cubicBezTo>
                  <a:cubicBezTo>
                    <a:pt x="1380" y="698"/>
                    <a:pt x="1396" y="638"/>
                    <a:pt x="1396" y="564"/>
                  </a:cubicBezTo>
                  <a:cubicBezTo>
                    <a:pt x="1396" y="458"/>
                    <a:pt x="1410" y="354"/>
                    <a:pt x="1306" y="324"/>
                  </a:cubicBezTo>
                  <a:cubicBezTo>
                    <a:pt x="1285" y="319"/>
                    <a:pt x="1266" y="316"/>
                    <a:pt x="1247" y="316"/>
                  </a:cubicBezTo>
                  <a:cubicBezTo>
                    <a:pt x="1157" y="316"/>
                    <a:pt x="1093" y="375"/>
                    <a:pt x="1080" y="474"/>
                  </a:cubicBezTo>
                  <a:cubicBezTo>
                    <a:pt x="1006" y="908"/>
                    <a:pt x="736" y="1208"/>
                    <a:pt x="556" y="1614"/>
                  </a:cubicBezTo>
                  <a:cubicBezTo>
                    <a:pt x="421" y="1134"/>
                    <a:pt x="466" y="668"/>
                    <a:pt x="361" y="234"/>
                  </a:cubicBezTo>
                  <a:cubicBezTo>
                    <a:pt x="323" y="72"/>
                    <a:pt x="291" y="1"/>
                    <a:pt x="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-1224009" y="1525290"/>
              <a:ext cx="47975" cy="80016"/>
            </a:xfrm>
            <a:custGeom>
              <a:avLst/>
              <a:gdLst/>
              <a:ahLst/>
              <a:cxnLst/>
              <a:rect l="l" t="t" r="r" b="b"/>
              <a:pathLst>
                <a:path w="1096" h="1828" extrusionOk="0">
                  <a:moveTo>
                    <a:pt x="995" y="1"/>
                  </a:moveTo>
                  <a:cubicBezTo>
                    <a:pt x="963" y="1"/>
                    <a:pt x="924" y="35"/>
                    <a:pt x="886" y="82"/>
                  </a:cubicBezTo>
                  <a:cubicBezTo>
                    <a:pt x="540" y="382"/>
                    <a:pt x="316" y="802"/>
                    <a:pt x="106" y="1221"/>
                  </a:cubicBezTo>
                  <a:cubicBezTo>
                    <a:pt x="46" y="1326"/>
                    <a:pt x="0" y="1446"/>
                    <a:pt x="0" y="1581"/>
                  </a:cubicBezTo>
                  <a:cubicBezTo>
                    <a:pt x="16" y="1671"/>
                    <a:pt x="46" y="1761"/>
                    <a:pt x="120" y="1806"/>
                  </a:cubicBezTo>
                  <a:cubicBezTo>
                    <a:pt x="146" y="1821"/>
                    <a:pt x="171" y="1828"/>
                    <a:pt x="196" y="1828"/>
                  </a:cubicBezTo>
                  <a:cubicBezTo>
                    <a:pt x="244" y="1828"/>
                    <a:pt x="290" y="1801"/>
                    <a:pt x="330" y="1761"/>
                  </a:cubicBezTo>
                  <a:cubicBezTo>
                    <a:pt x="406" y="1686"/>
                    <a:pt x="480" y="1611"/>
                    <a:pt x="540" y="1521"/>
                  </a:cubicBezTo>
                  <a:cubicBezTo>
                    <a:pt x="736" y="1176"/>
                    <a:pt x="930" y="816"/>
                    <a:pt x="1036" y="426"/>
                  </a:cubicBezTo>
                  <a:cubicBezTo>
                    <a:pt x="1096" y="322"/>
                    <a:pt x="1080" y="216"/>
                    <a:pt x="1066" y="112"/>
                  </a:cubicBezTo>
                  <a:cubicBezTo>
                    <a:pt x="1051" y="31"/>
                    <a:pt x="1026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-1298161" y="1466853"/>
              <a:ext cx="85356" cy="26132"/>
            </a:xfrm>
            <a:custGeom>
              <a:avLst/>
              <a:gdLst/>
              <a:ahLst/>
              <a:cxnLst/>
              <a:rect l="l" t="t" r="r" b="b"/>
              <a:pathLst>
                <a:path w="1950" h="597" extrusionOk="0">
                  <a:moveTo>
                    <a:pt x="186" y="0"/>
                  </a:moveTo>
                  <a:cubicBezTo>
                    <a:pt x="114" y="0"/>
                    <a:pt x="49" y="18"/>
                    <a:pt x="30" y="111"/>
                  </a:cubicBezTo>
                  <a:cubicBezTo>
                    <a:pt x="0" y="291"/>
                    <a:pt x="150" y="337"/>
                    <a:pt x="255" y="397"/>
                  </a:cubicBezTo>
                  <a:cubicBezTo>
                    <a:pt x="375" y="441"/>
                    <a:pt x="495" y="471"/>
                    <a:pt x="615" y="501"/>
                  </a:cubicBezTo>
                  <a:cubicBezTo>
                    <a:pt x="873" y="572"/>
                    <a:pt x="1141" y="597"/>
                    <a:pt x="1410" y="597"/>
                  </a:cubicBezTo>
                  <a:cubicBezTo>
                    <a:pt x="1485" y="597"/>
                    <a:pt x="1560" y="595"/>
                    <a:pt x="1634" y="591"/>
                  </a:cubicBezTo>
                  <a:cubicBezTo>
                    <a:pt x="1664" y="561"/>
                    <a:pt x="1694" y="517"/>
                    <a:pt x="1740" y="517"/>
                  </a:cubicBezTo>
                  <a:cubicBezTo>
                    <a:pt x="1950" y="457"/>
                    <a:pt x="1860" y="351"/>
                    <a:pt x="1770" y="261"/>
                  </a:cubicBezTo>
                  <a:cubicBezTo>
                    <a:pt x="1358" y="63"/>
                    <a:pt x="923" y="4"/>
                    <a:pt x="485" y="4"/>
                  </a:cubicBezTo>
                  <a:cubicBezTo>
                    <a:pt x="428" y="4"/>
                    <a:pt x="372" y="5"/>
                    <a:pt x="315" y="7"/>
                  </a:cubicBezTo>
                  <a:cubicBezTo>
                    <a:pt x="275" y="7"/>
                    <a:pt x="229" y="0"/>
                    <a:pt x="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-1303413" y="1518286"/>
              <a:ext cx="82730" cy="29240"/>
            </a:xfrm>
            <a:custGeom>
              <a:avLst/>
              <a:gdLst/>
              <a:ahLst/>
              <a:cxnLst/>
              <a:rect l="l" t="t" r="r" b="b"/>
              <a:pathLst>
                <a:path w="1890" h="668" extrusionOk="0">
                  <a:moveTo>
                    <a:pt x="964" y="0"/>
                  </a:moveTo>
                  <a:cubicBezTo>
                    <a:pt x="725" y="0"/>
                    <a:pt x="497" y="127"/>
                    <a:pt x="270" y="226"/>
                  </a:cubicBezTo>
                  <a:cubicBezTo>
                    <a:pt x="150" y="272"/>
                    <a:pt x="0" y="332"/>
                    <a:pt x="30" y="482"/>
                  </a:cubicBezTo>
                  <a:cubicBezTo>
                    <a:pt x="43" y="651"/>
                    <a:pt x="181" y="662"/>
                    <a:pt x="296" y="662"/>
                  </a:cubicBezTo>
                  <a:cubicBezTo>
                    <a:pt x="313" y="662"/>
                    <a:pt x="329" y="662"/>
                    <a:pt x="345" y="662"/>
                  </a:cubicBezTo>
                  <a:cubicBezTo>
                    <a:pt x="365" y="662"/>
                    <a:pt x="385" y="668"/>
                    <a:pt x="400" y="668"/>
                  </a:cubicBezTo>
                  <a:cubicBezTo>
                    <a:pt x="408" y="668"/>
                    <a:pt x="415" y="666"/>
                    <a:pt x="420" y="662"/>
                  </a:cubicBezTo>
                  <a:cubicBezTo>
                    <a:pt x="945" y="556"/>
                    <a:pt x="1454" y="422"/>
                    <a:pt x="1890" y="76"/>
                  </a:cubicBezTo>
                  <a:cubicBezTo>
                    <a:pt x="1845" y="9"/>
                    <a:pt x="1784" y="1"/>
                    <a:pt x="1725" y="1"/>
                  </a:cubicBezTo>
                  <a:cubicBezTo>
                    <a:pt x="1704" y="1"/>
                    <a:pt x="1684" y="2"/>
                    <a:pt x="1664" y="2"/>
                  </a:cubicBezTo>
                  <a:lnTo>
                    <a:pt x="1005" y="2"/>
                  </a:lnTo>
                  <a:cubicBezTo>
                    <a:pt x="991" y="1"/>
                    <a:pt x="977" y="0"/>
                    <a:pt x="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-1153753" y="1496006"/>
              <a:ext cx="23681" cy="78221"/>
            </a:xfrm>
            <a:custGeom>
              <a:avLst/>
              <a:gdLst/>
              <a:ahLst/>
              <a:cxnLst/>
              <a:rect l="l" t="t" r="r" b="b"/>
              <a:pathLst>
                <a:path w="541" h="1787" extrusionOk="0">
                  <a:moveTo>
                    <a:pt x="301" y="1"/>
                  </a:moveTo>
                  <a:lnTo>
                    <a:pt x="271" y="15"/>
                  </a:lnTo>
                  <a:cubicBezTo>
                    <a:pt x="255" y="15"/>
                    <a:pt x="225" y="31"/>
                    <a:pt x="211" y="45"/>
                  </a:cubicBezTo>
                  <a:lnTo>
                    <a:pt x="165" y="91"/>
                  </a:lnTo>
                  <a:cubicBezTo>
                    <a:pt x="121" y="135"/>
                    <a:pt x="135" y="211"/>
                    <a:pt x="91" y="255"/>
                  </a:cubicBezTo>
                  <a:cubicBezTo>
                    <a:pt x="1" y="421"/>
                    <a:pt x="105" y="615"/>
                    <a:pt x="15" y="765"/>
                  </a:cubicBezTo>
                  <a:lnTo>
                    <a:pt x="15" y="1471"/>
                  </a:lnTo>
                  <a:cubicBezTo>
                    <a:pt x="15" y="1605"/>
                    <a:pt x="61" y="1770"/>
                    <a:pt x="195" y="1785"/>
                  </a:cubicBezTo>
                  <a:cubicBezTo>
                    <a:pt x="201" y="1786"/>
                    <a:pt x="206" y="1786"/>
                    <a:pt x="212" y="1786"/>
                  </a:cubicBezTo>
                  <a:cubicBezTo>
                    <a:pt x="308" y="1786"/>
                    <a:pt x="377" y="1659"/>
                    <a:pt x="421" y="1560"/>
                  </a:cubicBezTo>
                  <a:cubicBezTo>
                    <a:pt x="481" y="1411"/>
                    <a:pt x="541" y="1261"/>
                    <a:pt x="525" y="1081"/>
                  </a:cubicBezTo>
                  <a:lnTo>
                    <a:pt x="525" y="511"/>
                  </a:lnTo>
                  <a:cubicBezTo>
                    <a:pt x="405" y="361"/>
                    <a:pt x="481" y="121"/>
                    <a:pt x="3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-1672378" y="1718943"/>
              <a:ext cx="51258" cy="111926"/>
            </a:xfrm>
            <a:custGeom>
              <a:avLst/>
              <a:gdLst/>
              <a:ahLst/>
              <a:cxnLst/>
              <a:rect l="l" t="t" r="r" b="b"/>
              <a:pathLst>
                <a:path w="1171" h="2557" extrusionOk="0">
                  <a:moveTo>
                    <a:pt x="202" y="0"/>
                  </a:moveTo>
                  <a:cubicBezTo>
                    <a:pt x="186" y="0"/>
                    <a:pt x="169" y="2"/>
                    <a:pt x="151" y="7"/>
                  </a:cubicBezTo>
                  <a:cubicBezTo>
                    <a:pt x="31" y="51"/>
                    <a:pt x="1" y="171"/>
                    <a:pt x="31" y="307"/>
                  </a:cubicBezTo>
                  <a:cubicBezTo>
                    <a:pt x="61" y="471"/>
                    <a:pt x="121" y="607"/>
                    <a:pt x="255" y="651"/>
                  </a:cubicBezTo>
                  <a:cubicBezTo>
                    <a:pt x="345" y="681"/>
                    <a:pt x="421" y="711"/>
                    <a:pt x="465" y="801"/>
                  </a:cubicBezTo>
                  <a:cubicBezTo>
                    <a:pt x="661" y="1221"/>
                    <a:pt x="885" y="1626"/>
                    <a:pt x="855" y="2121"/>
                  </a:cubicBezTo>
                  <a:cubicBezTo>
                    <a:pt x="855" y="2256"/>
                    <a:pt x="855" y="2406"/>
                    <a:pt x="1035" y="2556"/>
                  </a:cubicBezTo>
                  <a:cubicBezTo>
                    <a:pt x="945" y="1926"/>
                    <a:pt x="1095" y="1387"/>
                    <a:pt x="1065" y="831"/>
                  </a:cubicBezTo>
                  <a:cubicBezTo>
                    <a:pt x="1065" y="607"/>
                    <a:pt x="1171" y="351"/>
                    <a:pt x="991" y="157"/>
                  </a:cubicBezTo>
                  <a:cubicBezTo>
                    <a:pt x="901" y="261"/>
                    <a:pt x="931" y="411"/>
                    <a:pt x="931" y="547"/>
                  </a:cubicBezTo>
                  <a:cubicBezTo>
                    <a:pt x="915" y="757"/>
                    <a:pt x="915" y="967"/>
                    <a:pt x="915" y="1191"/>
                  </a:cubicBezTo>
                  <a:cubicBezTo>
                    <a:pt x="781" y="1147"/>
                    <a:pt x="765" y="1057"/>
                    <a:pt x="735" y="981"/>
                  </a:cubicBezTo>
                  <a:cubicBezTo>
                    <a:pt x="631" y="697"/>
                    <a:pt x="435" y="471"/>
                    <a:pt x="375" y="171"/>
                  </a:cubicBezTo>
                  <a:cubicBezTo>
                    <a:pt x="350" y="69"/>
                    <a:pt x="292" y="0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-2083322" y="1813756"/>
              <a:ext cx="104397" cy="51258"/>
            </a:xfrm>
            <a:custGeom>
              <a:avLst/>
              <a:gdLst/>
              <a:ahLst/>
              <a:cxnLst/>
              <a:rect l="l" t="t" r="r" b="b"/>
              <a:pathLst>
                <a:path w="2385" h="1171" extrusionOk="0">
                  <a:moveTo>
                    <a:pt x="2100" y="0"/>
                  </a:moveTo>
                  <a:lnTo>
                    <a:pt x="2100" y="0"/>
                  </a:lnTo>
                  <a:cubicBezTo>
                    <a:pt x="2085" y="15"/>
                    <a:pt x="2070" y="15"/>
                    <a:pt x="2055" y="30"/>
                  </a:cubicBezTo>
                  <a:cubicBezTo>
                    <a:pt x="2009" y="95"/>
                    <a:pt x="1951" y="125"/>
                    <a:pt x="1889" y="125"/>
                  </a:cubicBezTo>
                  <a:cubicBezTo>
                    <a:pt x="1851" y="125"/>
                    <a:pt x="1811" y="113"/>
                    <a:pt x="1770" y="90"/>
                  </a:cubicBezTo>
                  <a:cubicBezTo>
                    <a:pt x="1755" y="90"/>
                    <a:pt x="1740" y="75"/>
                    <a:pt x="1725" y="75"/>
                  </a:cubicBezTo>
                  <a:cubicBezTo>
                    <a:pt x="1441" y="210"/>
                    <a:pt x="1155" y="330"/>
                    <a:pt x="885" y="480"/>
                  </a:cubicBezTo>
                  <a:cubicBezTo>
                    <a:pt x="601" y="645"/>
                    <a:pt x="271" y="585"/>
                    <a:pt x="1" y="795"/>
                  </a:cubicBezTo>
                  <a:cubicBezTo>
                    <a:pt x="41" y="851"/>
                    <a:pt x="76" y="864"/>
                    <a:pt x="110" y="864"/>
                  </a:cubicBezTo>
                  <a:cubicBezTo>
                    <a:pt x="140" y="864"/>
                    <a:pt x="167" y="855"/>
                    <a:pt x="195" y="855"/>
                  </a:cubicBezTo>
                  <a:cubicBezTo>
                    <a:pt x="456" y="814"/>
                    <a:pt x="716" y="773"/>
                    <a:pt x="977" y="773"/>
                  </a:cubicBezTo>
                  <a:cubicBezTo>
                    <a:pt x="1196" y="773"/>
                    <a:pt x="1416" y="802"/>
                    <a:pt x="1635" y="885"/>
                  </a:cubicBezTo>
                  <a:cubicBezTo>
                    <a:pt x="1800" y="945"/>
                    <a:pt x="1935" y="1020"/>
                    <a:pt x="2010" y="1170"/>
                  </a:cubicBezTo>
                  <a:cubicBezTo>
                    <a:pt x="2130" y="1065"/>
                    <a:pt x="2280" y="1020"/>
                    <a:pt x="2385" y="915"/>
                  </a:cubicBezTo>
                  <a:cubicBezTo>
                    <a:pt x="2055" y="750"/>
                    <a:pt x="1680" y="705"/>
                    <a:pt x="1305" y="570"/>
                  </a:cubicBezTo>
                  <a:cubicBezTo>
                    <a:pt x="1491" y="385"/>
                    <a:pt x="1676" y="328"/>
                    <a:pt x="1872" y="328"/>
                  </a:cubicBezTo>
                  <a:cubicBezTo>
                    <a:pt x="1898" y="328"/>
                    <a:pt x="1924" y="329"/>
                    <a:pt x="1950" y="330"/>
                  </a:cubicBezTo>
                  <a:cubicBezTo>
                    <a:pt x="2175" y="330"/>
                    <a:pt x="2190" y="285"/>
                    <a:pt x="2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-1226635" y="1434110"/>
              <a:ext cx="58480" cy="26570"/>
            </a:xfrm>
            <a:custGeom>
              <a:avLst/>
              <a:gdLst/>
              <a:ahLst/>
              <a:cxnLst/>
              <a:rect l="l" t="t" r="r" b="b"/>
              <a:pathLst>
                <a:path w="1336" h="607" extrusionOk="0">
                  <a:moveTo>
                    <a:pt x="723" y="1"/>
                  </a:moveTo>
                  <a:cubicBezTo>
                    <a:pt x="543" y="1"/>
                    <a:pt x="365" y="71"/>
                    <a:pt x="180" y="109"/>
                  </a:cubicBezTo>
                  <a:cubicBezTo>
                    <a:pt x="106" y="139"/>
                    <a:pt x="16" y="185"/>
                    <a:pt x="0" y="289"/>
                  </a:cubicBezTo>
                  <a:cubicBezTo>
                    <a:pt x="0" y="425"/>
                    <a:pt x="90" y="485"/>
                    <a:pt x="180" y="529"/>
                  </a:cubicBezTo>
                  <a:cubicBezTo>
                    <a:pt x="313" y="576"/>
                    <a:pt x="444" y="606"/>
                    <a:pt x="576" y="606"/>
                  </a:cubicBezTo>
                  <a:cubicBezTo>
                    <a:pt x="699" y="606"/>
                    <a:pt x="822" y="580"/>
                    <a:pt x="946" y="515"/>
                  </a:cubicBezTo>
                  <a:cubicBezTo>
                    <a:pt x="987" y="432"/>
                    <a:pt x="1048" y="419"/>
                    <a:pt x="1114" y="419"/>
                  </a:cubicBezTo>
                  <a:cubicBezTo>
                    <a:pt x="1142" y="419"/>
                    <a:pt x="1171" y="421"/>
                    <a:pt x="1200" y="421"/>
                  </a:cubicBezTo>
                  <a:cubicBezTo>
                    <a:pt x="1248" y="421"/>
                    <a:pt x="1295" y="415"/>
                    <a:pt x="1336" y="379"/>
                  </a:cubicBezTo>
                  <a:cubicBezTo>
                    <a:pt x="1306" y="169"/>
                    <a:pt x="1096" y="215"/>
                    <a:pt x="1020" y="79"/>
                  </a:cubicBezTo>
                  <a:cubicBezTo>
                    <a:pt x="920" y="21"/>
                    <a:pt x="821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-2352440" y="1737590"/>
              <a:ext cx="82730" cy="83387"/>
            </a:xfrm>
            <a:custGeom>
              <a:avLst/>
              <a:gdLst/>
              <a:ahLst/>
              <a:cxnLst/>
              <a:rect l="l" t="t" r="r" b="b"/>
              <a:pathLst>
                <a:path w="1890" h="1905" extrusionOk="0">
                  <a:moveTo>
                    <a:pt x="0" y="1"/>
                  </a:moveTo>
                  <a:cubicBezTo>
                    <a:pt x="0" y="135"/>
                    <a:pt x="74" y="181"/>
                    <a:pt x="134" y="211"/>
                  </a:cubicBezTo>
                  <a:cubicBezTo>
                    <a:pt x="540" y="465"/>
                    <a:pt x="854" y="855"/>
                    <a:pt x="1230" y="1170"/>
                  </a:cubicBezTo>
                  <a:cubicBezTo>
                    <a:pt x="1470" y="1365"/>
                    <a:pt x="1604" y="1665"/>
                    <a:pt x="1784" y="1905"/>
                  </a:cubicBezTo>
                  <a:cubicBezTo>
                    <a:pt x="1800" y="1890"/>
                    <a:pt x="1800" y="1875"/>
                    <a:pt x="1814" y="1860"/>
                  </a:cubicBezTo>
                  <a:cubicBezTo>
                    <a:pt x="1844" y="1755"/>
                    <a:pt x="1830" y="1635"/>
                    <a:pt x="1814" y="1530"/>
                  </a:cubicBezTo>
                  <a:cubicBezTo>
                    <a:pt x="1800" y="1515"/>
                    <a:pt x="1784" y="1500"/>
                    <a:pt x="1784" y="1485"/>
                  </a:cubicBezTo>
                  <a:cubicBezTo>
                    <a:pt x="1664" y="1395"/>
                    <a:pt x="1544" y="1305"/>
                    <a:pt x="1514" y="1141"/>
                  </a:cubicBezTo>
                  <a:cubicBezTo>
                    <a:pt x="1634" y="1141"/>
                    <a:pt x="1740" y="1155"/>
                    <a:pt x="1844" y="1155"/>
                  </a:cubicBezTo>
                  <a:cubicBezTo>
                    <a:pt x="1890" y="1111"/>
                    <a:pt x="1890" y="1051"/>
                    <a:pt x="1860" y="991"/>
                  </a:cubicBezTo>
                  <a:lnTo>
                    <a:pt x="1860" y="991"/>
                  </a:lnTo>
                  <a:cubicBezTo>
                    <a:pt x="1838" y="992"/>
                    <a:pt x="1817" y="993"/>
                    <a:pt x="1797" y="993"/>
                  </a:cubicBezTo>
                  <a:cubicBezTo>
                    <a:pt x="1656" y="993"/>
                    <a:pt x="1525" y="953"/>
                    <a:pt x="1394" y="901"/>
                  </a:cubicBezTo>
                  <a:cubicBezTo>
                    <a:pt x="1080" y="781"/>
                    <a:pt x="840" y="555"/>
                    <a:pt x="584" y="345"/>
                  </a:cubicBezTo>
                  <a:cubicBezTo>
                    <a:pt x="404" y="211"/>
                    <a:pt x="240" y="3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-1866556" y="1809816"/>
              <a:ext cx="55066" cy="41146"/>
            </a:xfrm>
            <a:custGeom>
              <a:avLst/>
              <a:gdLst/>
              <a:ahLst/>
              <a:cxnLst/>
              <a:rect l="l" t="t" r="r" b="b"/>
              <a:pathLst>
                <a:path w="1258" h="940" extrusionOk="0">
                  <a:moveTo>
                    <a:pt x="1060" y="0"/>
                  </a:moveTo>
                  <a:cubicBezTo>
                    <a:pt x="1025" y="0"/>
                    <a:pt x="989" y="11"/>
                    <a:pt x="958" y="30"/>
                  </a:cubicBezTo>
                  <a:cubicBezTo>
                    <a:pt x="658" y="150"/>
                    <a:pt x="388" y="315"/>
                    <a:pt x="148" y="555"/>
                  </a:cubicBezTo>
                  <a:cubicBezTo>
                    <a:pt x="88" y="615"/>
                    <a:pt x="72" y="675"/>
                    <a:pt x="72" y="750"/>
                  </a:cubicBezTo>
                  <a:cubicBezTo>
                    <a:pt x="58" y="780"/>
                    <a:pt x="28" y="810"/>
                    <a:pt x="12" y="840"/>
                  </a:cubicBezTo>
                  <a:cubicBezTo>
                    <a:pt x="1" y="899"/>
                    <a:pt x="7" y="940"/>
                    <a:pt x="48" y="940"/>
                  </a:cubicBezTo>
                  <a:cubicBezTo>
                    <a:pt x="58" y="940"/>
                    <a:pt x="72" y="937"/>
                    <a:pt x="88" y="930"/>
                  </a:cubicBezTo>
                  <a:cubicBezTo>
                    <a:pt x="118" y="930"/>
                    <a:pt x="132" y="930"/>
                    <a:pt x="148" y="915"/>
                  </a:cubicBezTo>
                  <a:cubicBezTo>
                    <a:pt x="192" y="870"/>
                    <a:pt x="268" y="885"/>
                    <a:pt x="312" y="840"/>
                  </a:cubicBezTo>
                  <a:cubicBezTo>
                    <a:pt x="642" y="825"/>
                    <a:pt x="882" y="570"/>
                    <a:pt x="1108" y="330"/>
                  </a:cubicBezTo>
                  <a:cubicBezTo>
                    <a:pt x="1168" y="270"/>
                    <a:pt x="1258" y="180"/>
                    <a:pt x="1182" y="75"/>
                  </a:cubicBezTo>
                  <a:cubicBezTo>
                    <a:pt x="1156" y="22"/>
                    <a:pt x="1109" y="0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-1821382" y="1828113"/>
              <a:ext cx="55153" cy="33574"/>
            </a:xfrm>
            <a:custGeom>
              <a:avLst/>
              <a:gdLst/>
              <a:ahLst/>
              <a:cxnLst/>
              <a:rect l="l" t="t" r="r" b="b"/>
              <a:pathLst>
                <a:path w="1260" h="767" extrusionOk="0">
                  <a:moveTo>
                    <a:pt x="1101" y="0"/>
                  </a:moveTo>
                  <a:cubicBezTo>
                    <a:pt x="1073" y="0"/>
                    <a:pt x="1045" y="7"/>
                    <a:pt x="1020" y="17"/>
                  </a:cubicBezTo>
                  <a:cubicBezTo>
                    <a:pt x="690" y="122"/>
                    <a:pt x="330" y="197"/>
                    <a:pt x="76" y="482"/>
                  </a:cubicBezTo>
                  <a:cubicBezTo>
                    <a:pt x="46" y="542"/>
                    <a:pt x="30" y="617"/>
                    <a:pt x="0" y="677"/>
                  </a:cubicBezTo>
                  <a:cubicBezTo>
                    <a:pt x="60" y="677"/>
                    <a:pt x="120" y="692"/>
                    <a:pt x="150" y="767"/>
                  </a:cubicBezTo>
                  <a:cubicBezTo>
                    <a:pt x="510" y="737"/>
                    <a:pt x="825" y="557"/>
                    <a:pt x="1125" y="347"/>
                  </a:cubicBezTo>
                  <a:cubicBezTo>
                    <a:pt x="1200" y="287"/>
                    <a:pt x="1260" y="212"/>
                    <a:pt x="1230" y="107"/>
                  </a:cubicBezTo>
                  <a:cubicBezTo>
                    <a:pt x="1210" y="27"/>
                    <a:pt x="1157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-2190960" y="1433497"/>
              <a:ext cx="80104" cy="28014"/>
            </a:xfrm>
            <a:custGeom>
              <a:avLst/>
              <a:gdLst/>
              <a:ahLst/>
              <a:cxnLst/>
              <a:rect l="l" t="t" r="r" b="b"/>
              <a:pathLst>
                <a:path w="1830" h="640" extrusionOk="0">
                  <a:moveTo>
                    <a:pt x="1406" y="1"/>
                  </a:moveTo>
                  <a:cubicBezTo>
                    <a:pt x="1349" y="1"/>
                    <a:pt x="1295" y="16"/>
                    <a:pt x="1244" y="49"/>
                  </a:cubicBezTo>
                  <a:cubicBezTo>
                    <a:pt x="945" y="243"/>
                    <a:pt x="615" y="243"/>
                    <a:pt x="300" y="273"/>
                  </a:cubicBezTo>
                  <a:cubicBezTo>
                    <a:pt x="279" y="304"/>
                    <a:pt x="247" y="310"/>
                    <a:pt x="213" y="310"/>
                  </a:cubicBezTo>
                  <a:cubicBezTo>
                    <a:pt x="184" y="310"/>
                    <a:pt x="154" y="306"/>
                    <a:pt x="124" y="306"/>
                  </a:cubicBezTo>
                  <a:cubicBezTo>
                    <a:pt x="66" y="306"/>
                    <a:pt x="15" y="325"/>
                    <a:pt x="0" y="439"/>
                  </a:cubicBezTo>
                  <a:cubicBezTo>
                    <a:pt x="150" y="499"/>
                    <a:pt x="300" y="543"/>
                    <a:pt x="435" y="603"/>
                  </a:cubicBezTo>
                  <a:cubicBezTo>
                    <a:pt x="473" y="623"/>
                    <a:pt x="508" y="639"/>
                    <a:pt x="535" y="639"/>
                  </a:cubicBezTo>
                  <a:cubicBezTo>
                    <a:pt x="572" y="639"/>
                    <a:pt x="594" y="609"/>
                    <a:pt x="585" y="513"/>
                  </a:cubicBezTo>
                  <a:cubicBezTo>
                    <a:pt x="585" y="513"/>
                    <a:pt x="570" y="499"/>
                    <a:pt x="570" y="483"/>
                  </a:cubicBezTo>
                  <a:lnTo>
                    <a:pt x="570" y="453"/>
                  </a:lnTo>
                  <a:cubicBezTo>
                    <a:pt x="746" y="434"/>
                    <a:pt x="928" y="383"/>
                    <a:pt x="1113" y="383"/>
                  </a:cubicBezTo>
                  <a:cubicBezTo>
                    <a:pt x="1211" y="383"/>
                    <a:pt x="1311" y="397"/>
                    <a:pt x="1410" y="439"/>
                  </a:cubicBezTo>
                  <a:cubicBezTo>
                    <a:pt x="1457" y="458"/>
                    <a:pt x="1510" y="477"/>
                    <a:pt x="1562" y="477"/>
                  </a:cubicBezTo>
                  <a:cubicBezTo>
                    <a:pt x="1592" y="477"/>
                    <a:pt x="1622" y="470"/>
                    <a:pt x="1650" y="453"/>
                  </a:cubicBezTo>
                  <a:cubicBezTo>
                    <a:pt x="1724" y="423"/>
                    <a:pt x="1800" y="379"/>
                    <a:pt x="1814" y="289"/>
                  </a:cubicBezTo>
                  <a:cubicBezTo>
                    <a:pt x="1830" y="199"/>
                    <a:pt x="1754" y="139"/>
                    <a:pt x="1694" y="109"/>
                  </a:cubicBezTo>
                  <a:cubicBezTo>
                    <a:pt x="1600" y="43"/>
                    <a:pt x="1501" y="1"/>
                    <a:pt x="1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-1657933" y="1423911"/>
              <a:ext cx="34843" cy="90522"/>
            </a:xfrm>
            <a:custGeom>
              <a:avLst/>
              <a:gdLst/>
              <a:ahLst/>
              <a:cxnLst/>
              <a:rect l="l" t="t" r="r" b="b"/>
              <a:pathLst>
                <a:path w="796" h="2068" extrusionOk="0">
                  <a:moveTo>
                    <a:pt x="559" y="0"/>
                  </a:moveTo>
                  <a:cubicBezTo>
                    <a:pt x="489" y="0"/>
                    <a:pt x="458" y="73"/>
                    <a:pt x="435" y="162"/>
                  </a:cubicBezTo>
                  <a:cubicBezTo>
                    <a:pt x="405" y="268"/>
                    <a:pt x="375" y="388"/>
                    <a:pt x="345" y="492"/>
                  </a:cubicBezTo>
                  <a:cubicBezTo>
                    <a:pt x="285" y="418"/>
                    <a:pt x="331" y="282"/>
                    <a:pt x="225" y="238"/>
                  </a:cubicBezTo>
                  <a:cubicBezTo>
                    <a:pt x="151" y="312"/>
                    <a:pt x="121" y="432"/>
                    <a:pt x="15" y="492"/>
                  </a:cubicBezTo>
                  <a:cubicBezTo>
                    <a:pt x="1" y="702"/>
                    <a:pt x="225" y="642"/>
                    <a:pt x="285" y="778"/>
                  </a:cubicBezTo>
                  <a:cubicBezTo>
                    <a:pt x="375" y="988"/>
                    <a:pt x="435" y="1212"/>
                    <a:pt x="451" y="1452"/>
                  </a:cubicBezTo>
                  <a:cubicBezTo>
                    <a:pt x="465" y="1662"/>
                    <a:pt x="481" y="1872"/>
                    <a:pt x="615" y="2068"/>
                  </a:cubicBezTo>
                  <a:cubicBezTo>
                    <a:pt x="721" y="1872"/>
                    <a:pt x="585" y="1722"/>
                    <a:pt x="601" y="1558"/>
                  </a:cubicBezTo>
                  <a:cubicBezTo>
                    <a:pt x="615" y="1378"/>
                    <a:pt x="601" y="1198"/>
                    <a:pt x="571" y="1018"/>
                  </a:cubicBezTo>
                  <a:cubicBezTo>
                    <a:pt x="525" y="778"/>
                    <a:pt x="435" y="522"/>
                    <a:pt x="705" y="328"/>
                  </a:cubicBezTo>
                  <a:cubicBezTo>
                    <a:pt x="795" y="268"/>
                    <a:pt x="751" y="88"/>
                    <a:pt x="645" y="28"/>
                  </a:cubicBezTo>
                  <a:cubicBezTo>
                    <a:pt x="611" y="9"/>
                    <a:pt x="582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-1053337" y="1420103"/>
              <a:ext cx="30947" cy="92360"/>
            </a:xfrm>
            <a:custGeom>
              <a:avLst/>
              <a:gdLst/>
              <a:ahLst/>
              <a:cxnLst/>
              <a:rect l="l" t="t" r="r" b="b"/>
              <a:pathLst>
                <a:path w="707" h="2110" extrusionOk="0">
                  <a:moveTo>
                    <a:pt x="483" y="1"/>
                  </a:moveTo>
                  <a:cubicBezTo>
                    <a:pt x="423" y="1"/>
                    <a:pt x="360" y="43"/>
                    <a:pt x="301" y="85"/>
                  </a:cubicBezTo>
                  <a:cubicBezTo>
                    <a:pt x="196" y="325"/>
                    <a:pt x="271" y="639"/>
                    <a:pt x="61" y="835"/>
                  </a:cubicBezTo>
                  <a:cubicBezTo>
                    <a:pt x="31" y="879"/>
                    <a:pt x="1" y="925"/>
                    <a:pt x="1" y="999"/>
                  </a:cubicBezTo>
                  <a:cubicBezTo>
                    <a:pt x="181" y="1615"/>
                    <a:pt x="331" y="1945"/>
                    <a:pt x="526" y="2109"/>
                  </a:cubicBezTo>
                  <a:cubicBezTo>
                    <a:pt x="466" y="1855"/>
                    <a:pt x="391" y="1659"/>
                    <a:pt x="346" y="1449"/>
                  </a:cubicBezTo>
                  <a:cubicBezTo>
                    <a:pt x="256" y="1089"/>
                    <a:pt x="271" y="745"/>
                    <a:pt x="541" y="459"/>
                  </a:cubicBezTo>
                  <a:cubicBezTo>
                    <a:pt x="630" y="369"/>
                    <a:pt x="706" y="235"/>
                    <a:pt x="616" y="100"/>
                  </a:cubicBezTo>
                  <a:cubicBezTo>
                    <a:pt x="576" y="27"/>
                    <a:pt x="531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-1921185" y="1846586"/>
              <a:ext cx="58480" cy="36331"/>
            </a:xfrm>
            <a:custGeom>
              <a:avLst/>
              <a:gdLst/>
              <a:ahLst/>
              <a:cxnLst/>
              <a:rect l="l" t="t" r="r" b="b"/>
              <a:pathLst>
                <a:path w="1336" h="830" extrusionOk="0">
                  <a:moveTo>
                    <a:pt x="1260" y="0"/>
                  </a:moveTo>
                  <a:cubicBezTo>
                    <a:pt x="847" y="207"/>
                    <a:pt x="522" y="645"/>
                    <a:pt x="26" y="645"/>
                  </a:cubicBezTo>
                  <a:cubicBezTo>
                    <a:pt x="18" y="645"/>
                    <a:pt x="9" y="645"/>
                    <a:pt x="0" y="645"/>
                  </a:cubicBezTo>
                  <a:lnTo>
                    <a:pt x="0" y="645"/>
                  </a:lnTo>
                  <a:cubicBezTo>
                    <a:pt x="384" y="738"/>
                    <a:pt x="767" y="830"/>
                    <a:pt x="1161" y="830"/>
                  </a:cubicBezTo>
                  <a:cubicBezTo>
                    <a:pt x="1214" y="830"/>
                    <a:pt x="1267" y="828"/>
                    <a:pt x="1320" y="824"/>
                  </a:cubicBezTo>
                  <a:cubicBezTo>
                    <a:pt x="1306" y="780"/>
                    <a:pt x="1276" y="720"/>
                    <a:pt x="1260" y="675"/>
                  </a:cubicBezTo>
                  <a:cubicBezTo>
                    <a:pt x="1216" y="666"/>
                    <a:pt x="1172" y="665"/>
                    <a:pt x="1127" y="665"/>
                  </a:cubicBezTo>
                  <a:cubicBezTo>
                    <a:pt x="1099" y="665"/>
                    <a:pt x="1070" y="666"/>
                    <a:pt x="1041" y="666"/>
                  </a:cubicBezTo>
                  <a:cubicBezTo>
                    <a:pt x="945" y="666"/>
                    <a:pt x="845" y="659"/>
                    <a:pt x="736" y="600"/>
                  </a:cubicBezTo>
                  <a:cubicBezTo>
                    <a:pt x="930" y="375"/>
                    <a:pt x="1186" y="315"/>
                    <a:pt x="1336" y="90"/>
                  </a:cubicBezTo>
                  <a:cubicBezTo>
                    <a:pt x="1306" y="60"/>
                    <a:pt x="1276" y="30"/>
                    <a:pt x="1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-1303413" y="1675126"/>
              <a:ext cx="26307" cy="3690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179" y="0"/>
                  </a:moveTo>
                  <a:cubicBezTo>
                    <a:pt x="165" y="0"/>
                    <a:pt x="150" y="1"/>
                    <a:pt x="135" y="2"/>
                  </a:cubicBezTo>
                  <a:cubicBezTo>
                    <a:pt x="0" y="452"/>
                    <a:pt x="60" y="648"/>
                    <a:pt x="420" y="842"/>
                  </a:cubicBezTo>
                  <a:cubicBezTo>
                    <a:pt x="600" y="648"/>
                    <a:pt x="405" y="452"/>
                    <a:pt x="420" y="272"/>
                  </a:cubicBezTo>
                  <a:cubicBezTo>
                    <a:pt x="433" y="69"/>
                    <a:pt x="324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-2271722" y="1768494"/>
              <a:ext cx="26263" cy="25694"/>
            </a:xfrm>
            <a:custGeom>
              <a:avLst/>
              <a:gdLst/>
              <a:ahLst/>
              <a:cxnLst/>
              <a:rect l="l" t="t" r="r" b="b"/>
              <a:pathLst>
                <a:path w="600" h="587" extrusionOk="0">
                  <a:moveTo>
                    <a:pt x="289" y="1"/>
                  </a:moveTo>
                  <a:cubicBezTo>
                    <a:pt x="234" y="1"/>
                    <a:pt x="186" y="26"/>
                    <a:pt x="150" y="89"/>
                  </a:cubicBezTo>
                  <a:cubicBezTo>
                    <a:pt x="106" y="149"/>
                    <a:pt x="60" y="209"/>
                    <a:pt x="16" y="285"/>
                  </a:cubicBezTo>
                  <a:cubicBezTo>
                    <a:pt x="16" y="345"/>
                    <a:pt x="16" y="389"/>
                    <a:pt x="0" y="449"/>
                  </a:cubicBezTo>
                  <a:lnTo>
                    <a:pt x="16" y="449"/>
                  </a:lnTo>
                  <a:cubicBezTo>
                    <a:pt x="76" y="524"/>
                    <a:pt x="180" y="449"/>
                    <a:pt x="226" y="539"/>
                  </a:cubicBezTo>
                  <a:cubicBezTo>
                    <a:pt x="254" y="574"/>
                    <a:pt x="285" y="586"/>
                    <a:pt x="316" y="586"/>
                  </a:cubicBezTo>
                  <a:cubicBezTo>
                    <a:pt x="352" y="586"/>
                    <a:pt x="388" y="570"/>
                    <a:pt x="420" y="554"/>
                  </a:cubicBezTo>
                  <a:cubicBezTo>
                    <a:pt x="526" y="509"/>
                    <a:pt x="600" y="435"/>
                    <a:pt x="586" y="315"/>
                  </a:cubicBezTo>
                  <a:cubicBezTo>
                    <a:pt x="570" y="179"/>
                    <a:pt x="526" y="75"/>
                    <a:pt x="406" y="29"/>
                  </a:cubicBezTo>
                  <a:cubicBezTo>
                    <a:pt x="364" y="11"/>
                    <a:pt x="325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-1480651" y="1755318"/>
              <a:ext cx="15802" cy="65746"/>
            </a:xfrm>
            <a:custGeom>
              <a:avLst/>
              <a:gdLst/>
              <a:ahLst/>
              <a:cxnLst/>
              <a:rect l="l" t="t" r="r" b="b"/>
              <a:pathLst>
                <a:path w="361" h="1502" extrusionOk="0">
                  <a:moveTo>
                    <a:pt x="210" y="0"/>
                  </a:moveTo>
                  <a:lnTo>
                    <a:pt x="210" y="0"/>
                  </a:lnTo>
                  <a:cubicBezTo>
                    <a:pt x="194" y="46"/>
                    <a:pt x="150" y="90"/>
                    <a:pt x="150" y="136"/>
                  </a:cubicBezTo>
                  <a:cubicBezTo>
                    <a:pt x="134" y="600"/>
                    <a:pt x="45" y="1050"/>
                    <a:pt x="0" y="1500"/>
                  </a:cubicBezTo>
                  <a:cubicBezTo>
                    <a:pt x="14" y="1501"/>
                    <a:pt x="27" y="1501"/>
                    <a:pt x="39" y="1501"/>
                  </a:cubicBezTo>
                  <a:cubicBezTo>
                    <a:pt x="225" y="1501"/>
                    <a:pt x="332" y="1394"/>
                    <a:pt x="360" y="1170"/>
                  </a:cubicBezTo>
                  <a:lnTo>
                    <a:pt x="360" y="1170"/>
                  </a:lnTo>
                  <a:cubicBezTo>
                    <a:pt x="333" y="1177"/>
                    <a:pt x="303" y="1189"/>
                    <a:pt x="279" y="1189"/>
                  </a:cubicBezTo>
                  <a:cubicBezTo>
                    <a:pt x="248" y="1189"/>
                    <a:pt x="224" y="1170"/>
                    <a:pt x="224" y="1095"/>
                  </a:cubicBezTo>
                  <a:cubicBezTo>
                    <a:pt x="210" y="885"/>
                    <a:pt x="330" y="706"/>
                    <a:pt x="284" y="496"/>
                  </a:cubicBezTo>
                  <a:cubicBezTo>
                    <a:pt x="164" y="346"/>
                    <a:pt x="240" y="166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-1631669" y="1719643"/>
              <a:ext cx="21055" cy="35718"/>
            </a:xfrm>
            <a:custGeom>
              <a:avLst/>
              <a:gdLst/>
              <a:ahLst/>
              <a:cxnLst/>
              <a:rect l="l" t="t" r="r" b="b"/>
              <a:pathLst>
                <a:path w="481" h="816" extrusionOk="0">
                  <a:moveTo>
                    <a:pt x="210" y="1"/>
                  </a:moveTo>
                  <a:cubicBezTo>
                    <a:pt x="159" y="1"/>
                    <a:pt x="110" y="51"/>
                    <a:pt x="61" y="141"/>
                  </a:cubicBezTo>
                  <a:cubicBezTo>
                    <a:pt x="105" y="365"/>
                    <a:pt x="1" y="605"/>
                    <a:pt x="135" y="815"/>
                  </a:cubicBezTo>
                  <a:cubicBezTo>
                    <a:pt x="181" y="771"/>
                    <a:pt x="241" y="741"/>
                    <a:pt x="285" y="695"/>
                  </a:cubicBezTo>
                  <a:cubicBezTo>
                    <a:pt x="465" y="531"/>
                    <a:pt x="481" y="321"/>
                    <a:pt x="345" y="111"/>
                  </a:cubicBezTo>
                  <a:cubicBezTo>
                    <a:pt x="298" y="35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-2184394" y="1561665"/>
              <a:ext cx="13176" cy="113590"/>
            </a:xfrm>
            <a:custGeom>
              <a:avLst/>
              <a:gdLst/>
              <a:ahLst/>
              <a:cxnLst/>
              <a:rect l="l" t="t" r="r" b="b"/>
              <a:pathLst>
                <a:path w="301" h="2595" extrusionOk="0">
                  <a:moveTo>
                    <a:pt x="0" y="1"/>
                  </a:moveTo>
                  <a:lnTo>
                    <a:pt x="0" y="1"/>
                  </a:lnTo>
                  <a:cubicBezTo>
                    <a:pt x="135" y="840"/>
                    <a:pt x="285" y="1695"/>
                    <a:pt x="195" y="2564"/>
                  </a:cubicBezTo>
                  <a:cubicBezTo>
                    <a:pt x="195" y="2580"/>
                    <a:pt x="210" y="2580"/>
                    <a:pt x="225" y="2594"/>
                  </a:cubicBezTo>
                  <a:cubicBezTo>
                    <a:pt x="240" y="2504"/>
                    <a:pt x="285" y="2414"/>
                    <a:pt x="285" y="2310"/>
                  </a:cubicBezTo>
                  <a:cubicBezTo>
                    <a:pt x="300" y="1665"/>
                    <a:pt x="300" y="1005"/>
                    <a:pt x="150" y="360"/>
                  </a:cubicBezTo>
                  <a:cubicBezTo>
                    <a:pt x="120" y="225"/>
                    <a:pt x="105" y="9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-1185269" y="1486200"/>
              <a:ext cx="33530" cy="57736"/>
            </a:xfrm>
            <a:custGeom>
              <a:avLst/>
              <a:gdLst/>
              <a:ahLst/>
              <a:cxnLst/>
              <a:rect l="l" t="t" r="r" b="b"/>
              <a:pathLst>
                <a:path w="766" h="1319" extrusionOk="0">
                  <a:moveTo>
                    <a:pt x="593" y="1"/>
                  </a:moveTo>
                  <a:cubicBezTo>
                    <a:pt x="566" y="1"/>
                    <a:pt x="538" y="20"/>
                    <a:pt x="511" y="75"/>
                  </a:cubicBezTo>
                  <a:cubicBezTo>
                    <a:pt x="435" y="179"/>
                    <a:pt x="331" y="269"/>
                    <a:pt x="301" y="405"/>
                  </a:cubicBezTo>
                  <a:cubicBezTo>
                    <a:pt x="271" y="419"/>
                    <a:pt x="241" y="449"/>
                    <a:pt x="225" y="479"/>
                  </a:cubicBezTo>
                  <a:cubicBezTo>
                    <a:pt x="181" y="525"/>
                    <a:pt x="195" y="599"/>
                    <a:pt x="151" y="645"/>
                  </a:cubicBezTo>
                  <a:cubicBezTo>
                    <a:pt x="121" y="675"/>
                    <a:pt x="105" y="705"/>
                    <a:pt x="75" y="735"/>
                  </a:cubicBezTo>
                  <a:cubicBezTo>
                    <a:pt x="45" y="825"/>
                    <a:pt x="1" y="885"/>
                    <a:pt x="1" y="975"/>
                  </a:cubicBezTo>
                  <a:cubicBezTo>
                    <a:pt x="33" y="964"/>
                    <a:pt x="62" y="955"/>
                    <a:pt x="85" y="955"/>
                  </a:cubicBezTo>
                  <a:cubicBezTo>
                    <a:pt x="126" y="955"/>
                    <a:pt x="151" y="983"/>
                    <a:pt x="151" y="1079"/>
                  </a:cubicBezTo>
                  <a:lnTo>
                    <a:pt x="151" y="1319"/>
                  </a:lnTo>
                  <a:cubicBezTo>
                    <a:pt x="255" y="1035"/>
                    <a:pt x="285" y="689"/>
                    <a:pt x="511" y="479"/>
                  </a:cubicBezTo>
                  <a:cubicBezTo>
                    <a:pt x="541" y="449"/>
                    <a:pt x="571" y="435"/>
                    <a:pt x="585" y="389"/>
                  </a:cubicBezTo>
                  <a:lnTo>
                    <a:pt x="585" y="405"/>
                  </a:lnTo>
                  <a:cubicBezTo>
                    <a:pt x="631" y="285"/>
                    <a:pt x="765" y="225"/>
                    <a:pt x="735" y="75"/>
                  </a:cubicBezTo>
                  <a:cubicBezTo>
                    <a:pt x="688" y="56"/>
                    <a:pt x="641" y="1"/>
                    <a:pt x="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-1074348" y="1419753"/>
              <a:ext cx="24994" cy="44123"/>
            </a:xfrm>
            <a:custGeom>
              <a:avLst/>
              <a:gdLst/>
              <a:ahLst/>
              <a:cxnLst/>
              <a:rect l="l" t="t" r="r" b="b"/>
              <a:pathLst>
                <a:path w="571" h="1008" extrusionOk="0">
                  <a:moveTo>
                    <a:pt x="179" y="1"/>
                  </a:moveTo>
                  <a:cubicBezTo>
                    <a:pt x="94" y="1"/>
                    <a:pt x="46" y="60"/>
                    <a:pt x="46" y="168"/>
                  </a:cubicBezTo>
                  <a:cubicBezTo>
                    <a:pt x="31" y="273"/>
                    <a:pt x="1" y="407"/>
                    <a:pt x="91" y="467"/>
                  </a:cubicBezTo>
                  <a:cubicBezTo>
                    <a:pt x="286" y="587"/>
                    <a:pt x="331" y="843"/>
                    <a:pt x="481" y="1007"/>
                  </a:cubicBezTo>
                  <a:cubicBezTo>
                    <a:pt x="496" y="977"/>
                    <a:pt x="526" y="947"/>
                    <a:pt x="556" y="917"/>
                  </a:cubicBezTo>
                  <a:cubicBezTo>
                    <a:pt x="571" y="737"/>
                    <a:pt x="481" y="633"/>
                    <a:pt x="391" y="497"/>
                  </a:cubicBezTo>
                  <a:cubicBezTo>
                    <a:pt x="256" y="437"/>
                    <a:pt x="316" y="303"/>
                    <a:pt x="316" y="183"/>
                  </a:cubicBezTo>
                  <a:cubicBezTo>
                    <a:pt x="331" y="93"/>
                    <a:pt x="301" y="18"/>
                    <a:pt x="211" y="3"/>
                  </a:cubicBezTo>
                  <a:cubicBezTo>
                    <a:pt x="200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-1015254" y="1846586"/>
              <a:ext cx="23024" cy="53621"/>
            </a:xfrm>
            <a:custGeom>
              <a:avLst/>
              <a:gdLst/>
              <a:ahLst/>
              <a:cxnLst/>
              <a:rect l="l" t="t" r="r" b="b"/>
              <a:pathLst>
                <a:path w="526" h="1225" extrusionOk="0">
                  <a:moveTo>
                    <a:pt x="90" y="0"/>
                  </a:moveTo>
                  <a:lnTo>
                    <a:pt x="90" y="0"/>
                  </a:lnTo>
                  <a:cubicBezTo>
                    <a:pt x="60" y="135"/>
                    <a:pt x="136" y="300"/>
                    <a:pt x="16" y="405"/>
                  </a:cubicBezTo>
                  <a:cubicBezTo>
                    <a:pt x="0" y="555"/>
                    <a:pt x="120" y="645"/>
                    <a:pt x="150" y="764"/>
                  </a:cubicBezTo>
                  <a:cubicBezTo>
                    <a:pt x="180" y="840"/>
                    <a:pt x="256" y="914"/>
                    <a:pt x="150" y="1004"/>
                  </a:cubicBezTo>
                  <a:cubicBezTo>
                    <a:pt x="215" y="1123"/>
                    <a:pt x="279" y="1225"/>
                    <a:pt x="382" y="1225"/>
                  </a:cubicBezTo>
                  <a:cubicBezTo>
                    <a:pt x="423" y="1225"/>
                    <a:pt x="470" y="1208"/>
                    <a:pt x="526" y="1170"/>
                  </a:cubicBezTo>
                  <a:cubicBezTo>
                    <a:pt x="346" y="794"/>
                    <a:pt x="180" y="405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-1457714" y="1720475"/>
              <a:ext cx="22368" cy="68373"/>
            </a:xfrm>
            <a:custGeom>
              <a:avLst/>
              <a:gdLst/>
              <a:ahLst/>
              <a:cxnLst/>
              <a:rect l="l" t="t" r="r" b="b"/>
              <a:pathLst>
                <a:path w="511" h="1562" extrusionOk="0">
                  <a:moveTo>
                    <a:pt x="347" y="1"/>
                  </a:moveTo>
                  <a:cubicBezTo>
                    <a:pt x="341" y="1"/>
                    <a:pt x="336" y="1"/>
                    <a:pt x="330" y="2"/>
                  </a:cubicBezTo>
                  <a:cubicBezTo>
                    <a:pt x="256" y="92"/>
                    <a:pt x="360" y="182"/>
                    <a:pt x="330" y="272"/>
                  </a:cubicBezTo>
                  <a:cubicBezTo>
                    <a:pt x="150" y="676"/>
                    <a:pt x="76" y="1112"/>
                    <a:pt x="0" y="1561"/>
                  </a:cubicBezTo>
                  <a:cubicBezTo>
                    <a:pt x="30" y="1516"/>
                    <a:pt x="90" y="1486"/>
                    <a:pt x="90" y="1442"/>
                  </a:cubicBezTo>
                  <a:cubicBezTo>
                    <a:pt x="150" y="976"/>
                    <a:pt x="376" y="572"/>
                    <a:pt x="510" y="136"/>
                  </a:cubicBezTo>
                  <a:cubicBezTo>
                    <a:pt x="440" y="123"/>
                    <a:pt x="4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-1506303" y="1780225"/>
              <a:ext cx="25694" cy="55897"/>
            </a:xfrm>
            <a:custGeom>
              <a:avLst/>
              <a:gdLst/>
              <a:ahLst/>
              <a:cxnLst/>
              <a:rect l="l" t="t" r="r" b="b"/>
              <a:pathLst>
                <a:path w="587" h="1277" extrusionOk="0">
                  <a:moveTo>
                    <a:pt x="76" y="1"/>
                  </a:moveTo>
                  <a:cubicBezTo>
                    <a:pt x="46" y="31"/>
                    <a:pt x="16" y="77"/>
                    <a:pt x="1" y="107"/>
                  </a:cubicBezTo>
                  <a:cubicBezTo>
                    <a:pt x="226" y="466"/>
                    <a:pt x="331" y="886"/>
                    <a:pt x="511" y="1276"/>
                  </a:cubicBezTo>
                  <a:cubicBezTo>
                    <a:pt x="496" y="1141"/>
                    <a:pt x="541" y="1036"/>
                    <a:pt x="586" y="931"/>
                  </a:cubicBezTo>
                  <a:cubicBezTo>
                    <a:pt x="466" y="811"/>
                    <a:pt x="436" y="631"/>
                    <a:pt x="346" y="481"/>
                  </a:cubicBezTo>
                  <a:cubicBezTo>
                    <a:pt x="271" y="316"/>
                    <a:pt x="241" y="107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-2171962" y="1455953"/>
              <a:ext cx="46005" cy="29590"/>
            </a:xfrm>
            <a:custGeom>
              <a:avLst/>
              <a:gdLst/>
              <a:ahLst/>
              <a:cxnLst/>
              <a:rect l="l" t="t" r="r" b="b"/>
              <a:pathLst>
                <a:path w="1051" h="676" extrusionOk="0">
                  <a:moveTo>
                    <a:pt x="151" y="0"/>
                  </a:moveTo>
                  <a:cubicBezTo>
                    <a:pt x="121" y="76"/>
                    <a:pt x="76" y="90"/>
                    <a:pt x="1" y="90"/>
                  </a:cubicBezTo>
                  <a:cubicBezTo>
                    <a:pt x="286" y="256"/>
                    <a:pt x="600" y="376"/>
                    <a:pt x="810" y="676"/>
                  </a:cubicBezTo>
                  <a:cubicBezTo>
                    <a:pt x="870" y="570"/>
                    <a:pt x="976" y="510"/>
                    <a:pt x="1050" y="420"/>
                  </a:cubicBezTo>
                  <a:cubicBezTo>
                    <a:pt x="736" y="330"/>
                    <a:pt x="466" y="106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-1995337" y="1853764"/>
              <a:ext cx="22368" cy="18428"/>
            </a:xfrm>
            <a:custGeom>
              <a:avLst/>
              <a:gdLst/>
              <a:ahLst/>
              <a:cxnLst/>
              <a:rect l="l" t="t" r="r" b="b"/>
              <a:pathLst>
                <a:path w="511" h="421" extrusionOk="0">
                  <a:moveTo>
                    <a:pt x="375" y="1"/>
                  </a:moveTo>
                  <a:cubicBezTo>
                    <a:pt x="60" y="1"/>
                    <a:pt x="60" y="1"/>
                    <a:pt x="0" y="256"/>
                  </a:cubicBezTo>
                  <a:cubicBezTo>
                    <a:pt x="45" y="271"/>
                    <a:pt x="60" y="301"/>
                    <a:pt x="75" y="346"/>
                  </a:cubicBezTo>
                  <a:cubicBezTo>
                    <a:pt x="120" y="376"/>
                    <a:pt x="195" y="361"/>
                    <a:pt x="225" y="421"/>
                  </a:cubicBezTo>
                  <a:cubicBezTo>
                    <a:pt x="495" y="361"/>
                    <a:pt x="510" y="30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-2129940" y="1642383"/>
              <a:ext cx="35499" cy="47318"/>
            </a:xfrm>
            <a:custGeom>
              <a:avLst/>
              <a:gdLst/>
              <a:ahLst/>
              <a:cxnLst/>
              <a:rect l="l" t="t" r="r" b="b"/>
              <a:pathLst>
                <a:path w="811" h="1081" extrusionOk="0">
                  <a:moveTo>
                    <a:pt x="810" y="1"/>
                  </a:moveTo>
                  <a:lnTo>
                    <a:pt x="810" y="1"/>
                  </a:lnTo>
                  <a:cubicBezTo>
                    <a:pt x="480" y="300"/>
                    <a:pt x="180" y="630"/>
                    <a:pt x="0" y="1080"/>
                  </a:cubicBezTo>
                  <a:cubicBezTo>
                    <a:pt x="346" y="826"/>
                    <a:pt x="526" y="406"/>
                    <a:pt x="796" y="76"/>
                  </a:cubicBezTo>
                  <a:cubicBezTo>
                    <a:pt x="810" y="61"/>
                    <a:pt x="810" y="16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-2221164" y="1440457"/>
              <a:ext cx="43379" cy="12256"/>
            </a:xfrm>
            <a:custGeom>
              <a:avLst/>
              <a:gdLst/>
              <a:ahLst/>
              <a:cxnLst/>
              <a:rect l="l" t="t" r="r" b="b"/>
              <a:pathLst>
                <a:path w="991" h="280" extrusionOk="0">
                  <a:moveTo>
                    <a:pt x="169" y="0"/>
                  </a:moveTo>
                  <a:cubicBezTo>
                    <a:pt x="113" y="0"/>
                    <a:pt x="58" y="7"/>
                    <a:pt x="0" y="24"/>
                  </a:cubicBezTo>
                  <a:cubicBezTo>
                    <a:pt x="210" y="174"/>
                    <a:pt x="450" y="204"/>
                    <a:pt x="690" y="280"/>
                  </a:cubicBezTo>
                  <a:cubicBezTo>
                    <a:pt x="750" y="144"/>
                    <a:pt x="915" y="250"/>
                    <a:pt x="990" y="114"/>
                  </a:cubicBezTo>
                  <a:lnTo>
                    <a:pt x="990" y="114"/>
                  </a:lnTo>
                  <a:cubicBezTo>
                    <a:pt x="947" y="124"/>
                    <a:pt x="904" y="128"/>
                    <a:pt x="862" y="128"/>
                  </a:cubicBezTo>
                  <a:cubicBezTo>
                    <a:pt x="624" y="128"/>
                    <a:pt x="40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-2348544" y="1462344"/>
              <a:ext cx="16896" cy="37644"/>
            </a:xfrm>
            <a:custGeom>
              <a:avLst/>
              <a:gdLst/>
              <a:ahLst/>
              <a:cxnLst/>
              <a:rect l="l" t="t" r="r" b="b"/>
              <a:pathLst>
                <a:path w="386" h="860" extrusionOk="0">
                  <a:moveTo>
                    <a:pt x="321" y="0"/>
                  </a:moveTo>
                  <a:cubicBezTo>
                    <a:pt x="291" y="0"/>
                    <a:pt x="252" y="13"/>
                    <a:pt x="225" y="20"/>
                  </a:cubicBezTo>
                  <a:cubicBezTo>
                    <a:pt x="211" y="64"/>
                    <a:pt x="181" y="80"/>
                    <a:pt x="151" y="110"/>
                  </a:cubicBezTo>
                  <a:cubicBezTo>
                    <a:pt x="121" y="140"/>
                    <a:pt x="105" y="170"/>
                    <a:pt x="75" y="200"/>
                  </a:cubicBezTo>
                  <a:cubicBezTo>
                    <a:pt x="61" y="304"/>
                    <a:pt x="31" y="410"/>
                    <a:pt x="1" y="514"/>
                  </a:cubicBezTo>
                  <a:cubicBezTo>
                    <a:pt x="105" y="604"/>
                    <a:pt x="75" y="740"/>
                    <a:pt x="75" y="860"/>
                  </a:cubicBezTo>
                  <a:cubicBezTo>
                    <a:pt x="211" y="634"/>
                    <a:pt x="271" y="350"/>
                    <a:pt x="361" y="94"/>
                  </a:cubicBezTo>
                  <a:cubicBezTo>
                    <a:pt x="386" y="20"/>
                    <a:pt x="360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-1502363" y="1850525"/>
              <a:ext cx="21755" cy="32873"/>
            </a:xfrm>
            <a:custGeom>
              <a:avLst/>
              <a:gdLst/>
              <a:ahLst/>
              <a:cxnLst/>
              <a:rect l="l" t="t" r="r" b="b"/>
              <a:pathLst>
                <a:path w="497" h="751" extrusionOk="0">
                  <a:moveTo>
                    <a:pt x="346" y="0"/>
                  </a:moveTo>
                  <a:cubicBezTo>
                    <a:pt x="241" y="225"/>
                    <a:pt x="76" y="435"/>
                    <a:pt x="1" y="750"/>
                  </a:cubicBezTo>
                  <a:cubicBezTo>
                    <a:pt x="301" y="585"/>
                    <a:pt x="406" y="345"/>
                    <a:pt x="496" y="75"/>
                  </a:cubicBezTo>
                  <a:lnTo>
                    <a:pt x="496" y="75"/>
                  </a:lnTo>
                  <a:cubicBezTo>
                    <a:pt x="463" y="95"/>
                    <a:pt x="430" y="112"/>
                    <a:pt x="403" y="112"/>
                  </a:cubicBezTo>
                  <a:cubicBezTo>
                    <a:pt x="369" y="112"/>
                    <a:pt x="346" y="84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-2139133" y="1474338"/>
              <a:ext cx="20398" cy="14926"/>
            </a:xfrm>
            <a:custGeom>
              <a:avLst/>
              <a:gdLst/>
              <a:ahLst/>
              <a:cxnLst/>
              <a:rect l="l" t="t" r="r" b="b"/>
              <a:pathLst>
                <a:path w="466" h="341" extrusionOk="0">
                  <a:moveTo>
                    <a:pt x="300" y="0"/>
                  </a:moveTo>
                  <a:cubicBezTo>
                    <a:pt x="0" y="16"/>
                    <a:pt x="0" y="16"/>
                    <a:pt x="60" y="256"/>
                  </a:cubicBezTo>
                  <a:cubicBezTo>
                    <a:pt x="115" y="310"/>
                    <a:pt x="174" y="340"/>
                    <a:pt x="230" y="340"/>
                  </a:cubicBezTo>
                  <a:cubicBezTo>
                    <a:pt x="282" y="340"/>
                    <a:pt x="333" y="314"/>
                    <a:pt x="376" y="256"/>
                  </a:cubicBezTo>
                  <a:cubicBezTo>
                    <a:pt x="466" y="136"/>
                    <a:pt x="390" y="60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-1057276" y="1423823"/>
              <a:ext cx="17115" cy="36112"/>
            </a:xfrm>
            <a:custGeom>
              <a:avLst/>
              <a:gdLst/>
              <a:ahLst/>
              <a:cxnLst/>
              <a:rect l="l" t="t" r="r" b="b"/>
              <a:pathLst>
                <a:path w="391" h="82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56" y="164"/>
                    <a:pt x="301" y="404"/>
                    <a:pt x="196" y="584"/>
                  </a:cubicBezTo>
                  <a:cubicBezTo>
                    <a:pt x="121" y="540"/>
                    <a:pt x="91" y="420"/>
                    <a:pt x="1" y="404"/>
                  </a:cubicBezTo>
                  <a:lnTo>
                    <a:pt x="1" y="404"/>
                  </a:lnTo>
                  <a:cubicBezTo>
                    <a:pt x="31" y="570"/>
                    <a:pt x="106" y="690"/>
                    <a:pt x="166" y="824"/>
                  </a:cubicBezTo>
                  <a:cubicBezTo>
                    <a:pt x="391" y="600"/>
                    <a:pt x="361" y="284"/>
                    <a:pt x="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-1082227" y="1849825"/>
              <a:ext cx="28934" cy="11250"/>
            </a:xfrm>
            <a:custGeom>
              <a:avLst/>
              <a:gdLst/>
              <a:ahLst/>
              <a:cxnLst/>
              <a:rect l="l" t="t" r="r" b="b"/>
              <a:pathLst>
                <a:path w="661" h="257" extrusionOk="0">
                  <a:moveTo>
                    <a:pt x="376" y="1"/>
                  </a:moveTo>
                  <a:cubicBezTo>
                    <a:pt x="336" y="50"/>
                    <a:pt x="298" y="66"/>
                    <a:pt x="260" y="66"/>
                  </a:cubicBezTo>
                  <a:cubicBezTo>
                    <a:pt x="187" y="66"/>
                    <a:pt x="117" y="5"/>
                    <a:pt x="48" y="5"/>
                  </a:cubicBezTo>
                  <a:cubicBezTo>
                    <a:pt x="32" y="5"/>
                    <a:pt x="17" y="8"/>
                    <a:pt x="1" y="16"/>
                  </a:cubicBezTo>
                  <a:cubicBezTo>
                    <a:pt x="121" y="211"/>
                    <a:pt x="346" y="136"/>
                    <a:pt x="511" y="256"/>
                  </a:cubicBezTo>
                  <a:cubicBezTo>
                    <a:pt x="556" y="241"/>
                    <a:pt x="661" y="241"/>
                    <a:pt x="586" y="151"/>
                  </a:cubicBezTo>
                  <a:cubicBezTo>
                    <a:pt x="526" y="91"/>
                    <a:pt x="436" y="46"/>
                    <a:pt x="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4"/>
            <p:cNvSpPr/>
            <p:nvPr/>
          </p:nvSpPr>
          <p:spPr>
            <a:xfrm>
              <a:off x="-1657277" y="1432753"/>
              <a:ext cx="9236" cy="14532"/>
            </a:xfrm>
            <a:custGeom>
              <a:avLst/>
              <a:gdLst/>
              <a:ahLst/>
              <a:cxnLst/>
              <a:rect l="l" t="t" r="r" b="b"/>
              <a:pathLst>
                <a:path w="211" h="332" extrusionOk="0">
                  <a:moveTo>
                    <a:pt x="88" y="1"/>
                  </a:moveTo>
                  <a:cubicBezTo>
                    <a:pt x="15" y="1"/>
                    <a:pt x="0" y="78"/>
                    <a:pt x="0" y="290"/>
                  </a:cubicBezTo>
                  <a:cubicBezTo>
                    <a:pt x="68" y="315"/>
                    <a:pt x="114" y="331"/>
                    <a:pt x="145" y="331"/>
                  </a:cubicBezTo>
                  <a:cubicBezTo>
                    <a:pt x="210" y="331"/>
                    <a:pt x="210" y="259"/>
                    <a:pt x="210" y="36"/>
                  </a:cubicBezTo>
                  <a:cubicBezTo>
                    <a:pt x="158" y="14"/>
                    <a:pt x="118" y="1"/>
                    <a:pt x="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-2197526" y="1653589"/>
              <a:ext cx="16415" cy="28890"/>
            </a:xfrm>
            <a:custGeom>
              <a:avLst/>
              <a:gdLst/>
              <a:ahLst/>
              <a:cxnLst/>
              <a:rect l="l" t="t" r="r" b="b"/>
              <a:pathLst>
                <a:path w="375" h="660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254"/>
                    <a:pt x="150" y="510"/>
                    <a:pt x="375" y="660"/>
                  </a:cubicBezTo>
                  <a:cubicBezTo>
                    <a:pt x="285" y="404"/>
                    <a:pt x="195" y="16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-1448522" y="1627325"/>
              <a:ext cx="10549" cy="33486"/>
            </a:xfrm>
            <a:custGeom>
              <a:avLst/>
              <a:gdLst/>
              <a:ahLst/>
              <a:cxnLst/>
              <a:rect l="l" t="t" r="r" b="b"/>
              <a:pathLst>
                <a:path w="241" h="765" extrusionOk="0">
                  <a:moveTo>
                    <a:pt x="136" y="0"/>
                  </a:moveTo>
                  <a:lnTo>
                    <a:pt x="136" y="0"/>
                  </a:lnTo>
                  <a:cubicBezTo>
                    <a:pt x="0" y="270"/>
                    <a:pt x="90" y="525"/>
                    <a:pt x="210" y="764"/>
                  </a:cubicBezTo>
                  <a:cubicBezTo>
                    <a:pt x="240" y="510"/>
                    <a:pt x="106" y="27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-1085466" y="1813756"/>
              <a:ext cx="16940" cy="18647"/>
            </a:xfrm>
            <a:custGeom>
              <a:avLst/>
              <a:gdLst/>
              <a:ahLst/>
              <a:cxnLst/>
              <a:rect l="l" t="t" r="r" b="b"/>
              <a:pathLst>
                <a:path w="387" h="426" extrusionOk="0">
                  <a:moveTo>
                    <a:pt x="135" y="0"/>
                  </a:moveTo>
                  <a:cubicBezTo>
                    <a:pt x="135" y="105"/>
                    <a:pt x="90" y="165"/>
                    <a:pt x="0" y="165"/>
                  </a:cubicBezTo>
                  <a:cubicBezTo>
                    <a:pt x="45" y="255"/>
                    <a:pt x="135" y="285"/>
                    <a:pt x="210" y="330"/>
                  </a:cubicBezTo>
                  <a:cubicBezTo>
                    <a:pt x="240" y="360"/>
                    <a:pt x="270" y="390"/>
                    <a:pt x="285" y="420"/>
                  </a:cubicBezTo>
                  <a:lnTo>
                    <a:pt x="300" y="420"/>
                  </a:lnTo>
                  <a:cubicBezTo>
                    <a:pt x="313" y="423"/>
                    <a:pt x="325" y="425"/>
                    <a:pt x="334" y="425"/>
                  </a:cubicBezTo>
                  <a:cubicBezTo>
                    <a:pt x="371" y="425"/>
                    <a:pt x="387" y="401"/>
                    <a:pt x="375" y="330"/>
                  </a:cubicBezTo>
                  <a:cubicBezTo>
                    <a:pt x="300" y="210"/>
                    <a:pt x="240" y="90"/>
                    <a:pt x="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-2274348" y="1802550"/>
              <a:ext cx="13832" cy="21098"/>
            </a:xfrm>
            <a:custGeom>
              <a:avLst/>
              <a:gdLst/>
              <a:ahLst/>
              <a:cxnLst/>
              <a:rect l="l" t="t" r="r" b="b"/>
              <a:pathLst>
                <a:path w="316" h="482" extrusionOk="0">
                  <a:moveTo>
                    <a:pt x="150" y="1"/>
                  </a:moveTo>
                  <a:cubicBezTo>
                    <a:pt x="136" y="16"/>
                    <a:pt x="136" y="31"/>
                    <a:pt x="120" y="46"/>
                  </a:cubicBezTo>
                  <a:cubicBezTo>
                    <a:pt x="76" y="166"/>
                    <a:pt x="76" y="301"/>
                    <a:pt x="0" y="406"/>
                  </a:cubicBezTo>
                  <a:lnTo>
                    <a:pt x="0" y="421"/>
                  </a:lnTo>
                  <a:cubicBezTo>
                    <a:pt x="43" y="464"/>
                    <a:pt x="79" y="481"/>
                    <a:pt x="109" y="481"/>
                  </a:cubicBezTo>
                  <a:cubicBezTo>
                    <a:pt x="183" y="481"/>
                    <a:pt x="223" y="376"/>
                    <a:pt x="256" y="301"/>
                  </a:cubicBezTo>
                  <a:cubicBezTo>
                    <a:pt x="316" y="181"/>
                    <a:pt x="316" y="3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-1143247" y="1473025"/>
              <a:ext cx="9236" cy="19741"/>
            </a:xfrm>
            <a:custGeom>
              <a:avLst/>
              <a:gdLst/>
              <a:ahLst/>
              <a:cxnLst/>
              <a:rect l="l" t="t" r="r" b="b"/>
              <a:pathLst>
                <a:path w="211" h="451" extrusionOk="0">
                  <a:moveTo>
                    <a:pt x="195" y="0"/>
                  </a:moveTo>
                  <a:lnTo>
                    <a:pt x="195" y="0"/>
                  </a:lnTo>
                  <a:cubicBezTo>
                    <a:pt x="75" y="30"/>
                    <a:pt x="31" y="120"/>
                    <a:pt x="1" y="196"/>
                  </a:cubicBezTo>
                  <a:cubicBezTo>
                    <a:pt x="75" y="256"/>
                    <a:pt x="61" y="360"/>
                    <a:pt x="75" y="450"/>
                  </a:cubicBezTo>
                  <a:cubicBezTo>
                    <a:pt x="151" y="316"/>
                    <a:pt x="211" y="18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-1176077" y="1489440"/>
              <a:ext cx="13176" cy="14489"/>
            </a:xfrm>
            <a:custGeom>
              <a:avLst/>
              <a:gdLst/>
              <a:ahLst/>
              <a:cxnLst/>
              <a:rect l="l" t="t" r="r" b="b"/>
              <a:pathLst>
                <a:path w="301" h="331" extrusionOk="0">
                  <a:moveTo>
                    <a:pt x="241" y="1"/>
                  </a:moveTo>
                  <a:cubicBezTo>
                    <a:pt x="211" y="15"/>
                    <a:pt x="181" y="45"/>
                    <a:pt x="165" y="75"/>
                  </a:cubicBezTo>
                  <a:cubicBezTo>
                    <a:pt x="91" y="105"/>
                    <a:pt x="45" y="165"/>
                    <a:pt x="1" y="241"/>
                  </a:cubicBezTo>
                  <a:lnTo>
                    <a:pt x="91" y="331"/>
                  </a:lnTo>
                  <a:cubicBezTo>
                    <a:pt x="195" y="255"/>
                    <a:pt x="301" y="165"/>
                    <a:pt x="3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-1188552" y="1481473"/>
              <a:ext cx="17115" cy="7354"/>
            </a:xfrm>
            <a:custGeom>
              <a:avLst/>
              <a:gdLst/>
              <a:ahLst/>
              <a:cxnLst/>
              <a:rect l="l" t="t" r="r" b="b"/>
              <a:pathLst>
                <a:path w="391" h="168" extrusionOk="0">
                  <a:moveTo>
                    <a:pt x="199" y="1"/>
                  </a:moveTo>
                  <a:cubicBezTo>
                    <a:pt x="130" y="1"/>
                    <a:pt x="63" y="22"/>
                    <a:pt x="0" y="93"/>
                  </a:cubicBezTo>
                  <a:cubicBezTo>
                    <a:pt x="20" y="93"/>
                    <a:pt x="40" y="92"/>
                    <a:pt x="61" y="92"/>
                  </a:cubicBezTo>
                  <a:cubicBezTo>
                    <a:pt x="120" y="92"/>
                    <a:pt x="181" y="100"/>
                    <a:pt x="226" y="167"/>
                  </a:cubicBezTo>
                  <a:cubicBezTo>
                    <a:pt x="286" y="167"/>
                    <a:pt x="376" y="167"/>
                    <a:pt x="390" y="33"/>
                  </a:cubicBezTo>
                  <a:cubicBezTo>
                    <a:pt x="326" y="19"/>
                    <a:pt x="261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-1435390" y="1653589"/>
              <a:ext cx="9236" cy="14489"/>
            </a:xfrm>
            <a:custGeom>
              <a:avLst/>
              <a:gdLst/>
              <a:ahLst/>
              <a:cxnLst/>
              <a:rect l="l" t="t" r="r" b="b"/>
              <a:pathLst>
                <a:path w="211" h="331" extrusionOk="0">
                  <a:moveTo>
                    <a:pt x="210" y="0"/>
                  </a:moveTo>
                  <a:cubicBezTo>
                    <a:pt x="90" y="60"/>
                    <a:pt x="0" y="150"/>
                    <a:pt x="0" y="330"/>
                  </a:cubicBezTo>
                  <a:cubicBezTo>
                    <a:pt x="106" y="254"/>
                    <a:pt x="196" y="15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-1885073" y="1535402"/>
              <a:ext cx="9236" cy="11862"/>
            </a:xfrm>
            <a:custGeom>
              <a:avLst/>
              <a:gdLst/>
              <a:ahLst/>
              <a:cxnLst/>
              <a:rect l="l" t="t" r="r" b="b"/>
              <a:pathLst>
                <a:path w="211" h="271" extrusionOk="0">
                  <a:moveTo>
                    <a:pt x="1" y="1"/>
                  </a:moveTo>
                  <a:cubicBezTo>
                    <a:pt x="31" y="121"/>
                    <a:pt x="61" y="211"/>
                    <a:pt x="135" y="271"/>
                  </a:cubicBezTo>
                  <a:cubicBezTo>
                    <a:pt x="135" y="211"/>
                    <a:pt x="151" y="151"/>
                    <a:pt x="211" y="105"/>
                  </a:cubicBezTo>
                  <a:cubicBezTo>
                    <a:pt x="165" y="15"/>
                    <a:pt x="9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-2007857" y="1809641"/>
              <a:ext cx="16502" cy="9280"/>
            </a:xfrm>
            <a:custGeom>
              <a:avLst/>
              <a:gdLst/>
              <a:ahLst/>
              <a:cxnLst/>
              <a:rect l="l" t="t" r="r" b="b"/>
              <a:pathLst>
                <a:path w="377" h="212" extrusionOk="0">
                  <a:moveTo>
                    <a:pt x="166" y="0"/>
                  </a:moveTo>
                  <a:cubicBezTo>
                    <a:pt x="106" y="0"/>
                    <a:pt x="67" y="52"/>
                    <a:pt x="1" y="169"/>
                  </a:cubicBezTo>
                  <a:lnTo>
                    <a:pt x="1" y="184"/>
                  </a:lnTo>
                  <a:cubicBezTo>
                    <a:pt x="42" y="203"/>
                    <a:pt x="82" y="211"/>
                    <a:pt x="120" y="211"/>
                  </a:cubicBezTo>
                  <a:cubicBezTo>
                    <a:pt x="208" y="211"/>
                    <a:pt x="288" y="167"/>
                    <a:pt x="361" y="94"/>
                  </a:cubicBezTo>
                  <a:lnTo>
                    <a:pt x="376" y="94"/>
                  </a:lnTo>
                  <a:cubicBezTo>
                    <a:pt x="276" y="34"/>
                    <a:pt x="214" y="0"/>
                    <a:pt x="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-1155723" y="1507168"/>
              <a:ext cx="7923" cy="22368"/>
            </a:xfrm>
            <a:custGeom>
              <a:avLst/>
              <a:gdLst/>
              <a:ahLst/>
              <a:cxnLst/>
              <a:rect l="l" t="t" r="r" b="b"/>
              <a:pathLst>
                <a:path w="181" h="511" extrusionOk="0">
                  <a:moveTo>
                    <a:pt x="136" y="0"/>
                  </a:moveTo>
                  <a:cubicBezTo>
                    <a:pt x="0" y="150"/>
                    <a:pt x="76" y="346"/>
                    <a:pt x="60" y="510"/>
                  </a:cubicBezTo>
                  <a:cubicBezTo>
                    <a:pt x="180" y="360"/>
                    <a:pt x="120" y="18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-1159662" y="1487470"/>
              <a:ext cx="9893" cy="16458"/>
            </a:xfrm>
            <a:custGeom>
              <a:avLst/>
              <a:gdLst/>
              <a:ahLst/>
              <a:cxnLst/>
              <a:rect l="l" t="t" r="r" b="b"/>
              <a:pathLst>
                <a:path w="226" h="376" extrusionOk="0">
                  <a:moveTo>
                    <a:pt x="196" y="0"/>
                  </a:moveTo>
                  <a:lnTo>
                    <a:pt x="150" y="46"/>
                  </a:lnTo>
                  <a:cubicBezTo>
                    <a:pt x="106" y="150"/>
                    <a:pt x="0" y="226"/>
                    <a:pt x="0" y="376"/>
                  </a:cubicBezTo>
                  <a:cubicBezTo>
                    <a:pt x="120" y="300"/>
                    <a:pt x="210" y="210"/>
                    <a:pt x="226" y="46"/>
                  </a:cubicBezTo>
                  <a:cubicBezTo>
                    <a:pt x="210" y="30"/>
                    <a:pt x="210" y="16"/>
                    <a:pt x="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-1519435" y="1773659"/>
              <a:ext cx="13176" cy="11250"/>
            </a:xfrm>
            <a:custGeom>
              <a:avLst/>
              <a:gdLst/>
              <a:ahLst/>
              <a:cxnLst/>
              <a:rect l="l" t="t" r="r" b="b"/>
              <a:pathLst>
                <a:path w="301" h="257" extrusionOk="0">
                  <a:moveTo>
                    <a:pt x="1" y="1"/>
                  </a:moveTo>
                  <a:cubicBezTo>
                    <a:pt x="76" y="137"/>
                    <a:pt x="151" y="241"/>
                    <a:pt x="301" y="257"/>
                  </a:cubicBezTo>
                  <a:cubicBezTo>
                    <a:pt x="226" y="107"/>
                    <a:pt x="15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-2126613" y="1689527"/>
              <a:ext cx="13132" cy="7398"/>
            </a:xfrm>
            <a:custGeom>
              <a:avLst/>
              <a:gdLst/>
              <a:ahLst/>
              <a:cxnLst/>
              <a:rect l="l" t="t" r="r" b="b"/>
              <a:pathLst>
                <a:path w="300" h="169" extrusionOk="0">
                  <a:moveTo>
                    <a:pt x="248" y="0"/>
                  </a:moveTo>
                  <a:cubicBezTo>
                    <a:pt x="147" y="0"/>
                    <a:pt x="51" y="41"/>
                    <a:pt x="0" y="169"/>
                  </a:cubicBezTo>
                  <a:cubicBezTo>
                    <a:pt x="120" y="169"/>
                    <a:pt x="224" y="109"/>
                    <a:pt x="300" y="3"/>
                  </a:cubicBezTo>
                  <a:cubicBezTo>
                    <a:pt x="283" y="1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-2351827" y="1455953"/>
              <a:ext cx="9893" cy="7398"/>
            </a:xfrm>
            <a:custGeom>
              <a:avLst/>
              <a:gdLst/>
              <a:ahLst/>
              <a:cxnLst/>
              <a:rect l="l" t="t" r="r" b="b"/>
              <a:pathLst>
                <a:path w="226" h="169" extrusionOk="0">
                  <a:moveTo>
                    <a:pt x="226" y="0"/>
                  </a:moveTo>
                  <a:cubicBezTo>
                    <a:pt x="120" y="0"/>
                    <a:pt x="46" y="76"/>
                    <a:pt x="0" y="166"/>
                  </a:cubicBezTo>
                  <a:cubicBezTo>
                    <a:pt x="11" y="167"/>
                    <a:pt x="21" y="168"/>
                    <a:pt x="30" y="168"/>
                  </a:cubicBezTo>
                  <a:cubicBezTo>
                    <a:pt x="120" y="168"/>
                    <a:pt x="185" y="109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-2383344" y="1427063"/>
              <a:ext cx="9936" cy="7310"/>
            </a:xfrm>
            <a:custGeom>
              <a:avLst/>
              <a:gdLst/>
              <a:ahLst/>
              <a:cxnLst/>
              <a:rect l="l" t="t" r="r" b="b"/>
              <a:pathLst>
                <a:path w="227" h="167" extrusionOk="0">
                  <a:moveTo>
                    <a:pt x="226" y="1"/>
                  </a:moveTo>
                  <a:cubicBezTo>
                    <a:pt x="106" y="1"/>
                    <a:pt x="31" y="60"/>
                    <a:pt x="1" y="166"/>
                  </a:cubicBezTo>
                  <a:cubicBezTo>
                    <a:pt x="91" y="166"/>
                    <a:pt x="166" y="106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-1092032" y="1846542"/>
              <a:ext cx="9849" cy="4027"/>
            </a:xfrm>
            <a:custGeom>
              <a:avLst/>
              <a:gdLst/>
              <a:ahLst/>
              <a:cxnLst/>
              <a:rect l="l" t="t" r="r" b="b"/>
              <a:pathLst>
                <a:path w="225" h="92" extrusionOk="0">
                  <a:moveTo>
                    <a:pt x="60" y="0"/>
                  </a:moveTo>
                  <a:cubicBezTo>
                    <a:pt x="41" y="0"/>
                    <a:pt x="21" y="1"/>
                    <a:pt x="0" y="1"/>
                  </a:cubicBezTo>
                  <a:cubicBezTo>
                    <a:pt x="60" y="91"/>
                    <a:pt x="135" y="91"/>
                    <a:pt x="225" y="91"/>
                  </a:cubicBezTo>
                  <a:cubicBezTo>
                    <a:pt x="178" y="10"/>
                    <a:pt x="124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-2271065" y="1788105"/>
              <a:ext cx="9236" cy="3983"/>
            </a:xfrm>
            <a:custGeom>
              <a:avLst/>
              <a:gdLst/>
              <a:ahLst/>
              <a:cxnLst/>
              <a:rect l="l" t="t" r="r" b="b"/>
              <a:pathLst>
                <a:path w="211" h="91" extrusionOk="0">
                  <a:moveTo>
                    <a:pt x="50" y="0"/>
                  </a:moveTo>
                  <a:cubicBezTo>
                    <a:pt x="34" y="0"/>
                    <a:pt x="17" y="1"/>
                    <a:pt x="1" y="1"/>
                  </a:cubicBezTo>
                  <a:cubicBezTo>
                    <a:pt x="45" y="91"/>
                    <a:pt x="135" y="76"/>
                    <a:pt x="211" y="91"/>
                  </a:cubicBezTo>
                  <a:cubicBezTo>
                    <a:pt x="175" y="9"/>
                    <a:pt x="112" y="0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-1494484" y="1671274"/>
              <a:ext cx="4684" cy="11206"/>
            </a:xfrm>
            <a:custGeom>
              <a:avLst/>
              <a:gdLst/>
              <a:ahLst/>
              <a:cxnLst/>
              <a:rect l="l" t="t" r="r" b="b"/>
              <a:pathLst>
                <a:path w="107" h="256" extrusionOk="0">
                  <a:moveTo>
                    <a:pt x="16" y="0"/>
                  </a:moveTo>
                  <a:cubicBezTo>
                    <a:pt x="16" y="90"/>
                    <a:pt x="1" y="196"/>
                    <a:pt x="91" y="256"/>
                  </a:cubicBezTo>
                  <a:cubicBezTo>
                    <a:pt x="91" y="166"/>
                    <a:pt x="106" y="6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-1513481" y="1755318"/>
              <a:ext cx="3983" cy="11206"/>
            </a:xfrm>
            <a:custGeom>
              <a:avLst/>
              <a:gdLst/>
              <a:ahLst/>
              <a:cxnLst/>
              <a:rect l="l" t="t" r="r" b="b"/>
              <a:pathLst>
                <a:path w="91" h="256" extrusionOk="0">
                  <a:moveTo>
                    <a:pt x="15" y="0"/>
                  </a:moveTo>
                  <a:cubicBezTo>
                    <a:pt x="15" y="90"/>
                    <a:pt x="0" y="196"/>
                    <a:pt x="90" y="256"/>
                  </a:cubicBezTo>
                  <a:cubicBezTo>
                    <a:pt x="90" y="166"/>
                    <a:pt x="90" y="6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-2349200" y="1499945"/>
              <a:ext cx="4640" cy="11206"/>
            </a:xfrm>
            <a:custGeom>
              <a:avLst/>
              <a:gdLst/>
              <a:ahLst/>
              <a:cxnLst/>
              <a:rect l="l" t="t" r="r" b="b"/>
              <a:pathLst>
                <a:path w="106" h="256" extrusionOk="0">
                  <a:moveTo>
                    <a:pt x="90" y="1"/>
                  </a:moveTo>
                  <a:lnTo>
                    <a:pt x="90" y="1"/>
                  </a:lnTo>
                  <a:cubicBezTo>
                    <a:pt x="0" y="61"/>
                    <a:pt x="16" y="165"/>
                    <a:pt x="16" y="255"/>
                  </a:cubicBezTo>
                  <a:cubicBezTo>
                    <a:pt x="106" y="195"/>
                    <a:pt x="90" y="91"/>
                    <a:pt x="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-1146530" y="1492723"/>
              <a:ext cx="5953" cy="7266"/>
            </a:xfrm>
            <a:custGeom>
              <a:avLst/>
              <a:gdLst/>
              <a:ahLst/>
              <a:cxnLst/>
              <a:rect l="l" t="t" r="r" b="b"/>
              <a:pathLst>
                <a:path w="136" h="166" extrusionOk="0">
                  <a:moveTo>
                    <a:pt x="136" y="0"/>
                  </a:moveTo>
                  <a:cubicBezTo>
                    <a:pt x="46" y="0"/>
                    <a:pt x="0" y="60"/>
                    <a:pt x="0" y="166"/>
                  </a:cubicBezTo>
                  <a:lnTo>
                    <a:pt x="60" y="166"/>
                  </a:lnTo>
                  <a:cubicBezTo>
                    <a:pt x="90" y="136"/>
                    <a:pt x="120" y="106"/>
                    <a:pt x="136" y="7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-1992098" y="1868647"/>
              <a:ext cx="6610" cy="3546"/>
            </a:xfrm>
            <a:custGeom>
              <a:avLst/>
              <a:gdLst/>
              <a:ahLst/>
              <a:cxnLst/>
              <a:rect l="l" t="t" r="r" b="b"/>
              <a:pathLst>
                <a:path w="151" h="81" extrusionOk="0">
                  <a:moveTo>
                    <a:pt x="41" y="1"/>
                  </a:moveTo>
                  <a:cubicBezTo>
                    <a:pt x="28" y="1"/>
                    <a:pt x="14" y="3"/>
                    <a:pt x="1" y="6"/>
                  </a:cubicBezTo>
                  <a:cubicBezTo>
                    <a:pt x="46" y="66"/>
                    <a:pt x="91" y="81"/>
                    <a:pt x="151" y="81"/>
                  </a:cubicBezTo>
                  <a:cubicBezTo>
                    <a:pt x="128" y="23"/>
                    <a:pt x="86" y="1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-2309804" y="1496006"/>
              <a:ext cx="3327" cy="7923"/>
            </a:xfrm>
            <a:custGeom>
              <a:avLst/>
              <a:gdLst/>
              <a:ahLst/>
              <a:cxnLst/>
              <a:rect l="l" t="t" r="r" b="b"/>
              <a:pathLst>
                <a:path w="76" h="181" extrusionOk="0">
                  <a:moveTo>
                    <a:pt x="0" y="1"/>
                  </a:moveTo>
                  <a:cubicBezTo>
                    <a:pt x="0" y="75"/>
                    <a:pt x="16" y="135"/>
                    <a:pt x="76" y="181"/>
                  </a:cubicBezTo>
                  <a:cubicBezTo>
                    <a:pt x="76" y="105"/>
                    <a:pt x="60" y="4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-1860122" y="1846586"/>
              <a:ext cx="7266" cy="3458"/>
            </a:xfrm>
            <a:custGeom>
              <a:avLst/>
              <a:gdLst/>
              <a:ahLst/>
              <a:cxnLst/>
              <a:rect l="l" t="t" r="r" b="b"/>
              <a:pathLst>
                <a:path w="166" h="79" extrusionOk="0">
                  <a:moveTo>
                    <a:pt x="165" y="0"/>
                  </a:moveTo>
                  <a:cubicBezTo>
                    <a:pt x="105" y="0"/>
                    <a:pt x="45" y="15"/>
                    <a:pt x="1" y="75"/>
                  </a:cubicBezTo>
                  <a:cubicBezTo>
                    <a:pt x="14" y="77"/>
                    <a:pt x="26" y="79"/>
                    <a:pt x="38" y="79"/>
                  </a:cubicBezTo>
                  <a:cubicBezTo>
                    <a:pt x="91" y="79"/>
                    <a:pt x="129" y="50"/>
                    <a:pt x="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-1149813" y="1499945"/>
              <a:ext cx="3327" cy="7266"/>
            </a:xfrm>
            <a:custGeom>
              <a:avLst/>
              <a:gdLst/>
              <a:ahLst/>
              <a:cxnLst/>
              <a:rect l="l" t="t" r="r" b="b"/>
              <a:pathLst>
                <a:path w="76" h="166" extrusionOk="0">
                  <a:moveTo>
                    <a:pt x="75" y="1"/>
                  </a:moveTo>
                  <a:lnTo>
                    <a:pt x="75" y="1"/>
                  </a:lnTo>
                  <a:cubicBezTo>
                    <a:pt x="15" y="45"/>
                    <a:pt x="1" y="105"/>
                    <a:pt x="1" y="165"/>
                  </a:cubicBezTo>
                  <a:cubicBezTo>
                    <a:pt x="61" y="135"/>
                    <a:pt x="75" y="75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-1188552" y="1503228"/>
              <a:ext cx="6610" cy="3983"/>
            </a:xfrm>
            <a:custGeom>
              <a:avLst/>
              <a:gdLst/>
              <a:ahLst/>
              <a:cxnLst/>
              <a:rect l="l" t="t" r="r" b="b"/>
              <a:pathLst>
                <a:path w="151" h="91" extrusionOk="0">
                  <a:moveTo>
                    <a:pt x="150" y="0"/>
                  </a:moveTo>
                  <a:lnTo>
                    <a:pt x="150" y="0"/>
                  </a:lnTo>
                  <a:cubicBezTo>
                    <a:pt x="90" y="16"/>
                    <a:pt x="30" y="30"/>
                    <a:pt x="0" y="90"/>
                  </a:cubicBezTo>
                  <a:cubicBezTo>
                    <a:pt x="60" y="90"/>
                    <a:pt x="120" y="76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-1075661" y="1842646"/>
              <a:ext cx="5997" cy="3983"/>
            </a:xfrm>
            <a:custGeom>
              <a:avLst/>
              <a:gdLst/>
              <a:ahLst/>
              <a:cxnLst/>
              <a:rect l="l" t="t" r="r" b="b"/>
              <a:pathLst>
                <a:path w="137" h="91" extrusionOk="0">
                  <a:moveTo>
                    <a:pt x="1" y="0"/>
                  </a:moveTo>
                  <a:cubicBezTo>
                    <a:pt x="16" y="75"/>
                    <a:pt x="76" y="90"/>
                    <a:pt x="136" y="90"/>
                  </a:cubicBezTo>
                  <a:cubicBezTo>
                    <a:pt x="106" y="30"/>
                    <a:pt x="6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-1487217" y="1842646"/>
              <a:ext cx="3283" cy="7923"/>
            </a:xfrm>
            <a:custGeom>
              <a:avLst/>
              <a:gdLst/>
              <a:ahLst/>
              <a:cxnLst/>
              <a:rect l="l" t="t" r="r" b="b"/>
              <a:pathLst>
                <a:path w="75" h="181" extrusionOk="0">
                  <a:moveTo>
                    <a:pt x="75" y="0"/>
                  </a:moveTo>
                  <a:lnTo>
                    <a:pt x="75" y="0"/>
                  </a:lnTo>
                  <a:cubicBezTo>
                    <a:pt x="15" y="45"/>
                    <a:pt x="0" y="105"/>
                    <a:pt x="0" y="180"/>
                  </a:cubicBezTo>
                  <a:cubicBezTo>
                    <a:pt x="60" y="135"/>
                    <a:pt x="75" y="75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-1178703" y="1507168"/>
              <a:ext cx="3327" cy="7266"/>
            </a:xfrm>
            <a:custGeom>
              <a:avLst/>
              <a:gdLst/>
              <a:ahLst/>
              <a:cxnLst/>
              <a:rect l="l" t="t" r="r" b="b"/>
              <a:pathLst>
                <a:path w="76" h="166" extrusionOk="0">
                  <a:moveTo>
                    <a:pt x="75" y="0"/>
                  </a:moveTo>
                  <a:cubicBezTo>
                    <a:pt x="15" y="46"/>
                    <a:pt x="1" y="106"/>
                    <a:pt x="1" y="166"/>
                  </a:cubicBezTo>
                  <a:cubicBezTo>
                    <a:pt x="61" y="136"/>
                    <a:pt x="75" y="76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-1464893" y="1799310"/>
              <a:ext cx="3283" cy="7222"/>
            </a:xfrm>
            <a:custGeom>
              <a:avLst/>
              <a:gdLst/>
              <a:ahLst/>
              <a:cxnLst/>
              <a:rect l="l" t="t" r="r" b="b"/>
              <a:pathLst>
                <a:path w="75" h="165" extrusionOk="0">
                  <a:moveTo>
                    <a:pt x="74" y="0"/>
                  </a:moveTo>
                  <a:cubicBezTo>
                    <a:pt x="14" y="30"/>
                    <a:pt x="0" y="90"/>
                    <a:pt x="0" y="165"/>
                  </a:cubicBezTo>
                  <a:cubicBezTo>
                    <a:pt x="60" y="135"/>
                    <a:pt x="74" y="6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-2274348" y="1800142"/>
              <a:ext cx="6610" cy="4596"/>
            </a:xfrm>
            <a:custGeom>
              <a:avLst/>
              <a:gdLst/>
              <a:ahLst/>
              <a:cxnLst/>
              <a:rect l="l" t="t" r="r" b="b"/>
              <a:pathLst>
                <a:path w="151" h="105" extrusionOk="0">
                  <a:moveTo>
                    <a:pt x="75" y="0"/>
                  </a:moveTo>
                  <a:cubicBezTo>
                    <a:pt x="49" y="0"/>
                    <a:pt x="23" y="19"/>
                    <a:pt x="0" y="56"/>
                  </a:cubicBezTo>
                  <a:lnTo>
                    <a:pt x="0" y="71"/>
                  </a:lnTo>
                  <a:cubicBezTo>
                    <a:pt x="23" y="94"/>
                    <a:pt x="45" y="105"/>
                    <a:pt x="68" y="105"/>
                  </a:cubicBezTo>
                  <a:cubicBezTo>
                    <a:pt x="90" y="105"/>
                    <a:pt x="113" y="94"/>
                    <a:pt x="136" y="71"/>
                  </a:cubicBezTo>
                  <a:lnTo>
                    <a:pt x="150" y="56"/>
                  </a:lnTo>
                  <a:cubicBezTo>
                    <a:pt x="128" y="19"/>
                    <a:pt x="102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-1509542" y="1766481"/>
              <a:ext cx="3283" cy="7222"/>
            </a:xfrm>
            <a:custGeom>
              <a:avLst/>
              <a:gdLst/>
              <a:ahLst/>
              <a:cxnLst/>
              <a:rect l="l" t="t" r="r" b="b"/>
              <a:pathLst>
                <a:path w="75" h="165" extrusionOk="0">
                  <a:moveTo>
                    <a:pt x="0" y="1"/>
                  </a:moveTo>
                  <a:cubicBezTo>
                    <a:pt x="0" y="61"/>
                    <a:pt x="15" y="135"/>
                    <a:pt x="75" y="165"/>
                  </a:cubicBezTo>
                  <a:cubicBezTo>
                    <a:pt x="75" y="91"/>
                    <a:pt x="60" y="3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-1879163" y="1547220"/>
              <a:ext cx="3327" cy="7222"/>
            </a:xfrm>
            <a:custGeom>
              <a:avLst/>
              <a:gdLst/>
              <a:ahLst/>
              <a:cxnLst/>
              <a:rect l="l" t="t" r="r" b="b"/>
              <a:pathLst>
                <a:path w="76" h="165" extrusionOk="0">
                  <a:moveTo>
                    <a:pt x="0" y="1"/>
                  </a:moveTo>
                  <a:cubicBezTo>
                    <a:pt x="0" y="75"/>
                    <a:pt x="16" y="135"/>
                    <a:pt x="76" y="165"/>
                  </a:cubicBezTo>
                  <a:cubicBezTo>
                    <a:pt x="76" y="105"/>
                    <a:pt x="60" y="4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-1872597" y="1568844"/>
              <a:ext cx="3327" cy="7923"/>
            </a:xfrm>
            <a:custGeom>
              <a:avLst/>
              <a:gdLst/>
              <a:ahLst/>
              <a:cxnLst/>
              <a:rect l="l" t="t" r="r" b="b"/>
              <a:pathLst>
                <a:path w="76" h="181" extrusionOk="0">
                  <a:moveTo>
                    <a:pt x="0" y="1"/>
                  </a:moveTo>
                  <a:cubicBezTo>
                    <a:pt x="0" y="76"/>
                    <a:pt x="16" y="136"/>
                    <a:pt x="76" y="181"/>
                  </a:cubicBezTo>
                  <a:cubicBezTo>
                    <a:pt x="76" y="106"/>
                    <a:pt x="60" y="4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-2181155" y="1682436"/>
              <a:ext cx="3370" cy="7266"/>
            </a:xfrm>
            <a:custGeom>
              <a:avLst/>
              <a:gdLst/>
              <a:ahLst/>
              <a:cxnLst/>
              <a:rect l="l" t="t" r="r" b="b"/>
              <a:pathLst>
                <a:path w="77" h="166" extrusionOk="0">
                  <a:moveTo>
                    <a:pt x="1" y="1"/>
                  </a:moveTo>
                  <a:cubicBezTo>
                    <a:pt x="1" y="75"/>
                    <a:pt x="16" y="135"/>
                    <a:pt x="76" y="165"/>
                  </a:cubicBezTo>
                  <a:cubicBezTo>
                    <a:pt x="76" y="91"/>
                    <a:pt x="61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-2213284" y="1675213"/>
              <a:ext cx="3283" cy="7266"/>
            </a:xfrm>
            <a:custGeom>
              <a:avLst/>
              <a:gdLst/>
              <a:ahLst/>
              <a:cxnLst/>
              <a:rect l="l" t="t" r="r" b="b"/>
              <a:pathLst>
                <a:path w="75" h="166" extrusionOk="0">
                  <a:moveTo>
                    <a:pt x="0" y="0"/>
                  </a:moveTo>
                  <a:cubicBezTo>
                    <a:pt x="0" y="76"/>
                    <a:pt x="15" y="136"/>
                    <a:pt x="60" y="166"/>
                  </a:cubicBezTo>
                  <a:cubicBezTo>
                    <a:pt x="75" y="90"/>
                    <a:pt x="60" y="3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-1478025" y="1613493"/>
              <a:ext cx="3983" cy="7310"/>
            </a:xfrm>
            <a:custGeom>
              <a:avLst/>
              <a:gdLst/>
              <a:ahLst/>
              <a:cxnLst/>
              <a:rect l="l" t="t" r="r" b="b"/>
              <a:pathLst>
                <a:path w="91" h="167" extrusionOk="0">
                  <a:moveTo>
                    <a:pt x="0" y="1"/>
                  </a:moveTo>
                  <a:cubicBezTo>
                    <a:pt x="15" y="61"/>
                    <a:pt x="15" y="121"/>
                    <a:pt x="74" y="166"/>
                  </a:cubicBezTo>
                  <a:cubicBezTo>
                    <a:pt x="90" y="91"/>
                    <a:pt x="74" y="3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-2216611" y="1668034"/>
              <a:ext cx="3370" cy="7222"/>
            </a:xfrm>
            <a:custGeom>
              <a:avLst/>
              <a:gdLst/>
              <a:ahLst/>
              <a:cxnLst/>
              <a:rect l="l" t="t" r="r" b="b"/>
              <a:pathLst>
                <a:path w="77" h="165" extrusionOk="0">
                  <a:moveTo>
                    <a:pt x="1" y="0"/>
                  </a:moveTo>
                  <a:cubicBezTo>
                    <a:pt x="1" y="60"/>
                    <a:pt x="16" y="120"/>
                    <a:pt x="76" y="164"/>
                  </a:cubicBezTo>
                  <a:cubicBezTo>
                    <a:pt x="76" y="90"/>
                    <a:pt x="61" y="3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-1500349" y="1686375"/>
              <a:ext cx="3283" cy="3327"/>
            </a:xfrm>
            <a:custGeom>
              <a:avLst/>
              <a:gdLst/>
              <a:ahLst/>
              <a:cxnLst/>
              <a:rect l="l" t="t" r="r" b="b"/>
              <a:pathLst>
                <a:path w="75" h="76" extrusionOk="0">
                  <a:moveTo>
                    <a:pt x="0" y="1"/>
                  </a:moveTo>
                  <a:cubicBezTo>
                    <a:pt x="30" y="31"/>
                    <a:pt x="45" y="61"/>
                    <a:pt x="75" y="75"/>
                  </a:cubicBezTo>
                  <a:cubicBezTo>
                    <a:pt x="60" y="31"/>
                    <a:pt x="30" y="1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-1497110" y="1689658"/>
              <a:ext cx="3370" cy="3983"/>
            </a:xfrm>
            <a:custGeom>
              <a:avLst/>
              <a:gdLst/>
              <a:ahLst/>
              <a:cxnLst/>
              <a:rect l="l" t="t" r="r" b="b"/>
              <a:pathLst>
                <a:path w="77" h="91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30"/>
                    <a:pt x="46" y="60"/>
                    <a:pt x="76" y="90"/>
                  </a:cubicBezTo>
                  <a:cubicBezTo>
                    <a:pt x="61" y="46"/>
                    <a:pt x="46" y="1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-1872597" y="1543894"/>
              <a:ext cx="3327" cy="3370"/>
            </a:xfrm>
            <a:custGeom>
              <a:avLst/>
              <a:gdLst/>
              <a:ahLst/>
              <a:cxnLst/>
              <a:rect l="l" t="t" r="r" b="b"/>
              <a:pathLst>
                <a:path w="76" h="77" extrusionOk="0">
                  <a:moveTo>
                    <a:pt x="0" y="1"/>
                  </a:moveTo>
                  <a:cubicBezTo>
                    <a:pt x="16" y="31"/>
                    <a:pt x="46" y="47"/>
                    <a:pt x="76" y="77"/>
                  </a:cubicBezTo>
                  <a:cubicBezTo>
                    <a:pt x="46" y="47"/>
                    <a:pt x="16" y="3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-1875880" y="1539998"/>
              <a:ext cx="3327" cy="3940"/>
            </a:xfrm>
            <a:custGeom>
              <a:avLst/>
              <a:gdLst/>
              <a:ahLst/>
              <a:cxnLst/>
              <a:rect l="l" t="t" r="r" b="b"/>
              <a:pathLst>
                <a:path w="76" h="90" extrusionOk="0">
                  <a:moveTo>
                    <a:pt x="1" y="0"/>
                  </a:moveTo>
                  <a:cubicBezTo>
                    <a:pt x="15" y="30"/>
                    <a:pt x="45" y="60"/>
                    <a:pt x="75" y="90"/>
                  </a:cubicBezTo>
                  <a:cubicBezTo>
                    <a:pt x="45" y="60"/>
                    <a:pt x="15" y="3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-1506303" y="1773659"/>
              <a:ext cx="2670" cy="3370"/>
            </a:xfrm>
            <a:custGeom>
              <a:avLst/>
              <a:gdLst/>
              <a:ahLst/>
              <a:cxnLst/>
              <a:rect l="l" t="t" r="r" b="b"/>
              <a:pathLst>
                <a:path w="61" h="77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31"/>
                    <a:pt x="46" y="47"/>
                    <a:pt x="61" y="77"/>
                  </a:cubicBezTo>
                  <a:cubicBezTo>
                    <a:pt x="61" y="47"/>
                    <a:pt x="31" y="1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-2351126" y="1485500"/>
              <a:ext cx="2626" cy="3327"/>
            </a:xfrm>
            <a:custGeom>
              <a:avLst/>
              <a:gdLst/>
              <a:ahLst/>
              <a:cxnLst/>
              <a:rect l="l" t="t" r="r" b="b"/>
              <a:pathLst>
                <a:path w="60" h="76" extrusionOk="0">
                  <a:moveTo>
                    <a:pt x="60" y="1"/>
                  </a:moveTo>
                  <a:lnTo>
                    <a:pt x="60" y="1"/>
                  </a:lnTo>
                  <a:cubicBezTo>
                    <a:pt x="30" y="15"/>
                    <a:pt x="0" y="31"/>
                    <a:pt x="0" y="75"/>
                  </a:cubicBezTo>
                  <a:cubicBezTo>
                    <a:pt x="14" y="45"/>
                    <a:pt x="44" y="15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-2287480" y="1448774"/>
              <a:ext cx="3983" cy="3940"/>
            </a:xfrm>
            <a:custGeom>
              <a:avLst/>
              <a:gdLst/>
              <a:ahLst/>
              <a:cxnLst/>
              <a:rect l="l" t="t" r="r" b="b"/>
              <a:pathLst>
                <a:path w="91" h="90" extrusionOk="0">
                  <a:moveTo>
                    <a:pt x="90" y="9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-1181986" y="1514390"/>
              <a:ext cx="3327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76" y="1"/>
                  </a:moveTo>
                  <a:cubicBezTo>
                    <a:pt x="46" y="31"/>
                    <a:pt x="30" y="61"/>
                    <a:pt x="0" y="91"/>
                  </a:cubicBezTo>
                  <a:cubicBezTo>
                    <a:pt x="30" y="61"/>
                    <a:pt x="46" y="3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-1082227" y="1809816"/>
              <a:ext cx="2670" cy="3983"/>
            </a:xfrm>
            <a:custGeom>
              <a:avLst/>
              <a:gdLst/>
              <a:ahLst/>
              <a:cxnLst/>
              <a:rect l="l" t="t" r="r" b="b"/>
              <a:pathLst>
                <a:path w="61" h="91" extrusionOk="0">
                  <a:moveTo>
                    <a:pt x="1" y="0"/>
                  </a:moveTo>
                  <a:cubicBezTo>
                    <a:pt x="16" y="30"/>
                    <a:pt x="46" y="60"/>
                    <a:pt x="61" y="90"/>
                  </a:cubicBezTo>
                  <a:cubicBezTo>
                    <a:pt x="46" y="60"/>
                    <a:pt x="16" y="3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-1088793" y="1817695"/>
              <a:ext cx="3370" cy="3283"/>
            </a:xfrm>
            <a:custGeom>
              <a:avLst/>
              <a:gdLst/>
              <a:ahLst/>
              <a:cxnLst/>
              <a:rect l="l" t="t" r="r" b="b"/>
              <a:pathLst>
                <a:path w="77" h="75" extrusionOk="0">
                  <a:moveTo>
                    <a:pt x="76" y="7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-1866031" y="1842646"/>
              <a:ext cx="2670" cy="3983"/>
            </a:xfrm>
            <a:custGeom>
              <a:avLst/>
              <a:gdLst/>
              <a:ahLst/>
              <a:cxnLst/>
              <a:rect l="l" t="t" r="r" b="b"/>
              <a:pathLst>
                <a:path w="61" h="91" extrusionOk="0">
                  <a:moveTo>
                    <a:pt x="60" y="0"/>
                  </a:moveTo>
                  <a:cubicBezTo>
                    <a:pt x="46" y="30"/>
                    <a:pt x="16" y="60"/>
                    <a:pt x="0" y="90"/>
                  </a:cubicBezTo>
                  <a:cubicBezTo>
                    <a:pt x="16" y="60"/>
                    <a:pt x="46" y="3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-1162945" y="1503228"/>
              <a:ext cx="3327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1" y="90"/>
                  </a:moveTo>
                  <a:cubicBezTo>
                    <a:pt x="31" y="60"/>
                    <a:pt x="61" y="30"/>
                    <a:pt x="75" y="0"/>
                  </a:cubicBezTo>
                  <a:cubicBezTo>
                    <a:pt x="61" y="30"/>
                    <a:pt x="31" y="60"/>
                    <a:pt x="1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-1175420" y="1503885"/>
              <a:ext cx="3327" cy="3327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76" y="1"/>
                  </a:moveTo>
                  <a:cubicBezTo>
                    <a:pt x="46" y="31"/>
                    <a:pt x="30" y="61"/>
                    <a:pt x="0" y="75"/>
                  </a:cubicBezTo>
                  <a:cubicBezTo>
                    <a:pt x="30" y="61"/>
                    <a:pt x="46" y="3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-1181986" y="1500602"/>
              <a:ext cx="3327" cy="3327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0" y="76"/>
                  </a:moveTo>
                  <a:cubicBezTo>
                    <a:pt x="30" y="46"/>
                    <a:pt x="46" y="16"/>
                    <a:pt x="76" y="0"/>
                  </a:cubicBezTo>
                  <a:cubicBezTo>
                    <a:pt x="46" y="16"/>
                    <a:pt x="30" y="46"/>
                    <a:pt x="0" y="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-1069708" y="1846586"/>
              <a:ext cx="3283" cy="3283"/>
            </a:xfrm>
            <a:custGeom>
              <a:avLst/>
              <a:gdLst/>
              <a:ahLst/>
              <a:cxnLst/>
              <a:rect l="l" t="t" r="r" b="b"/>
              <a:pathLst>
                <a:path w="75" h="75" extrusionOk="0">
                  <a:moveTo>
                    <a:pt x="0" y="0"/>
                  </a:moveTo>
                  <a:lnTo>
                    <a:pt x="75" y="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-1480651" y="1850525"/>
              <a:ext cx="2670" cy="3283"/>
            </a:xfrm>
            <a:custGeom>
              <a:avLst/>
              <a:gdLst/>
              <a:ahLst/>
              <a:cxnLst/>
              <a:rect l="l" t="t" r="r" b="b"/>
              <a:pathLst>
                <a:path w="61" h="75" extrusionOk="0">
                  <a:moveTo>
                    <a:pt x="0" y="75"/>
                  </a:moveTo>
                  <a:cubicBezTo>
                    <a:pt x="15" y="45"/>
                    <a:pt x="45" y="15"/>
                    <a:pt x="60" y="0"/>
                  </a:cubicBezTo>
                  <a:cubicBezTo>
                    <a:pt x="45" y="15"/>
                    <a:pt x="15" y="45"/>
                    <a:pt x="0" y="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-1017881" y="1857091"/>
              <a:ext cx="2670" cy="4596"/>
            </a:xfrm>
            <a:custGeom>
              <a:avLst/>
              <a:gdLst/>
              <a:ahLst/>
              <a:cxnLst/>
              <a:rect l="l" t="t" r="r" b="b"/>
              <a:pathLst>
                <a:path w="61" h="105" extrusionOk="0">
                  <a:moveTo>
                    <a:pt x="0" y="0"/>
                  </a:moveTo>
                  <a:cubicBezTo>
                    <a:pt x="16" y="45"/>
                    <a:pt x="46" y="75"/>
                    <a:pt x="60" y="105"/>
                  </a:cubicBezTo>
                  <a:cubicBezTo>
                    <a:pt x="46" y="75"/>
                    <a:pt x="16" y="4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-1995337" y="1864970"/>
              <a:ext cx="3283" cy="3983"/>
            </a:xfrm>
            <a:custGeom>
              <a:avLst/>
              <a:gdLst/>
              <a:ahLst/>
              <a:cxnLst/>
              <a:rect l="l" t="t" r="r" b="b"/>
              <a:pathLst>
                <a:path w="75" h="91" extrusionOk="0">
                  <a:moveTo>
                    <a:pt x="0" y="0"/>
                  </a:moveTo>
                  <a:cubicBezTo>
                    <a:pt x="30" y="30"/>
                    <a:pt x="60" y="60"/>
                    <a:pt x="75" y="90"/>
                  </a:cubicBezTo>
                  <a:cubicBezTo>
                    <a:pt x="60" y="60"/>
                    <a:pt x="30" y="3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-1146530" y="1481560"/>
              <a:ext cx="3327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0" y="91"/>
                  </a:moveTo>
                  <a:cubicBezTo>
                    <a:pt x="30" y="61"/>
                    <a:pt x="46" y="31"/>
                    <a:pt x="76" y="1"/>
                  </a:cubicBezTo>
                  <a:cubicBezTo>
                    <a:pt x="46" y="31"/>
                    <a:pt x="30" y="61"/>
                    <a:pt x="0" y="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-1015254" y="1883355"/>
              <a:ext cx="3370" cy="3283"/>
            </a:xfrm>
            <a:custGeom>
              <a:avLst/>
              <a:gdLst/>
              <a:ahLst/>
              <a:cxnLst/>
              <a:rect l="l" t="t" r="r" b="b"/>
              <a:pathLst>
                <a:path w="77" h="75" extrusionOk="0">
                  <a:moveTo>
                    <a:pt x="76" y="74"/>
                  </a:moveTo>
                  <a:cubicBezTo>
                    <a:pt x="60" y="44"/>
                    <a:pt x="30" y="30"/>
                    <a:pt x="0" y="0"/>
                  </a:cubicBezTo>
                  <a:cubicBezTo>
                    <a:pt x="30" y="30"/>
                    <a:pt x="60" y="44"/>
                    <a:pt x="76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-1150470" y="1485500"/>
              <a:ext cx="3983" cy="3983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16" y="1"/>
                  </a:moveTo>
                  <a:cubicBezTo>
                    <a:pt x="16" y="1"/>
                    <a:pt x="16" y="15"/>
                    <a:pt x="0" y="31"/>
                  </a:cubicBezTo>
                  <a:cubicBezTo>
                    <a:pt x="0" y="45"/>
                    <a:pt x="0" y="61"/>
                    <a:pt x="16" y="75"/>
                  </a:cubicBezTo>
                  <a:lnTo>
                    <a:pt x="16" y="91"/>
                  </a:lnTo>
                  <a:cubicBezTo>
                    <a:pt x="46" y="61"/>
                    <a:pt x="60" y="31"/>
                    <a:pt x="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-1011927" y="1886594"/>
              <a:ext cx="3283" cy="3983"/>
            </a:xfrm>
            <a:custGeom>
              <a:avLst/>
              <a:gdLst/>
              <a:ahLst/>
              <a:cxnLst/>
              <a:rect l="l" t="t" r="r" b="b"/>
              <a:pathLst>
                <a:path w="75" h="91" extrusionOk="0">
                  <a:moveTo>
                    <a:pt x="74" y="90"/>
                  </a:moveTo>
                  <a:cubicBezTo>
                    <a:pt x="60" y="60"/>
                    <a:pt x="30" y="30"/>
                    <a:pt x="0" y="0"/>
                  </a:cubicBezTo>
                  <a:cubicBezTo>
                    <a:pt x="30" y="30"/>
                    <a:pt x="60" y="60"/>
                    <a:pt x="74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-1072334" y="1828201"/>
              <a:ext cx="5909" cy="7222"/>
            </a:xfrm>
            <a:custGeom>
              <a:avLst/>
              <a:gdLst/>
              <a:ahLst/>
              <a:cxnLst/>
              <a:rect l="l" t="t" r="r" b="b"/>
              <a:pathLst>
                <a:path w="135" h="165" extrusionOk="0">
                  <a:moveTo>
                    <a:pt x="75" y="0"/>
                  </a:moveTo>
                  <a:cubicBezTo>
                    <a:pt x="45" y="30"/>
                    <a:pt x="15" y="60"/>
                    <a:pt x="0" y="90"/>
                  </a:cubicBezTo>
                  <a:cubicBezTo>
                    <a:pt x="30" y="150"/>
                    <a:pt x="75" y="165"/>
                    <a:pt x="135" y="165"/>
                  </a:cubicBezTo>
                  <a:cubicBezTo>
                    <a:pt x="135" y="105"/>
                    <a:pt x="120" y="45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-1076274" y="1828201"/>
              <a:ext cx="3283" cy="3983"/>
            </a:xfrm>
            <a:custGeom>
              <a:avLst/>
              <a:gdLst/>
              <a:ahLst/>
              <a:cxnLst/>
              <a:rect l="l" t="t" r="r" b="b"/>
              <a:pathLst>
                <a:path w="75" h="91" extrusionOk="0">
                  <a:moveTo>
                    <a:pt x="0" y="0"/>
                  </a:moveTo>
                  <a:cubicBezTo>
                    <a:pt x="30" y="30"/>
                    <a:pt x="60" y="60"/>
                    <a:pt x="75" y="90"/>
                  </a:cubicBezTo>
                  <a:cubicBezTo>
                    <a:pt x="60" y="60"/>
                    <a:pt x="30" y="3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-1066469" y="1835380"/>
              <a:ext cx="1357" cy="1795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29"/>
                    <a:pt x="20" y="40"/>
                    <a:pt x="25" y="40"/>
                  </a:cubicBezTo>
                  <a:cubicBezTo>
                    <a:pt x="29" y="40"/>
                    <a:pt x="31" y="36"/>
                    <a:pt x="31" y="31"/>
                  </a:cubicBezTo>
                  <a:cubicBezTo>
                    <a:pt x="31" y="16"/>
                    <a:pt x="16" y="1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-1168855" y="1489440"/>
              <a:ext cx="3327" cy="3327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76" y="1"/>
                  </a:moveTo>
                  <a:cubicBezTo>
                    <a:pt x="46" y="31"/>
                    <a:pt x="16" y="45"/>
                    <a:pt x="0" y="75"/>
                  </a:cubicBezTo>
                  <a:cubicBezTo>
                    <a:pt x="16" y="45"/>
                    <a:pt x="46" y="3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-1153096" y="1485500"/>
              <a:ext cx="3327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76" y="1"/>
                  </a:moveTo>
                  <a:cubicBezTo>
                    <a:pt x="60" y="31"/>
                    <a:pt x="30" y="61"/>
                    <a:pt x="0" y="91"/>
                  </a:cubicBezTo>
                  <a:cubicBezTo>
                    <a:pt x="30" y="91"/>
                    <a:pt x="46" y="91"/>
                    <a:pt x="76" y="75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-1823352" y="1857704"/>
              <a:ext cx="2014" cy="1357"/>
            </a:xfrm>
            <a:custGeom>
              <a:avLst/>
              <a:gdLst/>
              <a:ahLst/>
              <a:cxnLst/>
              <a:rect l="l" t="t" r="r" b="b"/>
              <a:pathLst>
                <a:path w="46" h="31" extrusionOk="0">
                  <a:moveTo>
                    <a:pt x="45" y="1"/>
                  </a:moveTo>
                  <a:lnTo>
                    <a:pt x="45" y="1"/>
                  </a:lnTo>
                  <a:cubicBezTo>
                    <a:pt x="15" y="16"/>
                    <a:pt x="1" y="16"/>
                    <a:pt x="31" y="31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-2341978" y="1463176"/>
              <a:ext cx="3327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75" y="1"/>
                  </a:moveTo>
                  <a:cubicBezTo>
                    <a:pt x="45" y="31"/>
                    <a:pt x="31" y="61"/>
                    <a:pt x="1" y="91"/>
                  </a:cubicBezTo>
                  <a:cubicBezTo>
                    <a:pt x="31" y="61"/>
                    <a:pt x="45" y="3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-2345261" y="1467115"/>
              <a:ext cx="3327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76" y="1"/>
                  </a:moveTo>
                  <a:cubicBezTo>
                    <a:pt x="60" y="31"/>
                    <a:pt x="30" y="61"/>
                    <a:pt x="0" y="91"/>
                  </a:cubicBezTo>
                  <a:cubicBezTo>
                    <a:pt x="30" y="61"/>
                    <a:pt x="60" y="3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-1143904" y="1496006"/>
              <a:ext cx="3327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0" y="91"/>
                  </a:moveTo>
                  <a:cubicBezTo>
                    <a:pt x="30" y="61"/>
                    <a:pt x="60" y="31"/>
                    <a:pt x="76" y="1"/>
                  </a:cubicBezTo>
                  <a:cubicBezTo>
                    <a:pt x="60" y="31"/>
                    <a:pt x="30" y="61"/>
                    <a:pt x="0" y="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-2007857" y="1813537"/>
              <a:ext cx="16502" cy="11031"/>
            </a:xfrm>
            <a:custGeom>
              <a:avLst/>
              <a:gdLst/>
              <a:ahLst/>
              <a:cxnLst/>
              <a:rect l="l" t="t" r="r" b="b"/>
              <a:pathLst>
                <a:path w="377" h="252" extrusionOk="0">
                  <a:moveTo>
                    <a:pt x="283" y="0"/>
                  </a:moveTo>
                  <a:cubicBezTo>
                    <a:pt x="189" y="0"/>
                    <a:pt x="95" y="25"/>
                    <a:pt x="1" y="95"/>
                  </a:cubicBezTo>
                  <a:cubicBezTo>
                    <a:pt x="13" y="222"/>
                    <a:pt x="87" y="251"/>
                    <a:pt x="168" y="251"/>
                  </a:cubicBezTo>
                  <a:cubicBezTo>
                    <a:pt x="192" y="251"/>
                    <a:pt x="217" y="249"/>
                    <a:pt x="241" y="245"/>
                  </a:cubicBezTo>
                  <a:cubicBezTo>
                    <a:pt x="376" y="230"/>
                    <a:pt x="376" y="125"/>
                    <a:pt x="361" y="5"/>
                  </a:cubicBezTo>
                  <a:cubicBezTo>
                    <a:pt x="335" y="2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-2278944" y="1803250"/>
              <a:ext cx="16415" cy="17115"/>
            </a:xfrm>
            <a:custGeom>
              <a:avLst/>
              <a:gdLst/>
              <a:ahLst/>
              <a:cxnLst/>
              <a:rect l="l" t="t" r="r" b="b"/>
              <a:pathLst>
                <a:path w="375" h="391" extrusionOk="0">
                  <a:moveTo>
                    <a:pt x="105" y="0"/>
                  </a:moveTo>
                  <a:cubicBezTo>
                    <a:pt x="1" y="135"/>
                    <a:pt x="91" y="255"/>
                    <a:pt x="105" y="390"/>
                  </a:cubicBezTo>
                  <a:cubicBezTo>
                    <a:pt x="255" y="300"/>
                    <a:pt x="375" y="210"/>
                    <a:pt x="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4"/>
          <p:cNvGrpSpPr/>
          <p:nvPr/>
        </p:nvGrpSpPr>
        <p:grpSpPr>
          <a:xfrm>
            <a:off x="476270" y="2870887"/>
            <a:ext cx="1118975" cy="1118155"/>
            <a:chOff x="186275" y="1898162"/>
            <a:chExt cx="1348163" cy="1347175"/>
          </a:xfrm>
        </p:grpSpPr>
        <p:sp>
          <p:nvSpPr>
            <p:cNvPr id="410" name="Google Shape;410;p34"/>
            <p:cNvSpPr/>
            <p:nvPr/>
          </p:nvSpPr>
          <p:spPr>
            <a:xfrm>
              <a:off x="186275" y="1898162"/>
              <a:ext cx="1348163" cy="1347175"/>
            </a:xfrm>
            <a:custGeom>
              <a:avLst/>
              <a:gdLst/>
              <a:ahLst/>
              <a:cxnLst/>
              <a:rect l="l" t="t" r="r" b="b"/>
              <a:pathLst>
                <a:path w="21822" h="21806" extrusionOk="0">
                  <a:moveTo>
                    <a:pt x="10904" y="0"/>
                  </a:moveTo>
                  <a:cubicBezTo>
                    <a:pt x="4889" y="0"/>
                    <a:pt x="0" y="4875"/>
                    <a:pt x="0" y="10904"/>
                  </a:cubicBezTo>
                  <a:cubicBezTo>
                    <a:pt x="0" y="16917"/>
                    <a:pt x="4889" y="21806"/>
                    <a:pt x="10904" y="21806"/>
                  </a:cubicBezTo>
                  <a:cubicBezTo>
                    <a:pt x="16933" y="21806"/>
                    <a:pt x="21822" y="16917"/>
                    <a:pt x="21822" y="10904"/>
                  </a:cubicBezTo>
                  <a:cubicBezTo>
                    <a:pt x="21822" y="4875"/>
                    <a:pt x="16933" y="0"/>
                    <a:pt x="10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68752" y="1979652"/>
              <a:ext cx="1183211" cy="1183272"/>
            </a:xfrm>
            <a:custGeom>
              <a:avLst/>
              <a:gdLst/>
              <a:ahLst/>
              <a:cxnLst/>
              <a:rect l="l" t="t" r="r" b="b"/>
              <a:pathLst>
                <a:path w="19152" h="19153" extrusionOk="0">
                  <a:moveTo>
                    <a:pt x="9569" y="181"/>
                  </a:moveTo>
                  <a:cubicBezTo>
                    <a:pt x="10843" y="181"/>
                    <a:pt x="12073" y="436"/>
                    <a:pt x="13228" y="931"/>
                  </a:cubicBezTo>
                  <a:cubicBezTo>
                    <a:pt x="14352" y="1396"/>
                    <a:pt x="15358" y="2071"/>
                    <a:pt x="16212" y="2940"/>
                  </a:cubicBezTo>
                  <a:cubicBezTo>
                    <a:pt x="17082" y="3796"/>
                    <a:pt x="17757" y="4800"/>
                    <a:pt x="18237" y="5925"/>
                  </a:cubicBezTo>
                  <a:cubicBezTo>
                    <a:pt x="18717" y="7080"/>
                    <a:pt x="18971" y="8309"/>
                    <a:pt x="18971" y="9585"/>
                  </a:cubicBezTo>
                  <a:cubicBezTo>
                    <a:pt x="18971" y="10844"/>
                    <a:pt x="18717" y="12074"/>
                    <a:pt x="18237" y="13244"/>
                  </a:cubicBezTo>
                  <a:cubicBezTo>
                    <a:pt x="17757" y="14354"/>
                    <a:pt x="17082" y="15358"/>
                    <a:pt x="16212" y="16228"/>
                  </a:cubicBezTo>
                  <a:cubicBezTo>
                    <a:pt x="15358" y="17083"/>
                    <a:pt x="14352" y="17757"/>
                    <a:pt x="13228" y="18237"/>
                  </a:cubicBezTo>
                  <a:cubicBezTo>
                    <a:pt x="12073" y="18733"/>
                    <a:pt x="10843" y="18973"/>
                    <a:pt x="9569" y="18973"/>
                  </a:cubicBezTo>
                  <a:cubicBezTo>
                    <a:pt x="8309" y="18973"/>
                    <a:pt x="7079" y="18733"/>
                    <a:pt x="5924" y="18237"/>
                  </a:cubicBezTo>
                  <a:cubicBezTo>
                    <a:pt x="4800" y="17757"/>
                    <a:pt x="3794" y="17083"/>
                    <a:pt x="2940" y="16228"/>
                  </a:cubicBezTo>
                  <a:cubicBezTo>
                    <a:pt x="2070" y="15358"/>
                    <a:pt x="1395" y="14354"/>
                    <a:pt x="915" y="13244"/>
                  </a:cubicBezTo>
                  <a:cubicBezTo>
                    <a:pt x="435" y="12074"/>
                    <a:pt x="181" y="10844"/>
                    <a:pt x="181" y="9585"/>
                  </a:cubicBezTo>
                  <a:cubicBezTo>
                    <a:pt x="181" y="8309"/>
                    <a:pt x="435" y="7080"/>
                    <a:pt x="915" y="5925"/>
                  </a:cubicBezTo>
                  <a:cubicBezTo>
                    <a:pt x="1395" y="4800"/>
                    <a:pt x="2070" y="3796"/>
                    <a:pt x="2940" y="2940"/>
                  </a:cubicBezTo>
                  <a:cubicBezTo>
                    <a:pt x="3794" y="2071"/>
                    <a:pt x="4800" y="1396"/>
                    <a:pt x="5924" y="931"/>
                  </a:cubicBezTo>
                  <a:cubicBezTo>
                    <a:pt x="7079" y="436"/>
                    <a:pt x="8309" y="181"/>
                    <a:pt x="9569" y="181"/>
                  </a:cubicBezTo>
                  <a:close/>
                  <a:moveTo>
                    <a:pt x="9569" y="1"/>
                  </a:moveTo>
                  <a:cubicBezTo>
                    <a:pt x="8279" y="1"/>
                    <a:pt x="7034" y="256"/>
                    <a:pt x="5850" y="766"/>
                  </a:cubicBezTo>
                  <a:cubicBezTo>
                    <a:pt x="4710" y="1246"/>
                    <a:pt x="3690" y="1936"/>
                    <a:pt x="2805" y="2806"/>
                  </a:cubicBezTo>
                  <a:cubicBezTo>
                    <a:pt x="1920" y="3690"/>
                    <a:pt x="1230" y="4710"/>
                    <a:pt x="751" y="5850"/>
                  </a:cubicBezTo>
                  <a:cubicBezTo>
                    <a:pt x="255" y="7035"/>
                    <a:pt x="1" y="8295"/>
                    <a:pt x="1" y="9585"/>
                  </a:cubicBezTo>
                  <a:cubicBezTo>
                    <a:pt x="1" y="10874"/>
                    <a:pt x="255" y="12134"/>
                    <a:pt x="751" y="13304"/>
                  </a:cubicBezTo>
                  <a:cubicBezTo>
                    <a:pt x="1230" y="14444"/>
                    <a:pt x="1920" y="15478"/>
                    <a:pt x="2805" y="16348"/>
                  </a:cubicBezTo>
                  <a:cubicBezTo>
                    <a:pt x="3690" y="17233"/>
                    <a:pt x="4710" y="17923"/>
                    <a:pt x="5850" y="18403"/>
                  </a:cubicBezTo>
                  <a:cubicBezTo>
                    <a:pt x="7034" y="18897"/>
                    <a:pt x="8279" y="19153"/>
                    <a:pt x="9569" y="19153"/>
                  </a:cubicBezTo>
                  <a:cubicBezTo>
                    <a:pt x="10873" y="19153"/>
                    <a:pt x="12118" y="18897"/>
                    <a:pt x="13302" y="18403"/>
                  </a:cubicBezTo>
                  <a:cubicBezTo>
                    <a:pt x="14442" y="17923"/>
                    <a:pt x="15462" y="17233"/>
                    <a:pt x="16348" y="16348"/>
                  </a:cubicBezTo>
                  <a:cubicBezTo>
                    <a:pt x="17217" y="15478"/>
                    <a:pt x="17907" y="14444"/>
                    <a:pt x="18402" y="13304"/>
                  </a:cubicBezTo>
                  <a:cubicBezTo>
                    <a:pt x="18897" y="12134"/>
                    <a:pt x="19151" y="10874"/>
                    <a:pt x="19151" y="9585"/>
                  </a:cubicBezTo>
                  <a:cubicBezTo>
                    <a:pt x="19151" y="8295"/>
                    <a:pt x="18897" y="7035"/>
                    <a:pt x="18402" y="5850"/>
                  </a:cubicBezTo>
                  <a:cubicBezTo>
                    <a:pt x="17907" y="4710"/>
                    <a:pt x="17217" y="3690"/>
                    <a:pt x="16348" y="2806"/>
                  </a:cubicBezTo>
                  <a:cubicBezTo>
                    <a:pt x="15462" y="1936"/>
                    <a:pt x="14442" y="1246"/>
                    <a:pt x="13302" y="766"/>
                  </a:cubicBezTo>
                  <a:cubicBezTo>
                    <a:pt x="12118" y="256"/>
                    <a:pt x="10873" y="1"/>
                    <a:pt x="9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96" y="2377330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Google Shape;422;p35"/>
          <p:cNvGraphicFramePr/>
          <p:nvPr>
            <p:extLst>
              <p:ext uri="{D42A27DB-BD31-4B8C-83A1-F6EECF244321}">
                <p14:modId xmlns:p14="http://schemas.microsoft.com/office/powerpoint/2010/main" val="2633116655"/>
              </p:ext>
            </p:extLst>
          </p:nvPr>
        </p:nvGraphicFramePr>
        <p:xfrm>
          <a:off x="138312" y="-112036"/>
          <a:ext cx="8875059" cy="4541400"/>
        </p:xfrm>
        <a:graphic>
          <a:graphicData uri="http://schemas.openxmlformats.org/drawingml/2006/table">
            <a:tbl>
              <a:tblPr>
                <a:noFill/>
                <a:tableStyleId>{E8606781-8790-444B-942D-0D6AEFA368AC}</a:tableStyleId>
              </a:tblPr>
              <a:tblGrid>
                <a:gridCol w="1424481"/>
                <a:gridCol w="1039091"/>
                <a:gridCol w="3232435"/>
                <a:gridCol w="3179052"/>
              </a:tblGrid>
              <a:tr h="521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週次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地點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訓練內容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50" dirty="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993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第十六週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龍珠灣</a:t>
                      </a:r>
                      <a:endParaRPr lang="en-US" altLang="zh-TW" sz="20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長划</a:t>
                      </a:r>
                      <a:r>
                        <a:rPr lang="en-US" altLang="zh-TW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14k (</a:t>
                      </a: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不求快，動作要做好</a:t>
                      </a:r>
                      <a:r>
                        <a:rPr lang="en-US" altLang="zh-TW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熱身</a:t>
                      </a:r>
                      <a:r>
                        <a:rPr lang="en-US" altLang="zh-TW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1min*3(</a:t>
                      </a: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大力量大動作</a:t>
                      </a:r>
                      <a:r>
                        <a:rPr lang="en-US" altLang="zh-TW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起步*</a:t>
                      </a:r>
                      <a:r>
                        <a:rPr lang="en-US" altLang="zh-TW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750m*5 </a:t>
                      </a: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趟休</a:t>
                      </a:r>
                      <a:r>
                        <a:rPr lang="en-US" altLang="zh-TW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5min(</a:t>
                      </a: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力量</a:t>
                      </a:r>
                      <a:r>
                        <a:rPr lang="en-US" altLang="zh-TW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80% </a:t>
                      </a: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槳頻</a:t>
                      </a:r>
                      <a:r>
                        <a:rPr lang="en-US" altLang="zh-TW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40%)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緩和</a:t>
                      </a:r>
                      <a:r>
                        <a:rPr lang="en-US" altLang="zh-TW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2k</a:t>
                      </a:r>
                      <a:r>
                        <a:rPr lang="zh-TW" altLang="en-US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收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930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第十七週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龍珠灣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長划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16k 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不求快，動作要做好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1min*5(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大力量大動作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起步*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1min*20 30sec*15 10sec*10(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力量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80%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槳頻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60%)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趟休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1:1(10sec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20sec)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組休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緩和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5k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收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930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第十八週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龍珠灣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1min*5(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大力量大動作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起步*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350m*8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趟休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4min(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力量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100%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槳頻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60%)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緩和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2k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收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1min*5(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大力量大動作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起步*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3min*6 2min*8 1min*10 30sec*12 10sec*14(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力量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100%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槳頻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60%)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趟休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1:1(10sec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20sec)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組休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緩和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2k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收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" name="Google Shape;1661;p39"/>
          <p:cNvSpPr txBox="1">
            <a:spLocks noGrp="1"/>
          </p:cNvSpPr>
          <p:nvPr/>
        </p:nvSpPr>
        <p:spPr>
          <a:xfrm>
            <a:off x="8674608" y="7301"/>
            <a:ext cx="465407" cy="43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7</a:t>
            </a:r>
            <a:endParaRPr dirty="0"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86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1"/>
          <p:cNvSpPr txBox="1">
            <a:spLocks noGrp="1"/>
          </p:cNvSpPr>
          <p:nvPr>
            <p:ph type="title"/>
          </p:nvPr>
        </p:nvSpPr>
        <p:spPr>
          <a:xfrm>
            <a:off x="1388100" y="1076550"/>
            <a:ext cx="6367800" cy="29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THANKS</a:t>
            </a:r>
            <a:endParaRPr dirty="0"/>
          </a:p>
        </p:txBody>
      </p:sp>
      <p:grpSp>
        <p:nvGrpSpPr>
          <p:cNvPr id="822" name="Google Shape;822;p41"/>
          <p:cNvGrpSpPr/>
          <p:nvPr/>
        </p:nvGrpSpPr>
        <p:grpSpPr>
          <a:xfrm rot="213615">
            <a:off x="1047029" y="302479"/>
            <a:ext cx="1798357" cy="1057145"/>
            <a:chOff x="489254" y="73097"/>
            <a:chExt cx="1798303" cy="1057114"/>
          </a:xfrm>
        </p:grpSpPr>
        <p:sp>
          <p:nvSpPr>
            <p:cNvPr id="823" name="Google Shape;823;p41"/>
            <p:cNvSpPr/>
            <p:nvPr/>
          </p:nvSpPr>
          <p:spPr>
            <a:xfrm rot="-985053">
              <a:off x="539712" y="300697"/>
              <a:ext cx="1697387" cy="601914"/>
            </a:xfrm>
            <a:custGeom>
              <a:avLst/>
              <a:gdLst/>
              <a:ahLst/>
              <a:cxnLst/>
              <a:rect l="l" t="t" r="r" b="b"/>
              <a:pathLst>
                <a:path w="33414" h="11849" extrusionOk="0">
                  <a:moveTo>
                    <a:pt x="32874" y="1"/>
                  </a:moveTo>
                  <a:cubicBezTo>
                    <a:pt x="32078" y="31"/>
                    <a:pt x="31298" y="61"/>
                    <a:pt x="30504" y="76"/>
                  </a:cubicBezTo>
                  <a:cubicBezTo>
                    <a:pt x="27715" y="106"/>
                    <a:pt x="24910" y="61"/>
                    <a:pt x="22120" y="151"/>
                  </a:cubicBezTo>
                  <a:cubicBezTo>
                    <a:pt x="21661" y="166"/>
                    <a:pt x="21202" y="170"/>
                    <a:pt x="20743" y="170"/>
                  </a:cubicBezTo>
                  <a:cubicBezTo>
                    <a:pt x="20302" y="170"/>
                    <a:pt x="19861" y="166"/>
                    <a:pt x="19421" y="166"/>
                  </a:cubicBezTo>
                  <a:cubicBezTo>
                    <a:pt x="18304" y="166"/>
                    <a:pt x="17190" y="159"/>
                    <a:pt x="16077" y="159"/>
                  </a:cubicBezTo>
                  <a:cubicBezTo>
                    <a:pt x="14963" y="159"/>
                    <a:pt x="13850" y="166"/>
                    <a:pt x="12732" y="196"/>
                  </a:cubicBezTo>
                  <a:cubicBezTo>
                    <a:pt x="11742" y="226"/>
                    <a:pt x="10752" y="211"/>
                    <a:pt x="9763" y="241"/>
                  </a:cubicBezTo>
                  <a:cubicBezTo>
                    <a:pt x="9227" y="256"/>
                    <a:pt x="8695" y="260"/>
                    <a:pt x="8166" y="260"/>
                  </a:cubicBezTo>
                  <a:cubicBezTo>
                    <a:pt x="7657" y="260"/>
                    <a:pt x="7150" y="256"/>
                    <a:pt x="6643" y="256"/>
                  </a:cubicBezTo>
                  <a:cubicBezTo>
                    <a:pt x="6629" y="556"/>
                    <a:pt x="6869" y="646"/>
                    <a:pt x="6989" y="826"/>
                  </a:cubicBezTo>
                  <a:cubicBezTo>
                    <a:pt x="7109" y="916"/>
                    <a:pt x="7243" y="946"/>
                    <a:pt x="7363" y="976"/>
                  </a:cubicBezTo>
                  <a:cubicBezTo>
                    <a:pt x="7619" y="1051"/>
                    <a:pt x="7888" y="1126"/>
                    <a:pt x="8113" y="1306"/>
                  </a:cubicBezTo>
                  <a:cubicBezTo>
                    <a:pt x="8428" y="1546"/>
                    <a:pt x="8428" y="1830"/>
                    <a:pt x="8113" y="2070"/>
                  </a:cubicBezTo>
                  <a:cubicBezTo>
                    <a:pt x="7948" y="2206"/>
                    <a:pt x="7769" y="2280"/>
                    <a:pt x="7589" y="2356"/>
                  </a:cubicBezTo>
                  <a:cubicBezTo>
                    <a:pt x="7439" y="2416"/>
                    <a:pt x="7289" y="2476"/>
                    <a:pt x="7183" y="2626"/>
                  </a:cubicBezTo>
                  <a:cubicBezTo>
                    <a:pt x="7049" y="2910"/>
                    <a:pt x="6929" y="3226"/>
                    <a:pt x="6719" y="3466"/>
                  </a:cubicBezTo>
                  <a:cubicBezTo>
                    <a:pt x="6424" y="3835"/>
                    <a:pt x="5991" y="4011"/>
                    <a:pt x="5547" y="4011"/>
                  </a:cubicBezTo>
                  <a:cubicBezTo>
                    <a:pt x="4928" y="4011"/>
                    <a:pt x="4288" y="3668"/>
                    <a:pt x="3974" y="3030"/>
                  </a:cubicBezTo>
                  <a:cubicBezTo>
                    <a:pt x="3899" y="2880"/>
                    <a:pt x="3839" y="2716"/>
                    <a:pt x="3689" y="2610"/>
                  </a:cubicBezTo>
                  <a:cubicBezTo>
                    <a:pt x="3434" y="2536"/>
                    <a:pt x="3164" y="2536"/>
                    <a:pt x="2909" y="2430"/>
                  </a:cubicBezTo>
                  <a:cubicBezTo>
                    <a:pt x="2640" y="2310"/>
                    <a:pt x="2294" y="2250"/>
                    <a:pt x="2280" y="1846"/>
                  </a:cubicBezTo>
                  <a:cubicBezTo>
                    <a:pt x="2264" y="1440"/>
                    <a:pt x="2624" y="1366"/>
                    <a:pt x="2879" y="1231"/>
                  </a:cubicBezTo>
                  <a:cubicBezTo>
                    <a:pt x="3164" y="1066"/>
                    <a:pt x="3494" y="1081"/>
                    <a:pt x="3779" y="916"/>
                  </a:cubicBezTo>
                  <a:cubicBezTo>
                    <a:pt x="3929" y="721"/>
                    <a:pt x="4109" y="556"/>
                    <a:pt x="4139" y="271"/>
                  </a:cubicBezTo>
                  <a:cubicBezTo>
                    <a:pt x="3727" y="260"/>
                    <a:pt x="3313" y="253"/>
                    <a:pt x="2899" y="253"/>
                  </a:cubicBezTo>
                  <a:cubicBezTo>
                    <a:pt x="2182" y="253"/>
                    <a:pt x="1463" y="274"/>
                    <a:pt x="750" y="331"/>
                  </a:cubicBezTo>
                  <a:cubicBezTo>
                    <a:pt x="584" y="346"/>
                    <a:pt x="524" y="406"/>
                    <a:pt x="584" y="601"/>
                  </a:cubicBezTo>
                  <a:cubicBezTo>
                    <a:pt x="690" y="946"/>
                    <a:pt x="780" y="1306"/>
                    <a:pt x="870" y="1666"/>
                  </a:cubicBezTo>
                  <a:cubicBezTo>
                    <a:pt x="944" y="1950"/>
                    <a:pt x="944" y="2236"/>
                    <a:pt x="764" y="2490"/>
                  </a:cubicBezTo>
                  <a:cubicBezTo>
                    <a:pt x="644" y="2686"/>
                    <a:pt x="570" y="2910"/>
                    <a:pt x="464" y="3106"/>
                  </a:cubicBezTo>
                  <a:cubicBezTo>
                    <a:pt x="344" y="3316"/>
                    <a:pt x="330" y="3496"/>
                    <a:pt x="494" y="3660"/>
                  </a:cubicBezTo>
                  <a:cubicBezTo>
                    <a:pt x="720" y="3870"/>
                    <a:pt x="734" y="4186"/>
                    <a:pt x="810" y="4485"/>
                  </a:cubicBezTo>
                  <a:cubicBezTo>
                    <a:pt x="840" y="4545"/>
                    <a:pt x="824" y="4620"/>
                    <a:pt x="780" y="4680"/>
                  </a:cubicBezTo>
                  <a:cubicBezTo>
                    <a:pt x="584" y="4905"/>
                    <a:pt x="540" y="5235"/>
                    <a:pt x="300" y="5445"/>
                  </a:cubicBezTo>
                  <a:cubicBezTo>
                    <a:pt x="134" y="5610"/>
                    <a:pt x="134" y="5730"/>
                    <a:pt x="300" y="5955"/>
                  </a:cubicBezTo>
                  <a:cubicBezTo>
                    <a:pt x="494" y="6210"/>
                    <a:pt x="614" y="6495"/>
                    <a:pt x="794" y="6765"/>
                  </a:cubicBezTo>
                  <a:cubicBezTo>
                    <a:pt x="1004" y="7109"/>
                    <a:pt x="914" y="7439"/>
                    <a:pt x="584" y="7635"/>
                  </a:cubicBezTo>
                  <a:cubicBezTo>
                    <a:pt x="434" y="7725"/>
                    <a:pt x="330" y="7889"/>
                    <a:pt x="194" y="7979"/>
                  </a:cubicBezTo>
                  <a:cubicBezTo>
                    <a:pt x="0" y="8115"/>
                    <a:pt x="44" y="8219"/>
                    <a:pt x="150" y="8385"/>
                  </a:cubicBezTo>
                  <a:cubicBezTo>
                    <a:pt x="360" y="8669"/>
                    <a:pt x="540" y="8985"/>
                    <a:pt x="720" y="9299"/>
                  </a:cubicBezTo>
                  <a:cubicBezTo>
                    <a:pt x="884" y="9629"/>
                    <a:pt x="900" y="9899"/>
                    <a:pt x="704" y="10184"/>
                  </a:cubicBezTo>
                  <a:cubicBezTo>
                    <a:pt x="420" y="10574"/>
                    <a:pt x="314" y="11069"/>
                    <a:pt x="74" y="11489"/>
                  </a:cubicBezTo>
                  <a:cubicBezTo>
                    <a:pt x="0" y="11624"/>
                    <a:pt x="44" y="11698"/>
                    <a:pt x="194" y="11758"/>
                  </a:cubicBezTo>
                  <a:cubicBezTo>
                    <a:pt x="294" y="11796"/>
                    <a:pt x="393" y="11805"/>
                    <a:pt x="492" y="11805"/>
                  </a:cubicBezTo>
                  <a:cubicBezTo>
                    <a:pt x="587" y="11805"/>
                    <a:pt x="682" y="11796"/>
                    <a:pt x="777" y="11796"/>
                  </a:cubicBezTo>
                  <a:cubicBezTo>
                    <a:pt x="823" y="11796"/>
                    <a:pt x="869" y="11798"/>
                    <a:pt x="914" y="11804"/>
                  </a:cubicBezTo>
                  <a:cubicBezTo>
                    <a:pt x="1260" y="11831"/>
                    <a:pt x="1606" y="11836"/>
                    <a:pt x="1955" y="11836"/>
                  </a:cubicBezTo>
                  <a:cubicBezTo>
                    <a:pt x="2181" y="11836"/>
                    <a:pt x="2409" y="11834"/>
                    <a:pt x="2640" y="11834"/>
                  </a:cubicBezTo>
                  <a:lnTo>
                    <a:pt x="30804" y="11834"/>
                  </a:lnTo>
                  <a:cubicBezTo>
                    <a:pt x="31087" y="11834"/>
                    <a:pt x="31369" y="11830"/>
                    <a:pt x="31652" y="11830"/>
                  </a:cubicBezTo>
                  <a:cubicBezTo>
                    <a:pt x="31924" y="11830"/>
                    <a:pt x="32196" y="11834"/>
                    <a:pt x="32468" y="11848"/>
                  </a:cubicBezTo>
                  <a:cubicBezTo>
                    <a:pt x="32678" y="11848"/>
                    <a:pt x="32768" y="11758"/>
                    <a:pt x="32828" y="11534"/>
                  </a:cubicBezTo>
                  <a:cubicBezTo>
                    <a:pt x="32858" y="11384"/>
                    <a:pt x="32904" y="11204"/>
                    <a:pt x="32994" y="11084"/>
                  </a:cubicBezTo>
                  <a:cubicBezTo>
                    <a:pt x="33413" y="10559"/>
                    <a:pt x="33324" y="10004"/>
                    <a:pt x="33098" y="9435"/>
                  </a:cubicBezTo>
                  <a:cubicBezTo>
                    <a:pt x="33068" y="9345"/>
                    <a:pt x="33024" y="9255"/>
                    <a:pt x="32994" y="9165"/>
                  </a:cubicBezTo>
                  <a:cubicBezTo>
                    <a:pt x="32928" y="9156"/>
                    <a:pt x="32863" y="9152"/>
                    <a:pt x="32799" y="9152"/>
                  </a:cubicBezTo>
                  <a:cubicBezTo>
                    <a:pt x="32512" y="9152"/>
                    <a:pt x="32240" y="9228"/>
                    <a:pt x="31958" y="9315"/>
                  </a:cubicBezTo>
                  <a:cubicBezTo>
                    <a:pt x="31704" y="9599"/>
                    <a:pt x="31628" y="10034"/>
                    <a:pt x="31328" y="10274"/>
                  </a:cubicBezTo>
                  <a:cubicBezTo>
                    <a:pt x="31044" y="10589"/>
                    <a:pt x="30698" y="10754"/>
                    <a:pt x="30324" y="10844"/>
                  </a:cubicBezTo>
                  <a:cubicBezTo>
                    <a:pt x="30197" y="10869"/>
                    <a:pt x="30074" y="10881"/>
                    <a:pt x="29956" y="10881"/>
                  </a:cubicBezTo>
                  <a:cubicBezTo>
                    <a:pt x="29280" y="10881"/>
                    <a:pt x="28748" y="10493"/>
                    <a:pt x="28314" y="9854"/>
                  </a:cubicBezTo>
                  <a:cubicBezTo>
                    <a:pt x="28195" y="9674"/>
                    <a:pt x="28149" y="9449"/>
                    <a:pt x="27999" y="9299"/>
                  </a:cubicBezTo>
                  <a:cubicBezTo>
                    <a:pt x="27865" y="9209"/>
                    <a:pt x="27699" y="9225"/>
                    <a:pt x="27535" y="9179"/>
                  </a:cubicBezTo>
                  <a:cubicBezTo>
                    <a:pt x="27279" y="9105"/>
                    <a:pt x="27009" y="9075"/>
                    <a:pt x="26769" y="8925"/>
                  </a:cubicBezTo>
                  <a:cubicBezTo>
                    <a:pt x="26485" y="8745"/>
                    <a:pt x="26485" y="8519"/>
                    <a:pt x="26755" y="8339"/>
                  </a:cubicBezTo>
                  <a:cubicBezTo>
                    <a:pt x="26935" y="8235"/>
                    <a:pt x="27115" y="8175"/>
                    <a:pt x="27309" y="8129"/>
                  </a:cubicBezTo>
                  <a:cubicBezTo>
                    <a:pt x="27505" y="8085"/>
                    <a:pt x="27699" y="8085"/>
                    <a:pt x="27865" y="7949"/>
                  </a:cubicBezTo>
                  <a:cubicBezTo>
                    <a:pt x="28015" y="7785"/>
                    <a:pt x="28029" y="7545"/>
                    <a:pt x="28105" y="7349"/>
                  </a:cubicBezTo>
                  <a:cubicBezTo>
                    <a:pt x="28436" y="6391"/>
                    <a:pt x="29196" y="5919"/>
                    <a:pt x="29949" y="5919"/>
                  </a:cubicBezTo>
                  <a:cubicBezTo>
                    <a:pt x="30457" y="5919"/>
                    <a:pt x="30961" y="6133"/>
                    <a:pt x="31328" y="6555"/>
                  </a:cubicBezTo>
                  <a:cubicBezTo>
                    <a:pt x="31598" y="6869"/>
                    <a:pt x="31778" y="7245"/>
                    <a:pt x="31944" y="7635"/>
                  </a:cubicBezTo>
                  <a:cubicBezTo>
                    <a:pt x="32048" y="7845"/>
                    <a:pt x="32214" y="7949"/>
                    <a:pt x="32394" y="8055"/>
                  </a:cubicBezTo>
                  <a:cubicBezTo>
                    <a:pt x="32548" y="8114"/>
                    <a:pt x="32693" y="8192"/>
                    <a:pt x="32851" y="8192"/>
                  </a:cubicBezTo>
                  <a:cubicBezTo>
                    <a:pt x="32893" y="8192"/>
                    <a:pt x="32935" y="8187"/>
                    <a:pt x="32978" y="8175"/>
                  </a:cubicBezTo>
                  <a:cubicBezTo>
                    <a:pt x="32994" y="7965"/>
                    <a:pt x="33054" y="7799"/>
                    <a:pt x="33128" y="7619"/>
                  </a:cubicBezTo>
                  <a:cubicBezTo>
                    <a:pt x="33294" y="7289"/>
                    <a:pt x="33308" y="6975"/>
                    <a:pt x="33128" y="6645"/>
                  </a:cubicBezTo>
                  <a:cubicBezTo>
                    <a:pt x="33038" y="6495"/>
                    <a:pt x="32994" y="6300"/>
                    <a:pt x="32904" y="6165"/>
                  </a:cubicBezTo>
                  <a:cubicBezTo>
                    <a:pt x="32678" y="5820"/>
                    <a:pt x="32694" y="5520"/>
                    <a:pt x="32964" y="5205"/>
                  </a:cubicBezTo>
                  <a:cubicBezTo>
                    <a:pt x="33144" y="5025"/>
                    <a:pt x="33158" y="4800"/>
                    <a:pt x="33068" y="4530"/>
                  </a:cubicBezTo>
                  <a:cubicBezTo>
                    <a:pt x="32904" y="4050"/>
                    <a:pt x="32768" y="3570"/>
                    <a:pt x="32618" y="3076"/>
                  </a:cubicBezTo>
                  <a:cubicBezTo>
                    <a:pt x="32588" y="2986"/>
                    <a:pt x="32558" y="2910"/>
                    <a:pt x="32604" y="2806"/>
                  </a:cubicBezTo>
                  <a:cubicBezTo>
                    <a:pt x="32874" y="2176"/>
                    <a:pt x="32978" y="1500"/>
                    <a:pt x="33144" y="826"/>
                  </a:cubicBezTo>
                  <a:cubicBezTo>
                    <a:pt x="33174" y="646"/>
                    <a:pt x="33234" y="466"/>
                    <a:pt x="33278" y="271"/>
                  </a:cubicBezTo>
                  <a:cubicBezTo>
                    <a:pt x="33308" y="121"/>
                    <a:pt x="33264" y="1"/>
                    <a:pt x="33084" y="1"/>
                  </a:cubicBezTo>
                  <a:cubicBezTo>
                    <a:pt x="33064" y="6"/>
                    <a:pt x="33042" y="8"/>
                    <a:pt x="33019" y="8"/>
                  </a:cubicBezTo>
                  <a:cubicBezTo>
                    <a:pt x="32973" y="8"/>
                    <a:pt x="32923" y="1"/>
                    <a:pt x="32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 rot="-985053">
              <a:off x="1629881" y="633898"/>
              <a:ext cx="86917" cy="117751"/>
            </a:xfrm>
            <a:custGeom>
              <a:avLst/>
              <a:gdLst/>
              <a:ahLst/>
              <a:cxnLst/>
              <a:rect l="l" t="t" r="r" b="b"/>
              <a:pathLst>
                <a:path w="1711" h="2318" extrusionOk="0">
                  <a:moveTo>
                    <a:pt x="807" y="0"/>
                  </a:moveTo>
                  <a:cubicBezTo>
                    <a:pt x="785" y="0"/>
                    <a:pt x="761" y="4"/>
                    <a:pt x="735" y="13"/>
                  </a:cubicBezTo>
                  <a:cubicBezTo>
                    <a:pt x="571" y="73"/>
                    <a:pt x="601" y="253"/>
                    <a:pt x="585" y="403"/>
                  </a:cubicBezTo>
                  <a:lnTo>
                    <a:pt x="585" y="523"/>
                  </a:lnTo>
                  <a:cubicBezTo>
                    <a:pt x="585" y="807"/>
                    <a:pt x="481" y="1003"/>
                    <a:pt x="225" y="1063"/>
                  </a:cubicBezTo>
                  <a:cubicBezTo>
                    <a:pt x="135" y="1077"/>
                    <a:pt x="15" y="1093"/>
                    <a:pt x="15" y="1243"/>
                  </a:cubicBezTo>
                  <a:cubicBezTo>
                    <a:pt x="1" y="1407"/>
                    <a:pt x="105" y="1483"/>
                    <a:pt x="211" y="1483"/>
                  </a:cubicBezTo>
                  <a:cubicBezTo>
                    <a:pt x="435" y="1527"/>
                    <a:pt x="465" y="1647"/>
                    <a:pt x="405" y="1857"/>
                  </a:cubicBezTo>
                  <a:cubicBezTo>
                    <a:pt x="391" y="1917"/>
                    <a:pt x="375" y="1977"/>
                    <a:pt x="375" y="1992"/>
                  </a:cubicBezTo>
                  <a:cubicBezTo>
                    <a:pt x="375" y="2142"/>
                    <a:pt x="375" y="2262"/>
                    <a:pt x="481" y="2307"/>
                  </a:cubicBezTo>
                  <a:cubicBezTo>
                    <a:pt x="498" y="2314"/>
                    <a:pt x="514" y="2318"/>
                    <a:pt x="529" y="2318"/>
                  </a:cubicBezTo>
                  <a:cubicBezTo>
                    <a:pt x="601" y="2318"/>
                    <a:pt x="641" y="2234"/>
                    <a:pt x="691" y="2172"/>
                  </a:cubicBezTo>
                  <a:cubicBezTo>
                    <a:pt x="705" y="2172"/>
                    <a:pt x="721" y="2157"/>
                    <a:pt x="721" y="2157"/>
                  </a:cubicBezTo>
                  <a:cubicBezTo>
                    <a:pt x="811" y="2037"/>
                    <a:pt x="885" y="1872"/>
                    <a:pt x="991" y="1827"/>
                  </a:cubicBezTo>
                  <a:cubicBezTo>
                    <a:pt x="1008" y="1819"/>
                    <a:pt x="1025" y="1816"/>
                    <a:pt x="1042" y="1816"/>
                  </a:cubicBezTo>
                  <a:cubicBezTo>
                    <a:pt x="1153" y="1816"/>
                    <a:pt x="1248" y="1972"/>
                    <a:pt x="1365" y="2037"/>
                  </a:cubicBezTo>
                  <a:cubicBezTo>
                    <a:pt x="1423" y="2056"/>
                    <a:pt x="1475" y="2082"/>
                    <a:pt x="1524" y="2082"/>
                  </a:cubicBezTo>
                  <a:cubicBezTo>
                    <a:pt x="1552" y="2082"/>
                    <a:pt x="1578" y="2074"/>
                    <a:pt x="1605" y="2052"/>
                  </a:cubicBezTo>
                  <a:cubicBezTo>
                    <a:pt x="1711" y="1962"/>
                    <a:pt x="1711" y="1857"/>
                    <a:pt x="1681" y="1752"/>
                  </a:cubicBezTo>
                  <a:cubicBezTo>
                    <a:pt x="1621" y="1572"/>
                    <a:pt x="1545" y="1423"/>
                    <a:pt x="1471" y="1257"/>
                  </a:cubicBezTo>
                  <a:cubicBezTo>
                    <a:pt x="1395" y="1093"/>
                    <a:pt x="1381" y="957"/>
                    <a:pt x="1471" y="793"/>
                  </a:cubicBezTo>
                  <a:cubicBezTo>
                    <a:pt x="1591" y="567"/>
                    <a:pt x="1545" y="477"/>
                    <a:pt x="1305" y="433"/>
                  </a:cubicBezTo>
                  <a:cubicBezTo>
                    <a:pt x="1171" y="417"/>
                    <a:pt x="1111" y="357"/>
                    <a:pt x="1051" y="253"/>
                  </a:cubicBezTo>
                  <a:cubicBezTo>
                    <a:pt x="986" y="137"/>
                    <a:pt x="933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 rot="-985053">
              <a:off x="743611" y="805056"/>
              <a:ext cx="85393" cy="120901"/>
            </a:xfrm>
            <a:custGeom>
              <a:avLst/>
              <a:gdLst/>
              <a:ahLst/>
              <a:cxnLst/>
              <a:rect l="l" t="t" r="r" b="b"/>
              <a:pathLst>
                <a:path w="1681" h="2380" extrusionOk="0">
                  <a:moveTo>
                    <a:pt x="313" y="1"/>
                  </a:moveTo>
                  <a:cubicBezTo>
                    <a:pt x="295" y="1"/>
                    <a:pt x="276" y="7"/>
                    <a:pt x="255" y="23"/>
                  </a:cubicBezTo>
                  <a:cubicBezTo>
                    <a:pt x="195" y="68"/>
                    <a:pt x="165" y="128"/>
                    <a:pt x="165" y="202"/>
                  </a:cubicBezTo>
                  <a:cubicBezTo>
                    <a:pt x="210" y="352"/>
                    <a:pt x="240" y="518"/>
                    <a:pt x="285" y="668"/>
                  </a:cubicBezTo>
                  <a:cubicBezTo>
                    <a:pt x="360" y="908"/>
                    <a:pt x="375" y="1102"/>
                    <a:pt x="150" y="1238"/>
                  </a:cubicBezTo>
                  <a:cubicBezTo>
                    <a:pt x="90" y="1298"/>
                    <a:pt x="0" y="1342"/>
                    <a:pt x="15" y="1462"/>
                  </a:cubicBezTo>
                  <a:cubicBezTo>
                    <a:pt x="45" y="1598"/>
                    <a:pt x="135" y="1628"/>
                    <a:pt x="240" y="1642"/>
                  </a:cubicBezTo>
                  <a:cubicBezTo>
                    <a:pt x="420" y="1642"/>
                    <a:pt x="465" y="1748"/>
                    <a:pt x="450" y="1928"/>
                  </a:cubicBezTo>
                  <a:lnTo>
                    <a:pt x="450" y="2138"/>
                  </a:lnTo>
                  <a:cubicBezTo>
                    <a:pt x="450" y="2258"/>
                    <a:pt x="450" y="2362"/>
                    <a:pt x="585" y="2378"/>
                  </a:cubicBezTo>
                  <a:cubicBezTo>
                    <a:pt x="594" y="2379"/>
                    <a:pt x="602" y="2379"/>
                    <a:pt x="610" y="2379"/>
                  </a:cubicBezTo>
                  <a:cubicBezTo>
                    <a:pt x="698" y="2379"/>
                    <a:pt x="739" y="2310"/>
                    <a:pt x="780" y="2228"/>
                  </a:cubicBezTo>
                  <a:cubicBezTo>
                    <a:pt x="840" y="2092"/>
                    <a:pt x="780" y="1898"/>
                    <a:pt x="930" y="1822"/>
                  </a:cubicBezTo>
                  <a:cubicBezTo>
                    <a:pt x="960" y="1809"/>
                    <a:pt x="989" y="1804"/>
                    <a:pt x="1018" y="1804"/>
                  </a:cubicBezTo>
                  <a:cubicBezTo>
                    <a:pt x="1123" y="1804"/>
                    <a:pt x="1226" y="1871"/>
                    <a:pt x="1320" y="1882"/>
                  </a:cubicBezTo>
                  <a:lnTo>
                    <a:pt x="1455" y="1882"/>
                  </a:lnTo>
                  <a:cubicBezTo>
                    <a:pt x="1500" y="1882"/>
                    <a:pt x="1590" y="1882"/>
                    <a:pt x="1650" y="1762"/>
                  </a:cubicBezTo>
                  <a:cubicBezTo>
                    <a:pt x="1680" y="1642"/>
                    <a:pt x="1620" y="1582"/>
                    <a:pt x="1560" y="1508"/>
                  </a:cubicBezTo>
                  <a:cubicBezTo>
                    <a:pt x="1530" y="1478"/>
                    <a:pt x="1515" y="1448"/>
                    <a:pt x="1485" y="1418"/>
                  </a:cubicBezTo>
                  <a:cubicBezTo>
                    <a:pt x="1290" y="1208"/>
                    <a:pt x="1110" y="998"/>
                    <a:pt x="1230" y="622"/>
                  </a:cubicBezTo>
                  <a:cubicBezTo>
                    <a:pt x="1280" y="511"/>
                    <a:pt x="1186" y="379"/>
                    <a:pt x="1092" y="379"/>
                  </a:cubicBezTo>
                  <a:cubicBezTo>
                    <a:pt x="1073" y="379"/>
                    <a:pt x="1053" y="385"/>
                    <a:pt x="1035" y="398"/>
                  </a:cubicBezTo>
                  <a:cubicBezTo>
                    <a:pt x="963" y="442"/>
                    <a:pt x="904" y="460"/>
                    <a:pt x="853" y="460"/>
                  </a:cubicBezTo>
                  <a:cubicBezTo>
                    <a:pt x="714" y="460"/>
                    <a:pt x="639" y="320"/>
                    <a:pt x="540" y="188"/>
                  </a:cubicBezTo>
                  <a:cubicBezTo>
                    <a:pt x="510" y="142"/>
                    <a:pt x="465" y="98"/>
                    <a:pt x="420" y="53"/>
                  </a:cubicBezTo>
                  <a:cubicBezTo>
                    <a:pt x="381" y="24"/>
                    <a:pt x="348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 rot="-985053">
              <a:off x="1115090" y="455589"/>
              <a:ext cx="79246" cy="113230"/>
            </a:xfrm>
            <a:custGeom>
              <a:avLst/>
              <a:gdLst/>
              <a:ahLst/>
              <a:cxnLst/>
              <a:rect l="l" t="t" r="r" b="b"/>
              <a:pathLst>
                <a:path w="1560" h="2229" extrusionOk="0">
                  <a:moveTo>
                    <a:pt x="715" y="1"/>
                  </a:moveTo>
                  <a:cubicBezTo>
                    <a:pt x="698" y="1"/>
                    <a:pt x="680" y="4"/>
                    <a:pt x="660" y="9"/>
                  </a:cubicBezTo>
                  <a:cubicBezTo>
                    <a:pt x="496" y="55"/>
                    <a:pt x="510" y="205"/>
                    <a:pt x="496" y="355"/>
                  </a:cubicBezTo>
                  <a:lnTo>
                    <a:pt x="496" y="519"/>
                  </a:lnTo>
                  <a:cubicBezTo>
                    <a:pt x="526" y="759"/>
                    <a:pt x="450" y="895"/>
                    <a:pt x="240" y="999"/>
                  </a:cubicBezTo>
                  <a:cubicBezTo>
                    <a:pt x="16" y="1119"/>
                    <a:pt x="0" y="1269"/>
                    <a:pt x="240" y="1389"/>
                  </a:cubicBezTo>
                  <a:cubicBezTo>
                    <a:pt x="436" y="1479"/>
                    <a:pt x="420" y="1599"/>
                    <a:pt x="420" y="1765"/>
                  </a:cubicBezTo>
                  <a:cubicBezTo>
                    <a:pt x="420" y="1915"/>
                    <a:pt x="376" y="2065"/>
                    <a:pt x="466" y="2229"/>
                  </a:cubicBezTo>
                  <a:cubicBezTo>
                    <a:pt x="556" y="2199"/>
                    <a:pt x="586" y="2155"/>
                    <a:pt x="600" y="2109"/>
                  </a:cubicBezTo>
                  <a:cubicBezTo>
                    <a:pt x="676" y="1959"/>
                    <a:pt x="736" y="1809"/>
                    <a:pt x="840" y="1689"/>
                  </a:cubicBezTo>
                  <a:cubicBezTo>
                    <a:pt x="879" y="1642"/>
                    <a:pt x="917" y="1625"/>
                    <a:pt x="955" y="1625"/>
                  </a:cubicBezTo>
                  <a:cubicBezTo>
                    <a:pt x="1061" y="1625"/>
                    <a:pt x="1165" y="1765"/>
                    <a:pt x="1275" y="1765"/>
                  </a:cubicBezTo>
                  <a:lnTo>
                    <a:pt x="1305" y="1765"/>
                  </a:lnTo>
                  <a:cubicBezTo>
                    <a:pt x="1326" y="1768"/>
                    <a:pt x="1345" y="1770"/>
                    <a:pt x="1362" y="1770"/>
                  </a:cubicBezTo>
                  <a:cubicBezTo>
                    <a:pt x="1501" y="1770"/>
                    <a:pt x="1555" y="1667"/>
                    <a:pt x="1515" y="1495"/>
                  </a:cubicBezTo>
                  <a:cubicBezTo>
                    <a:pt x="1500" y="1435"/>
                    <a:pt x="1470" y="1359"/>
                    <a:pt x="1425" y="1315"/>
                  </a:cubicBezTo>
                  <a:cubicBezTo>
                    <a:pt x="1275" y="1119"/>
                    <a:pt x="1290" y="939"/>
                    <a:pt x="1425" y="759"/>
                  </a:cubicBezTo>
                  <a:cubicBezTo>
                    <a:pt x="1500" y="655"/>
                    <a:pt x="1560" y="549"/>
                    <a:pt x="1470" y="429"/>
                  </a:cubicBezTo>
                  <a:cubicBezTo>
                    <a:pt x="1433" y="366"/>
                    <a:pt x="1381" y="341"/>
                    <a:pt x="1322" y="341"/>
                  </a:cubicBezTo>
                  <a:cubicBezTo>
                    <a:pt x="1283" y="341"/>
                    <a:pt x="1242" y="352"/>
                    <a:pt x="1200" y="369"/>
                  </a:cubicBezTo>
                  <a:cubicBezTo>
                    <a:pt x="1155" y="396"/>
                    <a:pt x="1119" y="408"/>
                    <a:pt x="1087" y="408"/>
                  </a:cubicBezTo>
                  <a:cubicBezTo>
                    <a:pt x="1014" y="408"/>
                    <a:pt x="972" y="340"/>
                    <a:pt x="930" y="235"/>
                  </a:cubicBezTo>
                  <a:cubicBezTo>
                    <a:pt x="878" y="117"/>
                    <a:pt x="826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 rot="-985053">
              <a:off x="1919058" y="197108"/>
              <a:ext cx="78281" cy="93114"/>
            </a:xfrm>
            <a:custGeom>
              <a:avLst/>
              <a:gdLst/>
              <a:ahLst/>
              <a:cxnLst/>
              <a:rect l="l" t="t" r="r" b="b"/>
              <a:pathLst>
                <a:path w="1541" h="1833" extrusionOk="0">
                  <a:moveTo>
                    <a:pt x="584" y="0"/>
                  </a:moveTo>
                  <a:cubicBezTo>
                    <a:pt x="558" y="0"/>
                    <a:pt x="529" y="7"/>
                    <a:pt x="496" y="21"/>
                  </a:cubicBezTo>
                  <a:cubicBezTo>
                    <a:pt x="376" y="67"/>
                    <a:pt x="406" y="201"/>
                    <a:pt x="406" y="307"/>
                  </a:cubicBezTo>
                  <a:cubicBezTo>
                    <a:pt x="421" y="517"/>
                    <a:pt x="391" y="681"/>
                    <a:pt x="196" y="817"/>
                  </a:cubicBezTo>
                  <a:cubicBezTo>
                    <a:pt x="1" y="921"/>
                    <a:pt x="16" y="1041"/>
                    <a:pt x="181" y="1191"/>
                  </a:cubicBezTo>
                  <a:cubicBezTo>
                    <a:pt x="301" y="1281"/>
                    <a:pt x="436" y="1327"/>
                    <a:pt x="376" y="1567"/>
                  </a:cubicBezTo>
                  <a:cubicBezTo>
                    <a:pt x="346" y="1657"/>
                    <a:pt x="346" y="1761"/>
                    <a:pt x="451" y="1821"/>
                  </a:cubicBezTo>
                  <a:cubicBezTo>
                    <a:pt x="471" y="1829"/>
                    <a:pt x="492" y="1833"/>
                    <a:pt x="513" y="1833"/>
                  </a:cubicBezTo>
                  <a:cubicBezTo>
                    <a:pt x="571" y="1833"/>
                    <a:pt x="628" y="1805"/>
                    <a:pt x="661" y="1761"/>
                  </a:cubicBezTo>
                  <a:cubicBezTo>
                    <a:pt x="738" y="1622"/>
                    <a:pt x="820" y="1562"/>
                    <a:pt x="908" y="1562"/>
                  </a:cubicBezTo>
                  <a:cubicBezTo>
                    <a:pt x="989" y="1562"/>
                    <a:pt x="1077" y="1614"/>
                    <a:pt x="1171" y="1701"/>
                  </a:cubicBezTo>
                  <a:cubicBezTo>
                    <a:pt x="1186" y="1731"/>
                    <a:pt x="1231" y="1731"/>
                    <a:pt x="1276" y="1747"/>
                  </a:cubicBezTo>
                  <a:cubicBezTo>
                    <a:pt x="1290" y="1749"/>
                    <a:pt x="1304" y="1751"/>
                    <a:pt x="1317" y="1751"/>
                  </a:cubicBezTo>
                  <a:cubicBezTo>
                    <a:pt x="1457" y="1751"/>
                    <a:pt x="1541" y="1610"/>
                    <a:pt x="1486" y="1431"/>
                  </a:cubicBezTo>
                  <a:cubicBezTo>
                    <a:pt x="1456" y="1371"/>
                    <a:pt x="1441" y="1297"/>
                    <a:pt x="1396" y="1251"/>
                  </a:cubicBezTo>
                  <a:cubicBezTo>
                    <a:pt x="1201" y="1071"/>
                    <a:pt x="1186" y="877"/>
                    <a:pt x="1336" y="637"/>
                  </a:cubicBezTo>
                  <a:cubicBezTo>
                    <a:pt x="1396" y="561"/>
                    <a:pt x="1426" y="441"/>
                    <a:pt x="1366" y="337"/>
                  </a:cubicBezTo>
                  <a:cubicBezTo>
                    <a:pt x="1323" y="268"/>
                    <a:pt x="1270" y="244"/>
                    <a:pt x="1216" y="244"/>
                  </a:cubicBezTo>
                  <a:cubicBezTo>
                    <a:pt x="1176" y="244"/>
                    <a:pt x="1135" y="258"/>
                    <a:pt x="1096" y="277"/>
                  </a:cubicBezTo>
                  <a:cubicBezTo>
                    <a:pt x="1045" y="302"/>
                    <a:pt x="999" y="316"/>
                    <a:pt x="958" y="316"/>
                  </a:cubicBezTo>
                  <a:cubicBezTo>
                    <a:pt x="878" y="316"/>
                    <a:pt x="815" y="266"/>
                    <a:pt x="766" y="157"/>
                  </a:cubicBezTo>
                  <a:cubicBezTo>
                    <a:pt x="721" y="66"/>
                    <a:pt x="666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 rot="-985053">
              <a:off x="1800564" y="226523"/>
              <a:ext cx="22910" cy="40995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245" y="0"/>
                  </a:moveTo>
                  <a:cubicBezTo>
                    <a:pt x="116" y="0"/>
                    <a:pt x="88" y="136"/>
                    <a:pt x="61" y="258"/>
                  </a:cubicBezTo>
                  <a:cubicBezTo>
                    <a:pt x="45" y="318"/>
                    <a:pt x="15" y="394"/>
                    <a:pt x="15" y="454"/>
                  </a:cubicBezTo>
                  <a:cubicBezTo>
                    <a:pt x="1" y="588"/>
                    <a:pt x="31" y="738"/>
                    <a:pt x="151" y="798"/>
                  </a:cubicBezTo>
                  <a:cubicBezTo>
                    <a:pt x="171" y="804"/>
                    <a:pt x="190" y="807"/>
                    <a:pt x="207" y="807"/>
                  </a:cubicBezTo>
                  <a:cubicBezTo>
                    <a:pt x="327" y="807"/>
                    <a:pt x="366" y="677"/>
                    <a:pt x="405" y="558"/>
                  </a:cubicBezTo>
                  <a:cubicBezTo>
                    <a:pt x="435" y="484"/>
                    <a:pt x="435" y="408"/>
                    <a:pt x="451" y="364"/>
                  </a:cubicBezTo>
                  <a:cubicBezTo>
                    <a:pt x="451" y="184"/>
                    <a:pt x="435" y="34"/>
                    <a:pt x="285" y="4"/>
                  </a:cubicBezTo>
                  <a:cubicBezTo>
                    <a:pt x="271" y="2"/>
                    <a:pt x="257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 rot="-985053">
              <a:off x="658597" y="708544"/>
              <a:ext cx="21386" cy="37286"/>
            </a:xfrm>
            <a:custGeom>
              <a:avLst/>
              <a:gdLst/>
              <a:ahLst/>
              <a:cxnLst/>
              <a:rect l="l" t="t" r="r" b="b"/>
              <a:pathLst>
                <a:path w="421" h="734" extrusionOk="0">
                  <a:moveTo>
                    <a:pt x="265" y="1"/>
                  </a:moveTo>
                  <a:cubicBezTo>
                    <a:pt x="210" y="1"/>
                    <a:pt x="172" y="43"/>
                    <a:pt x="151" y="109"/>
                  </a:cubicBezTo>
                  <a:cubicBezTo>
                    <a:pt x="105" y="243"/>
                    <a:pt x="61" y="379"/>
                    <a:pt x="31" y="528"/>
                  </a:cubicBezTo>
                  <a:cubicBezTo>
                    <a:pt x="1" y="618"/>
                    <a:pt x="15" y="693"/>
                    <a:pt x="105" y="723"/>
                  </a:cubicBezTo>
                  <a:cubicBezTo>
                    <a:pt x="130" y="730"/>
                    <a:pt x="152" y="734"/>
                    <a:pt x="172" y="734"/>
                  </a:cubicBezTo>
                  <a:cubicBezTo>
                    <a:pt x="237" y="734"/>
                    <a:pt x="278" y="695"/>
                    <a:pt x="301" y="603"/>
                  </a:cubicBezTo>
                  <a:cubicBezTo>
                    <a:pt x="345" y="483"/>
                    <a:pt x="375" y="349"/>
                    <a:pt x="405" y="213"/>
                  </a:cubicBezTo>
                  <a:cubicBezTo>
                    <a:pt x="421" y="123"/>
                    <a:pt x="405" y="49"/>
                    <a:pt x="331" y="19"/>
                  </a:cubicBezTo>
                  <a:cubicBezTo>
                    <a:pt x="306" y="6"/>
                    <a:pt x="284" y="1"/>
                    <a:pt x="2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 rot="-985053">
              <a:off x="1253763" y="396156"/>
              <a:ext cx="24383" cy="32816"/>
            </a:xfrm>
            <a:custGeom>
              <a:avLst/>
              <a:gdLst/>
              <a:ahLst/>
              <a:cxnLst/>
              <a:rect l="l" t="t" r="r" b="b"/>
              <a:pathLst>
                <a:path w="480" h="646" extrusionOk="0">
                  <a:moveTo>
                    <a:pt x="150" y="1"/>
                  </a:moveTo>
                  <a:cubicBezTo>
                    <a:pt x="120" y="30"/>
                    <a:pt x="90" y="30"/>
                    <a:pt x="74" y="60"/>
                  </a:cubicBezTo>
                  <a:cubicBezTo>
                    <a:pt x="0" y="166"/>
                    <a:pt x="14" y="270"/>
                    <a:pt x="44" y="376"/>
                  </a:cubicBezTo>
                  <a:cubicBezTo>
                    <a:pt x="90" y="480"/>
                    <a:pt x="120" y="616"/>
                    <a:pt x="254" y="646"/>
                  </a:cubicBezTo>
                  <a:cubicBezTo>
                    <a:pt x="330" y="646"/>
                    <a:pt x="374" y="616"/>
                    <a:pt x="420" y="556"/>
                  </a:cubicBezTo>
                  <a:cubicBezTo>
                    <a:pt x="480" y="450"/>
                    <a:pt x="434" y="346"/>
                    <a:pt x="390" y="256"/>
                  </a:cubicBezTo>
                  <a:cubicBezTo>
                    <a:pt x="344" y="136"/>
                    <a:pt x="284" y="30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 rot="-985053">
              <a:off x="1036421" y="631724"/>
              <a:ext cx="24434" cy="32867"/>
            </a:xfrm>
            <a:custGeom>
              <a:avLst/>
              <a:gdLst/>
              <a:ahLst/>
              <a:cxnLst/>
              <a:rect l="l" t="t" r="r" b="b"/>
              <a:pathLst>
                <a:path w="481" h="647" extrusionOk="0">
                  <a:moveTo>
                    <a:pt x="286" y="1"/>
                  </a:moveTo>
                  <a:cubicBezTo>
                    <a:pt x="120" y="1"/>
                    <a:pt x="60" y="151"/>
                    <a:pt x="16" y="286"/>
                  </a:cubicBezTo>
                  <a:cubicBezTo>
                    <a:pt x="1" y="361"/>
                    <a:pt x="1" y="451"/>
                    <a:pt x="1" y="541"/>
                  </a:cubicBezTo>
                  <a:cubicBezTo>
                    <a:pt x="1" y="601"/>
                    <a:pt x="46" y="631"/>
                    <a:pt x="106" y="646"/>
                  </a:cubicBezTo>
                  <a:cubicBezTo>
                    <a:pt x="226" y="646"/>
                    <a:pt x="240" y="511"/>
                    <a:pt x="300" y="436"/>
                  </a:cubicBezTo>
                  <a:cubicBezTo>
                    <a:pt x="406" y="331"/>
                    <a:pt x="480" y="226"/>
                    <a:pt x="420" y="76"/>
                  </a:cubicBezTo>
                  <a:cubicBezTo>
                    <a:pt x="390" y="16"/>
                    <a:pt x="346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 rot="-985053">
              <a:off x="2083402" y="296468"/>
              <a:ext cx="29006" cy="24891"/>
            </a:xfrm>
            <a:custGeom>
              <a:avLst/>
              <a:gdLst/>
              <a:ahLst/>
              <a:cxnLst/>
              <a:rect l="l" t="t" r="r" b="b"/>
              <a:pathLst>
                <a:path w="571" h="490" extrusionOk="0">
                  <a:moveTo>
                    <a:pt x="428" y="1"/>
                  </a:moveTo>
                  <a:cubicBezTo>
                    <a:pt x="310" y="1"/>
                    <a:pt x="123" y="107"/>
                    <a:pt x="46" y="236"/>
                  </a:cubicBezTo>
                  <a:cubicBezTo>
                    <a:pt x="0" y="296"/>
                    <a:pt x="0" y="370"/>
                    <a:pt x="30" y="430"/>
                  </a:cubicBezTo>
                  <a:cubicBezTo>
                    <a:pt x="60" y="475"/>
                    <a:pt x="106" y="490"/>
                    <a:pt x="166" y="490"/>
                  </a:cubicBezTo>
                  <a:cubicBezTo>
                    <a:pt x="300" y="475"/>
                    <a:pt x="540" y="296"/>
                    <a:pt x="556" y="176"/>
                  </a:cubicBezTo>
                  <a:cubicBezTo>
                    <a:pt x="570" y="100"/>
                    <a:pt x="540" y="40"/>
                    <a:pt x="480" y="10"/>
                  </a:cubicBezTo>
                  <a:cubicBezTo>
                    <a:pt x="465" y="4"/>
                    <a:pt x="447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-985053">
              <a:off x="1499229" y="821263"/>
              <a:ext cx="26568" cy="28447"/>
            </a:xfrm>
            <a:custGeom>
              <a:avLst/>
              <a:gdLst/>
              <a:ahLst/>
              <a:cxnLst/>
              <a:rect l="l" t="t" r="r" b="b"/>
              <a:pathLst>
                <a:path w="523" h="560" extrusionOk="0">
                  <a:moveTo>
                    <a:pt x="379" y="1"/>
                  </a:moveTo>
                  <a:cubicBezTo>
                    <a:pt x="227" y="1"/>
                    <a:pt x="0" y="253"/>
                    <a:pt x="29" y="423"/>
                  </a:cubicBezTo>
                  <a:cubicBezTo>
                    <a:pt x="42" y="491"/>
                    <a:pt x="81" y="560"/>
                    <a:pt x="155" y="560"/>
                  </a:cubicBezTo>
                  <a:cubicBezTo>
                    <a:pt x="163" y="560"/>
                    <a:pt x="171" y="559"/>
                    <a:pt x="179" y="558"/>
                  </a:cubicBezTo>
                  <a:cubicBezTo>
                    <a:pt x="269" y="543"/>
                    <a:pt x="509" y="243"/>
                    <a:pt x="509" y="138"/>
                  </a:cubicBezTo>
                  <a:cubicBezTo>
                    <a:pt x="523" y="48"/>
                    <a:pt x="479" y="18"/>
                    <a:pt x="403" y="3"/>
                  </a:cubicBezTo>
                  <a:cubicBezTo>
                    <a:pt x="395" y="2"/>
                    <a:pt x="38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 rot="-985053">
              <a:off x="1427716" y="605502"/>
              <a:ext cx="22097" cy="24485"/>
            </a:xfrm>
            <a:custGeom>
              <a:avLst/>
              <a:gdLst/>
              <a:ahLst/>
              <a:cxnLst/>
              <a:rect l="l" t="t" r="r" b="b"/>
              <a:pathLst>
                <a:path w="435" h="482" extrusionOk="0">
                  <a:moveTo>
                    <a:pt x="182" y="1"/>
                  </a:moveTo>
                  <a:cubicBezTo>
                    <a:pt x="176" y="1"/>
                    <a:pt x="171" y="1"/>
                    <a:pt x="166" y="2"/>
                  </a:cubicBezTo>
                  <a:cubicBezTo>
                    <a:pt x="46" y="32"/>
                    <a:pt x="0" y="137"/>
                    <a:pt x="0" y="271"/>
                  </a:cubicBezTo>
                  <a:cubicBezTo>
                    <a:pt x="30" y="421"/>
                    <a:pt x="106" y="481"/>
                    <a:pt x="240" y="481"/>
                  </a:cubicBezTo>
                  <a:cubicBezTo>
                    <a:pt x="360" y="467"/>
                    <a:pt x="406" y="361"/>
                    <a:pt x="420" y="257"/>
                  </a:cubicBezTo>
                  <a:cubicBezTo>
                    <a:pt x="435" y="143"/>
                    <a:pt x="299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 rot="-985053">
              <a:off x="1806006" y="427727"/>
              <a:ext cx="19050" cy="20777"/>
            </a:xfrm>
            <a:custGeom>
              <a:avLst/>
              <a:gdLst/>
              <a:ahLst/>
              <a:cxnLst/>
              <a:rect l="l" t="t" r="r" b="b"/>
              <a:pathLst>
                <a:path w="375" h="409" extrusionOk="0">
                  <a:moveTo>
                    <a:pt x="164" y="1"/>
                  </a:moveTo>
                  <a:cubicBezTo>
                    <a:pt x="90" y="46"/>
                    <a:pt x="0" y="91"/>
                    <a:pt x="14" y="226"/>
                  </a:cubicBezTo>
                  <a:cubicBezTo>
                    <a:pt x="42" y="348"/>
                    <a:pt x="106" y="408"/>
                    <a:pt x="195" y="408"/>
                  </a:cubicBezTo>
                  <a:cubicBezTo>
                    <a:pt x="204" y="408"/>
                    <a:pt x="214" y="408"/>
                    <a:pt x="224" y="406"/>
                  </a:cubicBezTo>
                  <a:cubicBezTo>
                    <a:pt x="344" y="406"/>
                    <a:pt x="374" y="316"/>
                    <a:pt x="374" y="211"/>
                  </a:cubicBezTo>
                  <a:cubicBezTo>
                    <a:pt x="360" y="76"/>
                    <a:pt x="300" y="16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 rot="-985053">
              <a:off x="919048" y="725762"/>
              <a:ext cx="17576" cy="19253"/>
            </a:xfrm>
            <a:custGeom>
              <a:avLst/>
              <a:gdLst/>
              <a:ahLst/>
              <a:cxnLst/>
              <a:rect l="l" t="t" r="r" b="b"/>
              <a:pathLst>
                <a:path w="346" h="379" extrusionOk="0">
                  <a:moveTo>
                    <a:pt x="202" y="0"/>
                  </a:moveTo>
                  <a:cubicBezTo>
                    <a:pt x="195" y="0"/>
                    <a:pt x="188" y="1"/>
                    <a:pt x="180" y="2"/>
                  </a:cubicBezTo>
                  <a:cubicBezTo>
                    <a:pt x="90" y="2"/>
                    <a:pt x="16" y="92"/>
                    <a:pt x="0" y="212"/>
                  </a:cubicBezTo>
                  <a:cubicBezTo>
                    <a:pt x="0" y="317"/>
                    <a:pt x="60" y="362"/>
                    <a:pt x="150" y="377"/>
                  </a:cubicBezTo>
                  <a:cubicBezTo>
                    <a:pt x="158" y="378"/>
                    <a:pt x="167" y="379"/>
                    <a:pt x="174" y="379"/>
                  </a:cubicBezTo>
                  <a:cubicBezTo>
                    <a:pt x="276" y="379"/>
                    <a:pt x="318" y="293"/>
                    <a:pt x="346" y="182"/>
                  </a:cubicBezTo>
                  <a:cubicBezTo>
                    <a:pt x="331" y="85"/>
                    <a:pt x="292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 rot="-985053">
              <a:off x="1864963" y="724326"/>
              <a:ext cx="10719" cy="12242"/>
            </a:xfrm>
            <a:custGeom>
              <a:avLst/>
              <a:gdLst/>
              <a:ahLst/>
              <a:cxnLst/>
              <a:rect l="l" t="t" r="r" b="b"/>
              <a:pathLst>
                <a:path w="211" h="241" extrusionOk="0">
                  <a:moveTo>
                    <a:pt x="90" y="1"/>
                  </a:moveTo>
                  <a:cubicBezTo>
                    <a:pt x="30" y="16"/>
                    <a:pt x="0" y="61"/>
                    <a:pt x="15" y="121"/>
                  </a:cubicBezTo>
                  <a:cubicBezTo>
                    <a:pt x="15" y="196"/>
                    <a:pt x="60" y="241"/>
                    <a:pt x="135" y="241"/>
                  </a:cubicBezTo>
                  <a:cubicBezTo>
                    <a:pt x="180" y="226"/>
                    <a:pt x="210" y="181"/>
                    <a:pt x="210" y="121"/>
                  </a:cubicBezTo>
                  <a:cubicBezTo>
                    <a:pt x="210" y="46"/>
                    <a:pt x="16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 rot="-985053">
              <a:off x="834125" y="1024154"/>
              <a:ext cx="10719" cy="11633"/>
            </a:xfrm>
            <a:custGeom>
              <a:avLst/>
              <a:gdLst/>
              <a:ahLst/>
              <a:cxnLst/>
              <a:rect l="l" t="t" r="r" b="b"/>
              <a:pathLst>
                <a:path w="211" h="229" extrusionOk="0">
                  <a:moveTo>
                    <a:pt x="106" y="0"/>
                  </a:moveTo>
                  <a:cubicBezTo>
                    <a:pt x="31" y="0"/>
                    <a:pt x="1" y="45"/>
                    <a:pt x="1" y="135"/>
                  </a:cubicBezTo>
                  <a:cubicBezTo>
                    <a:pt x="1" y="197"/>
                    <a:pt x="32" y="229"/>
                    <a:pt x="77" y="229"/>
                  </a:cubicBezTo>
                  <a:cubicBezTo>
                    <a:pt x="86" y="229"/>
                    <a:pt x="96" y="227"/>
                    <a:pt x="106" y="225"/>
                  </a:cubicBezTo>
                  <a:cubicBezTo>
                    <a:pt x="166" y="225"/>
                    <a:pt x="211" y="180"/>
                    <a:pt x="211" y="165"/>
                  </a:cubicBezTo>
                  <a:cubicBezTo>
                    <a:pt x="196" y="30"/>
                    <a:pt x="15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9" name="Google Shape;839;p41"/>
            <p:cNvGrpSpPr/>
            <p:nvPr/>
          </p:nvGrpSpPr>
          <p:grpSpPr>
            <a:xfrm rot="-985128">
              <a:off x="987002" y="698357"/>
              <a:ext cx="444235" cy="247641"/>
              <a:chOff x="-1370381" y="807780"/>
              <a:chExt cx="441666" cy="246209"/>
            </a:xfrm>
          </p:grpSpPr>
          <p:sp>
            <p:nvSpPr>
              <p:cNvPr id="840" name="Google Shape;840;p41"/>
              <p:cNvSpPr/>
              <p:nvPr/>
            </p:nvSpPr>
            <p:spPr>
              <a:xfrm>
                <a:off x="-1265029" y="807780"/>
                <a:ext cx="236363" cy="172172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409" extrusionOk="0">
                    <a:moveTo>
                      <a:pt x="2369" y="1"/>
                    </a:moveTo>
                    <a:cubicBezTo>
                      <a:pt x="1930" y="1"/>
                      <a:pt x="1488" y="154"/>
                      <a:pt x="1110" y="471"/>
                    </a:cubicBezTo>
                    <a:cubicBezTo>
                      <a:pt x="944" y="605"/>
                      <a:pt x="810" y="771"/>
                      <a:pt x="644" y="935"/>
                    </a:cubicBezTo>
                    <a:cubicBezTo>
                      <a:pt x="480" y="1025"/>
                      <a:pt x="420" y="1221"/>
                      <a:pt x="330" y="1385"/>
                    </a:cubicBezTo>
                    <a:cubicBezTo>
                      <a:pt x="180" y="1851"/>
                      <a:pt x="0" y="2315"/>
                      <a:pt x="180" y="2825"/>
                    </a:cubicBezTo>
                    <a:cubicBezTo>
                      <a:pt x="360" y="3065"/>
                      <a:pt x="614" y="3065"/>
                      <a:pt x="854" y="3125"/>
                    </a:cubicBezTo>
                    <a:cubicBezTo>
                      <a:pt x="1590" y="3275"/>
                      <a:pt x="2354" y="3320"/>
                      <a:pt x="3104" y="3365"/>
                    </a:cubicBezTo>
                    <a:cubicBezTo>
                      <a:pt x="3312" y="3379"/>
                      <a:pt x="3527" y="3409"/>
                      <a:pt x="3740" y="3409"/>
                    </a:cubicBezTo>
                    <a:cubicBezTo>
                      <a:pt x="3988" y="3409"/>
                      <a:pt x="4235" y="3368"/>
                      <a:pt x="4469" y="3215"/>
                    </a:cubicBezTo>
                    <a:cubicBezTo>
                      <a:pt x="4679" y="2765"/>
                      <a:pt x="4664" y="2301"/>
                      <a:pt x="4544" y="1835"/>
                    </a:cubicBezTo>
                    <a:cubicBezTo>
                      <a:pt x="4469" y="1625"/>
                      <a:pt x="4394" y="1415"/>
                      <a:pt x="4244" y="1265"/>
                    </a:cubicBezTo>
                    <a:lnTo>
                      <a:pt x="4064" y="951"/>
                    </a:lnTo>
                    <a:cubicBezTo>
                      <a:pt x="3646" y="328"/>
                      <a:pt x="3011" y="1"/>
                      <a:pt x="2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1"/>
              <p:cNvSpPr/>
              <p:nvPr/>
            </p:nvSpPr>
            <p:spPr>
              <a:xfrm>
                <a:off x="-1370381" y="853992"/>
                <a:ext cx="441666" cy="147121"/>
              </a:xfrm>
              <a:custGeom>
                <a:avLst/>
                <a:gdLst/>
                <a:ahLst/>
                <a:cxnLst/>
                <a:rect l="l" t="t" r="r" b="b"/>
                <a:pathLst>
                  <a:path w="8745" h="2913" extrusionOk="0">
                    <a:moveTo>
                      <a:pt x="2457" y="1"/>
                    </a:moveTo>
                    <a:cubicBezTo>
                      <a:pt x="2153" y="1"/>
                      <a:pt x="1846" y="64"/>
                      <a:pt x="1546" y="110"/>
                    </a:cubicBezTo>
                    <a:cubicBezTo>
                      <a:pt x="1156" y="186"/>
                      <a:pt x="751" y="260"/>
                      <a:pt x="391" y="500"/>
                    </a:cubicBezTo>
                    <a:cubicBezTo>
                      <a:pt x="47" y="756"/>
                      <a:pt x="1" y="1086"/>
                      <a:pt x="271" y="1430"/>
                    </a:cubicBezTo>
                    <a:cubicBezTo>
                      <a:pt x="361" y="1550"/>
                      <a:pt x="481" y="1656"/>
                      <a:pt x="616" y="1730"/>
                    </a:cubicBezTo>
                    <a:cubicBezTo>
                      <a:pt x="1051" y="1970"/>
                      <a:pt x="1501" y="2180"/>
                      <a:pt x="1981" y="2270"/>
                    </a:cubicBezTo>
                    <a:cubicBezTo>
                      <a:pt x="2160" y="2300"/>
                      <a:pt x="2340" y="2345"/>
                      <a:pt x="2476" y="2510"/>
                    </a:cubicBezTo>
                    <a:cubicBezTo>
                      <a:pt x="2596" y="2540"/>
                      <a:pt x="2716" y="2585"/>
                      <a:pt x="2836" y="2615"/>
                    </a:cubicBezTo>
                    <a:cubicBezTo>
                      <a:pt x="3616" y="2750"/>
                      <a:pt x="4410" y="2825"/>
                      <a:pt x="5190" y="2870"/>
                    </a:cubicBezTo>
                    <a:cubicBezTo>
                      <a:pt x="5372" y="2884"/>
                      <a:pt x="5558" y="2913"/>
                      <a:pt x="5742" y="2913"/>
                    </a:cubicBezTo>
                    <a:cubicBezTo>
                      <a:pt x="5937" y="2913"/>
                      <a:pt x="6130" y="2881"/>
                      <a:pt x="6315" y="2765"/>
                    </a:cubicBezTo>
                    <a:cubicBezTo>
                      <a:pt x="6660" y="2630"/>
                      <a:pt x="7035" y="2705"/>
                      <a:pt x="7379" y="2600"/>
                    </a:cubicBezTo>
                    <a:cubicBezTo>
                      <a:pt x="7739" y="2495"/>
                      <a:pt x="8099" y="2420"/>
                      <a:pt x="8415" y="2210"/>
                    </a:cubicBezTo>
                    <a:cubicBezTo>
                      <a:pt x="8685" y="2030"/>
                      <a:pt x="8745" y="1746"/>
                      <a:pt x="8579" y="1446"/>
                    </a:cubicBezTo>
                    <a:cubicBezTo>
                      <a:pt x="8489" y="1250"/>
                      <a:pt x="8355" y="1130"/>
                      <a:pt x="8189" y="1026"/>
                    </a:cubicBezTo>
                    <a:cubicBezTo>
                      <a:pt x="7605" y="680"/>
                      <a:pt x="6975" y="500"/>
                      <a:pt x="6330" y="350"/>
                    </a:cubicBezTo>
                    <a:lnTo>
                      <a:pt x="6330" y="350"/>
                    </a:lnTo>
                    <a:cubicBezTo>
                      <a:pt x="6345" y="546"/>
                      <a:pt x="6465" y="680"/>
                      <a:pt x="6540" y="846"/>
                    </a:cubicBezTo>
                    <a:cubicBezTo>
                      <a:pt x="6870" y="1086"/>
                      <a:pt x="7259" y="1086"/>
                      <a:pt x="7605" y="1280"/>
                    </a:cubicBezTo>
                    <a:cubicBezTo>
                      <a:pt x="7799" y="1400"/>
                      <a:pt x="8129" y="1430"/>
                      <a:pt x="8115" y="1716"/>
                    </a:cubicBezTo>
                    <a:cubicBezTo>
                      <a:pt x="8085" y="1986"/>
                      <a:pt x="7755" y="1956"/>
                      <a:pt x="7559" y="2030"/>
                    </a:cubicBezTo>
                    <a:cubicBezTo>
                      <a:pt x="7215" y="2150"/>
                      <a:pt x="6855" y="2090"/>
                      <a:pt x="6525" y="2255"/>
                    </a:cubicBezTo>
                    <a:cubicBezTo>
                      <a:pt x="6360" y="2300"/>
                      <a:pt x="6195" y="2330"/>
                      <a:pt x="6015" y="2330"/>
                    </a:cubicBezTo>
                    <a:cubicBezTo>
                      <a:pt x="5942" y="2331"/>
                      <a:pt x="5869" y="2331"/>
                      <a:pt x="5795" y="2331"/>
                    </a:cubicBezTo>
                    <a:cubicBezTo>
                      <a:pt x="4731" y="2331"/>
                      <a:pt x="3678" y="2225"/>
                      <a:pt x="2626" y="2015"/>
                    </a:cubicBezTo>
                    <a:cubicBezTo>
                      <a:pt x="2506" y="1986"/>
                      <a:pt x="2386" y="1956"/>
                      <a:pt x="2310" y="1850"/>
                    </a:cubicBezTo>
                    <a:cubicBezTo>
                      <a:pt x="2086" y="1746"/>
                      <a:pt x="1861" y="1700"/>
                      <a:pt x="1636" y="1640"/>
                    </a:cubicBezTo>
                    <a:cubicBezTo>
                      <a:pt x="1351" y="1536"/>
                      <a:pt x="1051" y="1430"/>
                      <a:pt x="796" y="1250"/>
                    </a:cubicBezTo>
                    <a:cubicBezTo>
                      <a:pt x="616" y="1100"/>
                      <a:pt x="601" y="966"/>
                      <a:pt x="811" y="860"/>
                    </a:cubicBezTo>
                    <a:cubicBezTo>
                      <a:pt x="961" y="770"/>
                      <a:pt x="1126" y="756"/>
                      <a:pt x="1261" y="696"/>
                    </a:cubicBezTo>
                    <a:cubicBezTo>
                      <a:pt x="1666" y="530"/>
                      <a:pt x="2116" y="620"/>
                      <a:pt x="2506" y="426"/>
                    </a:cubicBezTo>
                    <a:cubicBezTo>
                      <a:pt x="2610" y="320"/>
                      <a:pt x="2670" y="170"/>
                      <a:pt x="2730" y="20"/>
                    </a:cubicBezTo>
                    <a:cubicBezTo>
                      <a:pt x="2640" y="6"/>
                      <a:pt x="2548" y="1"/>
                      <a:pt x="24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1"/>
              <p:cNvSpPr/>
              <p:nvPr/>
            </p:nvSpPr>
            <p:spPr>
              <a:xfrm>
                <a:off x="-1245332" y="977121"/>
                <a:ext cx="193939" cy="76869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1522" extrusionOk="0">
                    <a:moveTo>
                      <a:pt x="143" y="1"/>
                    </a:moveTo>
                    <a:cubicBezTo>
                      <a:pt x="93" y="1"/>
                      <a:pt x="46" y="16"/>
                      <a:pt x="0" y="72"/>
                    </a:cubicBezTo>
                    <a:cubicBezTo>
                      <a:pt x="150" y="387"/>
                      <a:pt x="330" y="687"/>
                      <a:pt x="570" y="927"/>
                    </a:cubicBezTo>
                    <a:cubicBezTo>
                      <a:pt x="969" y="1326"/>
                      <a:pt x="1479" y="1521"/>
                      <a:pt x="1987" y="1521"/>
                    </a:cubicBezTo>
                    <a:cubicBezTo>
                      <a:pt x="2720" y="1521"/>
                      <a:pt x="3450" y="1115"/>
                      <a:pt x="3839" y="327"/>
                    </a:cubicBezTo>
                    <a:cubicBezTo>
                      <a:pt x="3779" y="327"/>
                      <a:pt x="3734" y="312"/>
                      <a:pt x="3689" y="312"/>
                    </a:cubicBezTo>
                    <a:cubicBezTo>
                      <a:pt x="3560" y="315"/>
                      <a:pt x="3430" y="317"/>
                      <a:pt x="3300" y="317"/>
                    </a:cubicBezTo>
                    <a:cubicBezTo>
                      <a:pt x="2275" y="317"/>
                      <a:pt x="1252" y="212"/>
                      <a:pt x="240" y="12"/>
                    </a:cubicBezTo>
                    <a:cubicBezTo>
                      <a:pt x="206" y="6"/>
                      <a:pt x="17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1"/>
              <p:cNvSpPr/>
              <p:nvPr/>
            </p:nvSpPr>
            <p:spPr>
              <a:xfrm>
                <a:off x="-1349169" y="875456"/>
                <a:ext cx="105404" cy="74444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474" extrusionOk="0">
                    <a:moveTo>
                      <a:pt x="2086" y="1"/>
                    </a:moveTo>
                    <a:lnTo>
                      <a:pt x="2086" y="1"/>
                    </a:lnTo>
                    <a:cubicBezTo>
                      <a:pt x="2050" y="4"/>
                      <a:pt x="2013" y="5"/>
                      <a:pt x="1976" y="5"/>
                    </a:cubicBezTo>
                    <a:cubicBezTo>
                      <a:pt x="1905" y="5"/>
                      <a:pt x="1833" y="1"/>
                      <a:pt x="1762" y="1"/>
                    </a:cubicBezTo>
                    <a:cubicBezTo>
                      <a:pt x="1699" y="1"/>
                      <a:pt x="1637" y="4"/>
                      <a:pt x="1576" y="15"/>
                    </a:cubicBezTo>
                    <a:cubicBezTo>
                      <a:pt x="1111" y="91"/>
                      <a:pt x="661" y="151"/>
                      <a:pt x="241" y="391"/>
                    </a:cubicBezTo>
                    <a:cubicBezTo>
                      <a:pt x="1" y="525"/>
                      <a:pt x="1" y="615"/>
                      <a:pt x="196" y="811"/>
                    </a:cubicBezTo>
                    <a:cubicBezTo>
                      <a:pt x="241" y="855"/>
                      <a:pt x="286" y="901"/>
                      <a:pt x="346" y="931"/>
                    </a:cubicBezTo>
                    <a:cubicBezTo>
                      <a:pt x="796" y="1215"/>
                      <a:pt x="1291" y="1351"/>
                      <a:pt x="1786" y="1471"/>
                    </a:cubicBezTo>
                    <a:cubicBezTo>
                      <a:pt x="1790" y="1472"/>
                      <a:pt x="1795" y="1473"/>
                      <a:pt x="1799" y="1473"/>
                    </a:cubicBezTo>
                    <a:cubicBezTo>
                      <a:pt x="1828" y="1473"/>
                      <a:pt x="1865" y="1438"/>
                      <a:pt x="1890" y="1425"/>
                    </a:cubicBezTo>
                    <a:cubicBezTo>
                      <a:pt x="1830" y="931"/>
                      <a:pt x="1966" y="465"/>
                      <a:pt x="20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1"/>
              <p:cNvSpPr/>
              <p:nvPr/>
            </p:nvSpPr>
            <p:spPr>
              <a:xfrm>
                <a:off x="-1040841" y="896668"/>
                <a:ext cx="89394" cy="71515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416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120" y="481"/>
                      <a:pt x="90" y="945"/>
                      <a:pt x="0" y="1410"/>
                    </a:cubicBezTo>
                    <a:cubicBezTo>
                      <a:pt x="54" y="1414"/>
                      <a:pt x="108" y="1415"/>
                      <a:pt x="162" y="1415"/>
                    </a:cubicBezTo>
                    <a:cubicBezTo>
                      <a:pt x="630" y="1415"/>
                      <a:pt x="1086" y="1302"/>
                      <a:pt x="1530" y="1141"/>
                    </a:cubicBezTo>
                    <a:cubicBezTo>
                      <a:pt x="1634" y="1095"/>
                      <a:pt x="1770" y="1035"/>
                      <a:pt x="1770" y="871"/>
                    </a:cubicBezTo>
                    <a:cubicBezTo>
                      <a:pt x="1770" y="735"/>
                      <a:pt x="1680" y="661"/>
                      <a:pt x="1574" y="601"/>
                    </a:cubicBezTo>
                    <a:cubicBezTo>
                      <a:pt x="1094" y="285"/>
                      <a:pt x="570" y="61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1"/>
              <p:cNvSpPr/>
              <p:nvPr/>
            </p:nvSpPr>
            <p:spPr>
              <a:xfrm>
                <a:off x="-1098415" y="839851"/>
                <a:ext cx="17424" cy="18232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61" extrusionOk="0">
                    <a:moveTo>
                      <a:pt x="90" y="0"/>
                    </a:moveTo>
                    <a:cubicBezTo>
                      <a:pt x="30" y="30"/>
                      <a:pt x="0" y="76"/>
                      <a:pt x="0" y="136"/>
                    </a:cubicBezTo>
                    <a:cubicBezTo>
                      <a:pt x="30" y="256"/>
                      <a:pt x="105" y="360"/>
                      <a:pt x="225" y="360"/>
                    </a:cubicBezTo>
                    <a:cubicBezTo>
                      <a:pt x="285" y="360"/>
                      <a:pt x="345" y="300"/>
                      <a:pt x="330" y="226"/>
                    </a:cubicBezTo>
                    <a:cubicBezTo>
                      <a:pt x="285" y="106"/>
                      <a:pt x="195" y="30"/>
                      <a:pt x="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1"/>
              <p:cNvSpPr/>
              <p:nvPr/>
            </p:nvSpPr>
            <p:spPr>
              <a:xfrm>
                <a:off x="-1065891" y="893638"/>
                <a:ext cx="14495" cy="1974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91" extrusionOk="0">
                    <a:moveTo>
                      <a:pt x="76" y="1"/>
                    </a:moveTo>
                    <a:cubicBezTo>
                      <a:pt x="16" y="1"/>
                      <a:pt x="1" y="75"/>
                      <a:pt x="1" y="121"/>
                    </a:cubicBezTo>
                    <a:cubicBezTo>
                      <a:pt x="31" y="241"/>
                      <a:pt x="61" y="361"/>
                      <a:pt x="181" y="391"/>
                    </a:cubicBezTo>
                    <a:cubicBezTo>
                      <a:pt x="256" y="375"/>
                      <a:pt x="286" y="331"/>
                      <a:pt x="271" y="271"/>
                    </a:cubicBezTo>
                    <a:cubicBezTo>
                      <a:pt x="241" y="165"/>
                      <a:pt x="211" y="31"/>
                      <a:pt x="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1"/>
              <p:cNvSpPr/>
              <p:nvPr/>
            </p:nvSpPr>
            <p:spPr>
              <a:xfrm>
                <a:off x="-1096900" y="883789"/>
                <a:ext cx="12879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19" extrusionOk="0">
                    <a:moveTo>
                      <a:pt x="90" y="0"/>
                    </a:moveTo>
                    <a:cubicBezTo>
                      <a:pt x="45" y="0"/>
                      <a:pt x="0" y="30"/>
                      <a:pt x="0" y="76"/>
                    </a:cubicBezTo>
                    <a:cubicBezTo>
                      <a:pt x="15" y="180"/>
                      <a:pt x="45" y="286"/>
                      <a:pt x="165" y="316"/>
                    </a:cubicBezTo>
                    <a:cubicBezTo>
                      <a:pt x="171" y="318"/>
                      <a:pt x="177" y="318"/>
                      <a:pt x="182" y="318"/>
                    </a:cubicBezTo>
                    <a:cubicBezTo>
                      <a:pt x="221" y="318"/>
                      <a:pt x="255" y="278"/>
                      <a:pt x="255" y="226"/>
                    </a:cubicBezTo>
                    <a:cubicBezTo>
                      <a:pt x="255" y="90"/>
                      <a:pt x="195" y="16"/>
                      <a:pt x="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8" name="Google Shape;848;p41"/>
            <p:cNvGrpSpPr/>
            <p:nvPr/>
          </p:nvGrpSpPr>
          <p:grpSpPr>
            <a:xfrm rot="-985128">
              <a:off x="1886942" y="404022"/>
              <a:ext cx="337554" cy="264609"/>
              <a:chOff x="-429638" y="764650"/>
              <a:chExt cx="335602" cy="263079"/>
            </a:xfrm>
          </p:grpSpPr>
          <p:sp>
            <p:nvSpPr>
              <p:cNvPr id="849" name="Google Shape;849;p41"/>
              <p:cNvSpPr/>
              <p:nvPr/>
            </p:nvSpPr>
            <p:spPr>
              <a:xfrm>
                <a:off x="-429638" y="858032"/>
                <a:ext cx="334798" cy="85656"/>
              </a:xfrm>
              <a:custGeom>
                <a:avLst/>
                <a:gdLst/>
                <a:ahLst/>
                <a:cxnLst/>
                <a:rect l="l" t="t" r="r" b="b"/>
                <a:pathLst>
                  <a:path w="6629" h="1696" extrusionOk="0">
                    <a:moveTo>
                      <a:pt x="3439" y="6"/>
                    </a:moveTo>
                    <a:cubicBezTo>
                      <a:pt x="2908" y="6"/>
                      <a:pt x="2377" y="83"/>
                      <a:pt x="1846" y="106"/>
                    </a:cubicBezTo>
                    <a:cubicBezTo>
                      <a:pt x="1726" y="106"/>
                      <a:pt x="1606" y="166"/>
                      <a:pt x="1516" y="256"/>
                    </a:cubicBezTo>
                    <a:cubicBezTo>
                      <a:pt x="1320" y="270"/>
                      <a:pt x="1126" y="330"/>
                      <a:pt x="946" y="376"/>
                    </a:cubicBezTo>
                    <a:cubicBezTo>
                      <a:pt x="706" y="420"/>
                      <a:pt x="466" y="496"/>
                      <a:pt x="256" y="646"/>
                    </a:cubicBezTo>
                    <a:cubicBezTo>
                      <a:pt x="0" y="856"/>
                      <a:pt x="16" y="1170"/>
                      <a:pt x="286" y="1336"/>
                    </a:cubicBezTo>
                    <a:cubicBezTo>
                      <a:pt x="706" y="1576"/>
                      <a:pt x="1170" y="1666"/>
                      <a:pt x="1620" y="1696"/>
                    </a:cubicBezTo>
                    <a:cubicBezTo>
                      <a:pt x="1710" y="1516"/>
                      <a:pt x="1650" y="1410"/>
                      <a:pt x="1530" y="1290"/>
                    </a:cubicBezTo>
                    <a:cubicBezTo>
                      <a:pt x="1230" y="1170"/>
                      <a:pt x="886" y="1186"/>
                      <a:pt x="570" y="976"/>
                    </a:cubicBezTo>
                    <a:cubicBezTo>
                      <a:pt x="930" y="796"/>
                      <a:pt x="1260" y="750"/>
                      <a:pt x="1606" y="736"/>
                    </a:cubicBezTo>
                    <a:cubicBezTo>
                      <a:pt x="2243" y="666"/>
                      <a:pt x="2885" y="628"/>
                      <a:pt x="3528" y="628"/>
                    </a:cubicBezTo>
                    <a:cubicBezTo>
                      <a:pt x="4260" y="628"/>
                      <a:pt x="4995" y="677"/>
                      <a:pt x="5729" y="780"/>
                    </a:cubicBezTo>
                    <a:cubicBezTo>
                      <a:pt x="5739" y="780"/>
                      <a:pt x="5749" y="779"/>
                      <a:pt x="5759" y="779"/>
                    </a:cubicBezTo>
                    <a:cubicBezTo>
                      <a:pt x="5923" y="779"/>
                      <a:pt x="6087" y="851"/>
                      <a:pt x="6250" y="851"/>
                    </a:cubicBezTo>
                    <a:cubicBezTo>
                      <a:pt x="6332" y="851"/>
                      <a:pt x="6413" y="833"/>
                      <a:pt x="6495" y="780"/>
                    </a:cubicBezTo>
                    <a:cubicBezTo>
                      <a:pt x="6569" y="706"/>
                      <a:pt x="6599" y="616"/>
                      <a:pt x="6629" y="526"/>
                    </a:cubicBezTo>
                    <a:cubicBezTo>
                      <a:pt x="6449" y="420"/>
                      <a:pt x="6255" y="376"/>
                      <a:pt x="6045" y="346"/>
                    </a:cubicBezTo>
                    <a:cubicBezTo>
                      <a:pt x="5925" y="256"/>
                      <a:pt x="5759" y="240"/>
                      <a:pt x="5625" y="166"/>
                    </a:cubicBezTo>
                    <a:cubicBezTo>
                      <a:pt x="5069" y="0"/>
                      <a:pt x="4485" y="90"/>
                      <a:pt x="3915" y="30"/>
                    </a:cubicBezTo>
                    <a:cubicBezTo>
                      <a:pt x="3756" y="13"/>
                      <a:pt x="3598" y="6"/>
                      <a:pt x="3439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1"/>
              <p:cNvSpPr/>
              <p:nvPr/>
            </p:nvSpPr>
            <p:spPr>
              <a:xfrm>
                <a:off x="-145602" y="892375"/>
                <a:ext cx="44697" cy="38636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65" extrusionOk="0">
                    <a:moveTo>
                      <a:pt x="253" y="0"/>
                    </a:moveTo>
                    <a:cubicBezTo>
                      <a:pt x="214" y="0"/>
                      <a:pt x="175" y="3"/>
                      <a:pt x="135" y="10"/>
                    </a:cubicBezTo>
                    <a:cubicBezTo>
                      <a:pt x="1" y="190"/>
                      <a:pt x="1" y="400"/>
                      <a:pt x="45" y="610"/>
                    </a:cubicBezTo>
                    <a:cubicBezTo>
                      <a:pt x="181" y="714"/>
                      <a:pt x="312" y="764"/>
                      <a:pt x="435" y="764"/>
                    </a:cubicBezTo>
                    <a:cubicBezTo>
                      <a:pt x="598" y="764"/>
                      <a:pt x="749" y="676"/>
                      <a:pt x="885" y="506"/>
                    </a:cubicBezTo>
                    <a:cubicBezTo>
                      <a:pt x="871" y="370"/>
                      <a:pt x="871" y="236"/>
                      <a:pt x="871" y="100"/>
                    </a:cubicBezTo>
                    <a:cubicBezTo>
                      <a:pt x="668" y="88"/>
                      <a:pt x="465" y="0"/>
                      <a:pt x="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1"/>
              <p:cNvSpPr/>
              <p:nvPr/>
            </p:nvSpPr>
            <p:spPr>
              <a:xfrm>
                <a:off x="-150905" y="917880"/>
                <a:ext cx="56869" cy="2883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571" extrusionOk="0">
                    <a:moveTo>
                      <a:pt x="990" y="1"/>
                    </a:moveTo>
                    <a:cubicBezTo>
                      <a:pt x="801" y="53"/>
                      <a:pt x="626" y="165"/>
                      <a:pt x="441" y="165"/>
                    </a:cubicBezTo>
                    <a:cubicBezTo>
                      <a:pt x="362" y="165"/>
                      <a:pt x="281" y="144"/>
                      <a:pt x="196" y="91"/>
                    </a:cubicBezTo>
                    <a:cubicBezTo>
                      <a:pt x="30" y="211"/>
                      <a:pt x="0" y="375"/>
                      <a:pt x="90" y="571"/>
                    </a:cubicBezTo>
                    <a:cubicBezTo>
                      <a:pt x="196" y="525"/>
                      <a:pt x="300" y="495"/>
                      <a:pt x="406" y="495"/>
                    </a:cubicBezTo>
                    <a:cubicBezTo>
                      <a:pt x="428" y="496"/>
                      <a:pt x="450" y="497"/>
                      <a:pt x="472" y="497"/>
                    </a:cubicBezTo>
                    <a:cubicBezTo>
                      <a:pt x="700" y="497"/>
                      <a:pt x="907" y="426"/>
                      <a:pt x="1126" y="331"/>
                    </a:cubicBezTo>
                    <a:cubicBezTo>
                      <a:pt x="1126" y="195"/>
                      <a:pt x="1096" y="75"/>
                      <a:pt x="9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1"/>
              <p:cNvSpPr/>
              <p:nvPr/>
            </p:nvSpPr>
            <p:spPr>
              <a:xfrm>
                <a:off x="-361457" y="883234"/>
                <a:ext cx="222727" cy="144495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2861" extrusionOk="0">
                    <a:moveTo>
                      <a:pt x="2145" y="0"/>
                    </a:moveTo>
                    <a:cubicBezTo>
                      <a:pt x="1760" y="0"/>
                      <a:pt x="1375" y="12"/>
                      <a:pt x="990" y="27"/>
                    </a:cubicBezTo>
                    <a:cubicBezTo>
                      <a:pt x="690" y="41"/>
                      <a:pt x="406" y="57"/>
                      <a:pt x="120" y="177"/>
                    </a:cubicBezTo>
                    <a:cubicBezTo>
                      <a:pt x="16" y="401"/>
                      <a:pt x="0" y="627"/>
                      <a:pt x="166" y="837"/>
                    </a:cubicBezTo>
                    <a:cubicBezTo>
                      <a:pt x="240" y="941"/>
                      <a:pt x="240" y="1077"/>
                      <a:pt x="270" y="1197"/>
                    </a:cubicBezTo>
                    <a:cubicBezTo>
                      <a:pt x="510" y="1871"/>
                      <a:pt x="900" y="2381"/>
                      <a:pt x="1500" y="2666"/>
                    </a:cubicBezTo>
                    <a:cubicBezTo>
                      <a:pt x="1733" y="2773"/>
                      <a:pt x="1978" y="2860"/>
                      <a:pt x="2232" y="2860"/>
                    </a:cubicBezTo>
                    <a:cubicBezTo>
                      <a:pt x="2371" y="2860"/>
                      <a:pt x="2512" y="2834"/>
                      <a:pt x="2655" y="2771"/>
                    </a:cubicBezTo>
                    <a:cubicBezTo>
                      <a:pt x="2565" y="2651"/>
                      <a:pt x="2445" y="2681"/>
                      <a:pt x="2325" y="2666"/>
                    </a:cubicBezTo>
                    <a:cubicBezTo>
                      <a:pt x="2205" y="2651"/>
                      <a:pt x="2130" y="2576"/>
                      <a:pt x="2100" y="2441"/>
                    </a:cubicBezTo>
                    <a:cubicBezTo>
                      <a:pt x="2055" y="2261"/>
                      <a:pt x="2160" y="2246"/>
                      <a:pt x="2265" y="2186"/>
                    </a:cubicBezTo>
                    <a:cubicBezTo>
                      <a:pt x="2445" y="2081"/>
                      <a:pt x="2669" y="1976"/>
                      <a:pt x="2475" y="1661"/>
                    </a:cubicBezTo>
                    <a:cubicBezTo>
                      <a:pt x="2445" y="1601"/>
                      <a:pt x="2475" y="1586"/>
                      <a:pt x="2520" y="1556"/>
                    </a:cubicBezTo>
                    <a:cubicBezTo>
                      <a:pt x="2610" y="1493"/>
                      <a:pt x="2684" y="1451"/>
                      <a:pt x="2771" y="1451"/>
                    </a:cubicBezTo>
                    <a:cubicBezTo>
                      <a:pt x="2829" y="1451"/>
                      <a:pt x="2892" y="1469"/>
                      <a:pt x="2969" y="1511"/>
                    </a:cubicBezTo>
                    <a:cubicBezTo>
                      <a:pt x="3043" y="1554"/>
                      <a:pt x="3105" y="1573"/>
                      <a:pt x="3154" y="1573"/>
                    </a:cubicBezTo>
                    <a:cubicBezTo>
                      <a:pt x="3294" y="1573"/>
                      <a:pt x="3328" y="1411"/>
                      <a:pt x="3239" y="1167"/>
                    </a:cubicBezTo>
                    <a:cubicBezTo>
                      <a:pt x="3239" y="1165"/>
                      <a:pt x="3240" y="1164"/>
                      <a:pt x="3240" y="1164"/>
                    </a:cubicBezTo>
                    <a:cubicBezTo>
                      <a:pt x="3243" y="1164"/>
                      <a:pt x="3255" y="1190"/>
                      <a:pt x="3258" y="1190"/>
                    </a:cubicBezTo>
                    <a:cubicBezTo>
                      <a:pt x="3259" y="1190"/>
                      <a:pt x="3259" y="1189"/>
                      <a:pt x="3259" y="1185"/>
                    </a:cubicBezTo>
                    <a:lnTo>
                      <a:pt x="3259" y="1185"/>
                    </a:lnTo>
                    <a:cubicBezTo>
                      <a:pt x="3334" y="1552"/>
                      <a:pt x="3483" y="1891"/>
                      <a:pt x="3675" y="2186"/>
                    </a:cubicBezTo>
                    <a:cubicBezTo>
                      <a:pt x="3975" y="1961"/>
                      <a:pt x="4095" y="1586"/>
                      <a:pt x="4259" y="1257"/>
                    </a:cubicBezTo>
                    <a:cubicBezTo>
                      <a:pt x="4289" y="1107"/>
                      <a:pt x="4335" y="941"/>
                      <a:pt x="4365" y="777"/>
                    </a:cubicBezTo>
                    <a:lnTo>
                      <a:pt x="4409" y="191"/>
                    </a:lnTo>
                    <a:cubicBezTo>
                      <a:pt x="4049" y="57"/>
                      <a:pt x="3659" y="57"/>
                      <a:pt x="3285" y="41"/>
                    </a:cubicBezTo>
                    <a:cubicBezTo>
                      <a:pt x="2905" y="11"/>
                      <a:pt x="2525" y="0"/>
                      <a:pt x="2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1"/>
              <p:cNvSpPr/>
              <p:nvPr/>
            </p:nvSpPr>
            <p:spPr>
              <a:xfrm>
                <a:off x="-353124" y="764650"/>
                <a:ext cx="214394" cy="107071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2120" extrusionOk="0">
                    <a:moveTo>
                      <a:pt x="2078" y="1"/>
                    </a:moveTo>
                    <a:cubicBezTo>
                      <a:pt x="1774" y="1"/>
                      <a:pt x="1469" y="77"/>
                      <a:pt x="1185" y="230"/>
                    </a:cubicBezTo>
                    <a:cubicBezTo>
                      <a:pt x="495" y="605"/>
                      <a:pt x="135" y="1265"/>
                      <a:pt x="1" y="2105"/>
                    </a:cubicBezTo>
                    <a:cubicBezTo>
                      <a:pt x="121" y="2105"/>
                      <a:pt x="241" y="2089"/>
                      <a:pt x="361" y="2075"/>
                    </a:cubicBezTo>
                    <a:cubicBezTo>
                      <a:pt x="889" y="2049"/>
                      <a:pt x="1429" y="1979"/>
                      <a:pt x="1962" y="1979"/>
                    </a:cubicBezTo>
                    <a:cubicBezTo>
                      <a:pt x="2048" y="1979"/>
                      <a:pt x="2134" y="1981"/>
                      <a:pt x="2220" y="1985"/>
                    </a:cubicBezTo>
                    <a:cubicBezTo>
                      <a:pt x="2880" y="2015"/>
                      <a:pt x="3540" y="1999"/>
                      <a:pt x="4184" y="2119"/>
                    </a:cubicBezTo>
                    <a:cubicBezTo>
                      <a:pt x="4214" y="2015"/>
                      <a:pt x="4244" y="1895"/>
                      <a:pt x="4154" y="1789"/>
                    </a:cubicBezTo>
                    <a:cubicBezTo>
                      <a:pt x="4110" y="1669"/>
                      <a:pt x="4064" y="1565"/>
                      <a:pt x="4020" y="1445"/>
                    </a:cubicBezTo>
                    <a:cubicBezTo>
                      <a:pt x="3611" y="488"/>
                      <a:pt x="2848" y="1"/>
                      <a:pt x="20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1"/>
              <p:cNvSpPr/>
              <p:nvPr/>
            </p:nvSpPr>
            <p:spPr>
              <a:xfrm>
                <a:off x="-266054" y="928991"/>
                <a:ext cx="90202" cy="94192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865" extrusionOk="0">
                    <a:moveTo>
                      <a:pt x="1291" y="1"/>
                    </a:moveTo>
                    <a:cubicBezTo>
                      <a:pt x="1278" y="1"/>
                      <a:pt x="1267" y="8"/>
                      <a:pt x="1260" y="21"/>
                    </a:cubicBezTo>
                    <a:cubicBezTo>
                      <a:pt x="1216" y="51"/>
                      <a:pt x="1170" y="95"/>
                      <a:pt x="1170" y="155"/>
                    </a:cubicBezTo>
                    <a:cubicBezTo>
                      <a:pt x="1156" y="215"/>
                      <a:pt x="1216" y="275"/>
                      <a:pt x="1276" y="305"/>
                    </a:cubicBezTo>
                    <a:cubicBezTo>
                      <a:pt x="1486" y="425"/>
                      <a:pt x="1140" y="485"/>
                      <a:pt x="1246" y="590"/>
                    </a:cubicBezTo>
                    <a:cubicBezTo>
                      <a:pt x="1219" y="617"/>
                      <a:pt x="1201" y="627"/>
                      <a:pt x="1186" y="627"/>
                    </a:cubicBezTo>
                    <a:cubicBezTo>
                      <a:pt x="1144" y="627"/>
                      <a:pt x="1145" y="537"/>
                      <a:pt x="1110" y="515"/>
                    </a:cubicBezTo>
                    <a:cubicBezTo>
                      <a:pt x="1036" y="455"/>
                      <a:pt x="960" y="411"/>
                      <a:pt x="900" y="351"/>
                    </a:cubicBezTo>
                    <a:cubicBezTo>
                      <a:pt x="875" y="333"/>
                      <a:pt x="839" y="316"/>
                      <a:pt x="813" y="316"/>
                    </a:cubicBezTo>
                    <a:cubicBezTo>
                      <a:pt x="794" y="316"/>
                      <a:pt x="780" y="325"/>
                      <a:pt x="780" y="351"/>
                    </a:cubicBezTo>
                    <a:cubicBezTo>
                      <a:pt x="721" y="635"/>
                      <a:pt x="511" y="545"/>
                      <a:pt x="331" y="575"/>
                    </a:cubicBezTo>
                    <a:cubicBezTo>
                      <a:pt x="436" y="695"/>
                      <a:pt x="511" y="785"/>
                      <a:pt x="571" y="890"/>
                    </a:cubicBezTo>
                    <a:cubicBezTo>
                      <a:pt x="616" y="950"/>
                      <a:pt x="586" y="1070"/>
                      <a:pt x="571" y="1070"/>
                    </a:cubicBezTo>
                    <a:cubicBezTo>
                      <a:pt x="552" y="1058"/>
                      <a:pt x="535" y="1053"/>
                      <a:pt x="520" y="1053"/>
                    </a:cubicBezTo>
                    <a:cubicBezTo>
                      <a:pt x="429" y="1053"/>
                      <a:pt x="398" y="1242"/>
                      <a:pt x="313" y="1242"/>
                    </a:cubicBezTo>
                    <a:cubicBezTo>
                      <a:pt x="289" y="1242"/>
                      <a:pt x="261" y="1228"/>
                      <a:pt x="226" y="1190"/>
                    </a:cubicBezTo>
                    <a:cubicBezTo>
                      <a:pt x="215" y="1179"/>
                      <a:pt x="203" y="1174"/>
                      <a:pt x="192" y="1174"/>
                    </a:cubicBezTo>
                    <a:cubicBezTo>
                      <a:pt x="160" y="1174"/>
                      <a:pt x="132" y="1216"/>
                      <a:pt x="121" y="1250"/>
                    </a:cubicBezTo>
                    <a:cubicBezTo>
                      <a:pt x="1" y="1550"/>
                      <a:pt x="151" y="1850"/>
                      <a:pt x="436" y="1865"/>
                    </a:cubicBezTo>
                    <a:lnTo>
                      <a:pt x="766" y="1865"/>
                    </a:lnTo>
                    <a:cubicBezTo>
                      <a:pt x="1170" y="1820"/>
                      <a:pt x="1516" y="1625"/>
                      <a:pt x="1786" y="1280"/>
                    </a:cubicBezTo>
                    <a:cubicBezTo>
                      <a:pt x="1740" y="830"/>
                      <a:pt x="1440" y="485"/>
                      <a:pt x="1336" y="51"/>
                    </a:cubicBezTo>
                    <a:cubicBezTo>
                      <a:pt x="1327" y="15"/>
                      <a:pt x="1308" y="1"/>
                      <a:pt x="1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1"/>
              <p:cNvSpPr/>
              <p:nvPr/>
            </p:nvSpPr>
            <p:spPr>
              <a:xfrm>
                <a:off x="-143329" y="855002"/>
                <a:ext cx="18990" cy="20758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11" extrusionOk="0">
                    <a:moveTo>
                      <a:pt x="0" y="0"/>
                    </a:moveTo>
                    <a:cubicBezTo>
                      <a:pt x="16" y="106"/>
                      <a:pt x="16" y="226"/>
                      <a:pt x="30" y="330"/>
                    </a:cubicBezTo>
                    <a:cubicBezTo>
                      <a:pt x="112" y="389"/>
                      <a:pt x="203" y="411"/>
                      <a:pt x="296" y="411"/>
                    </a:cubicBezTo>
                    <a:cubicBezTo>
                      <a:pt x="322" y="411"/>
                      <a:pt x="349" y="409"/>
                      <a:pt x="376" y="406"/>
                    </a:cubicBezTo>
                    <a:cubicBezTo>
                      <a:pt x="286" y="226"/>
                      <a:pt x="60" y="21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1"/>
              <p:cNvSpPr/>
              <p:nvPr/>
            </p:nvSpPr>
            <p:spPr>
              <a:xfrm>
                <a:off x="-411456" y="891365"/>
                <a:ext cx="58384" cy="34141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76" extrusionOk="0">
                    <a:moveTo>
                      <a:pt x="918" y="0"/>
                    </a:moveTo>
                    <a:cubicBezTo>
                      <a:pt x="615" y="0"/>
                      <a:pt x="323" y="115"/>
                      <a:pt x="0" y="300"/>
                    </a:cubicBezTo>
                    <a:cubicBezTo>
                      <a:pt x="390" y="600"/>
                      <a:pt x="780" y="646"/>
                      <a:pt x="1156" y="676"/>
                    </a:cubicBezTo>
                    <a:cubicBezTo>
                      <a:pt x="1140" y="466"/>
                      <a:pt x="1126" y="240"/>
                      <a:pt x="1110" y="16"/>
                    </a:cubicBezTo>
                    <a:cubicBezTo>
                      <a:pt x="1045" y="5"/>
                      <a:pt x="981" y="0"/>
                      <a:pt x="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1"/>
              <p:cNvSpPr/>
              <p:nvPr/>
            </p:nvSpPr>
            <p:spPr>
              <a:xfrm>
                <a:off x="-308478" y="791366"/>
                <a:ext cx="20556" cy="19747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91" extrusionOk="0">
                    <a:moveTo>
                      <a:pt x="271" y="1"/>
                    </a:moveTo>
                    <a:cubicBezTo>
                      <a:pt x="136" y="1"/>
                      <a:pt x="1" y="166"/>
                      <a:pt x="31" y="300"/>
                    </a:cubicBezTo>
                    <a:cubicBezTo>
                      <a:pt x="46" y="360"/>
                      <a:pt x="76" y="390"/>
                      <a:pt x="136" y="390"/>
                    </a:cubicBezTo>
                    <a:cubicBezTo>
                      <a:pt x="256" y="376"/>
                      <a:pt x="406" y="166"/>
                      <a:pt x="376" y="76"/>
                    </a:cubicBezTo>
                    <a:cubicBezTo>
                      <a:pt x="361" y="16"/>
                      <a:pt x="316" y="1"/>
                      <a:pt x="2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1"/>
              <p:cNvSpPr/>
              <p:nvPr/>
            </p:nvSpPr>
            <p:spPr>
              <a:xfrm>
                <a:off x="-275145" y="773993"/>
                <a:ext cx="16717" cy="15909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15" extrusionOk="0">
                    <a:moveTo>
                      <a:pt x="211" y="0"/>
                    </a:moveTo>
                    <a:cubicBezTo>
                      <a:pt x="106" y="15"/>
                      <a:pt x="16" y="60"/>
                      <a:pt x="16" y="195"/>
                    </a:cubicBezTo>
                    <a:cubicBezTo>
                      <a:pt x="1" y="270"/>
                      <a:pt x="61" y="315"/>
                      <a:pt x="121" y="315"/>
                    </a:cubicBezTo>
                    <a:cubicBezTo>
                      <a:pt x="226" y="315"/>
                      <a:pt x="301" y="240"/>
                      <a:pt x="331" y="120"/>
                    </a:cubicBezTo>
                    <a:cubicBezTo>
                      <a:pt x="316" y="30"/>
                      <a:pt x="271" y="0"/>
                      <a:pt x="2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1"/>
              <p:cNvSpPr/>
              <p:nvPr/>
            </p:nvSpPr>
            <p:spPr>
              <a:xfrm>
                <a:off x="-275852" y="803993"/>
                <a:ext cx="13687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47" extrusionOk="0">
                    <a:moveTo>
                      <a:pt x="173" y="1"/>
                    </a:moveTo>
                    <a:cubicBezTo>
                      <a:pt x="161" y="1"/>
                      <a:pt x="148" y="3"/>
                      <a:pt x="135" y="6"/>
                    </a:cubicBezTo>
                    <a:cubicBezTo>
                      <a:pt x="45" y="6"/>
                      <a:pt x="0" y="66"/>
                      <a:pt x="15" y="170"/>
                    </a:cubicBezTo>
                    <a:cubicBezTo>
                      <a:pt x="15" y="230"/>
                      <a:pt x="60" y="246"/>
                      <a:pt x="135" y="246"/>
                    </a:cubicBezTo>
                    <a:cubicBezTo>
                      <a:pt x="195" y="230"/>
                      <a:pt x="270" y="186"/>
                      <a:pt x="255" y="96"/>
                    </a:cubicBezTo>
                    <a:cubicBezTo>
                      <a:pt x="255" y="26"/>
                      <a:pt x="21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41"/>
            <p:cNvGrpSpPr/>
            <p:nvPr/>
          </p:nvGrpSpPr>
          <p:grpSpPr>
            <a:xfrm rot="-985128">
              <a:off x="1343354" y="290132"/>
              <a:ext cx="368799" cy="221328"/>
              <a:chOff x="-910590" y="508543"/>
              <a:chExt cx="366666" cy="220048"/>
            </a:xfrm>
          </p:grpSpPr>
          <p:sp>
            <p:nvSpPr>
              <p:cNvPr id="861" name="Google Shape;861;p41"/>
              <p:cNvSpPr/>
              <p:nvPr/>
            </p:nvSpPr>
            <p:spPr>
              <a:xfrm>
                <a:off x="-830288" y="508543"/>
                <a:ext cx="177273" cy="13853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2743" extrusionOk="0">
                    <a:moveTo>
                      <a:pt x="2127" y="0"/>
                    </a:moveTo>
                    <a:cubicBezTo>
                      <a:pt x="1470" y="0"/>
                      <a:pt x="940" y="329"/>
                      <a:pt x="525" y="951"/>
                    </a:cubicBezTo>
                    <a:cubicBezTo>
                      <a:pt x="360" y="1071"/>
                      <a:pt x="285" y="1267"/>
                      <a:pt x="210" y="1477"/>
                    </a:cubicBezTo>
                    <a:cubicBezTo>
                      <a:pt x="105" y="1821"/>
                      <a:pt x="0" y="2167"/>
                      <a:pt x="165" y="2511"/>
                    </a:cubicBezTo>
                    <a:cubicBezTo>
                      <a:pt x="270" y="2631"/>
                      <a:pt x="405" y="2647"/>
                      <a:pt x="540" y="2661"/>
                    </a:cubicBezTo>
                    <a:cubicBezTo>
                      <a:pt x="895" y="2725"/>
                      <a:pt x="1253" y="2742"/>
                      <a:pt x="1611" y="2742"/>
                    </a:cubicBezTo>
                    <a:cubicBezTo>
                      <a:pt x="2010" y="2742"/>
                      <a:pt x="2409" y="2721"/>
                      <a:pt x="2804" y="2721"/>
                    </a:cubicBezTo>
                    <a:cubicBezTo>
                      <a:pt x="2894" y="2721"/>
                      <a:pt x="3000" y="2707"/>
                      <a:pt x="3090" y="2647"/>
                    </a:cubicBezTo>
                    <a:cubicBezTo>
                      <a:pt x="3130" y="2446"/>
                      <a:pt x="3049" y="2420"/>
                      <a:pt x="2960" y="2420"/>
                    </a:cubicBezTo>
                    <a:cubicBezTo>
                      <a:pt x="2928" y="2420"/>
                      <a:pt x="2896" y="2423"/>
                      <a:pt x="2867" y="2423"/>
                    </a:cubicBezTo>
                    <a:cubicBezTo>
                      <a:pt x="2855" y="2423"/>
                      <a:pt x="2844" y="2423"/>
                      <a:pt x="2834" y="2421"/>
                    </a:cubicBezTo>
                    <a:cubicBezTo>
                      <a:pt x="2749" y="2408"/>
                      <a:pt x="2664" y="2403"/>
                      <a:pt x="2577" y="2403"/>
                    </a:cubicBezTo>
                    <a:cubicBezTo>
                      <a:pt x="2446" y="2403"/>
                      <a:pt x="2315" y="2413"/>
                      <a:pt x="2185" y="2413"/>
                    </a:cubicBezTo>
                    <a:cubicBezTo>
                      <a:pt x="1933" y="2413"/>
                      <a:pt x="1688" y="2377"/>
                      <a:pt x="1470" y="2167"/>
                    </a:cubicBezTo>
                    <a:cubicBezTo>
                      <a:pt x="1699" y="1838"/>
                      <a:pt x="1723" y="1727"/>
                      <a:pt x="1530" y="1406"/>
                    </a:cubicBezTo>
                    <a:lnTo>
                      <a:pt x="1530" y="1406"/>
                    </a:lnTo>
                    <a:cubicBezTo>
                      <a:pt x="1580" y="1461"/>
                      <a:pt x="1664" y="1489"/>
                      <a:pt x="1664" y="1537"/>
                    </a:cubicBezTo>
                    <a:cubicBezTo>
                      <a:pt x="1605" y="1897"/>
                      <a:pt x="1830" y="2001"/>
                      <a:pt x="2024" y="2211"/>
                    </a:cubicBezTo>
                    <a:cubicBezTo>
                      <a:pt x="2101" y="2295"/>
                      <a:pt x="2159" y="2330"/>
                      <a:pt x="2212" y="2330"/>
                    </a:cubicBezTo>
                    <a:cubicBezTo>
                      <a:pt x="2272" y="2330"/>
                      <a:pt x="2327" y="2284"/>
                      <a:pt x="2400" y="2211"/>
                    </a:cubicBezTo>
                    <a:cubicBezTo>
                      <a:pt x="2479" y="2132"/>
                      <a:pt x="2558" y="2079"/>
                      <a:pt x="2647" y="2079"/>
                    </a:cubicBezTo>
                    <a:cubicBezTo>
                      <a:pt x="2709" y="2079"/>
                      <a:pt x="2776" y="2105"/>
                      <a:pt x="2850" y="2167"/>
                    </a:cubicBezTo>
                    <a:cubicBezTo>
                      <a:pt x="2899" y="2210"/>
                      <a:pt x="2946" y="2226"/>
                      <a:pt x="2991" y="2226"/>
                    </a:cubicBezTo>
                    <a:cubicBezTo>
                      <a:pt x="3149" y="2226"/>
                      <a:pt x="3286" y="2017"/>
                      <a:pt x="3450" y="2017"/>
                    </a:cubicBezTo>
                    <a:cubicBezTo>
                      <a:pt x="3494" y="2017"/>
                      <a:pt x="3510" y="1881"/>
                      <a:pt x="3480" y="1807"/>
                    </a:cubicBezTo>
                    <a:cubicBezTo>
                      <a:pt x="3434" y="1671"/>
                      <a:pt x="3404" y="1537"/>
                      <a:pt x="3330" y="1431"/>
                    </a:cubicBezTo>
                    <a:cubicBezTo>
                      <a:pt x="3240" y="1341"/>
                      <a:pt x="3150" y="1251"/>
                      <a:pt x="3284" y="1131"/>
                    </a:cubicBezTo>
                    <a:cubicBezTo>
                      <a:pt x="3434" y="951"/>
                      <a:pt x="3450" y="787"/>
                      <a:pt x="3224" y="667"/>
                    </a:cubicBezTo>
                    <a:cubicBezTo>
                      <a:pt x="3180" y="651"/>
                      <a:pt x="3134" y="651"/>
                      <a:pt x="3090" y="637"/>
                    </a:cubicBezTo>
                    <a:cubicBezTo>
                      <a:pt x="3095" y="627"/>
                      <a:pt x="3103" y="624"/>
                      <a:pt x="3113" y="624"/>
                    </a:cubicBezTo>
                    <a:cubicBezTo>
                      <a:pt x="3133" y="624"/>
                      <a:pt x="3160" y="637"/>
                      <a:pt x="3180" y="637"/>
                    </a:cubicBezTo>
                    <a:cubicBezTo>
                      <a:pt x="3224" y="622"/>
                      <a:pt x="3254" y="577"/>
                      <a:pt x="3270" y="517"/>
                    </a:cubicBezTo>
                    <a:cubicBezTo>
                      <a:pt x="3014" y="187"/>
                      <a:pt x="2684" y="52"/>
                      <a:pt x="2294" y="7"/>
                    </a:cubicBezTo>
                    <a:cubicBezTo>
                      <a:pt x="2238" y="3"/>
                      <a:pt x="2182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1"/>
              <p:cNvSpPr/>
              <p:nvPr/>
            </p:nvSpPr>
            <p:spPr>
              <a:xfrm>
                <a:off x="-910590" y="556572"/>
                <a:ext cx="366666" cy="107828"/>
              </a:xfrm>
              <a:custGeom>
                <a:avLst/>
                <a:gdLst/>
                <a:ahLst/>
                <a:cxnLst/>
                <a:rect l="l" t="t" r="r" b="b"/>
                <a:pathLst>
                  <a:path w="7260" h="2135" extrusionOk="0">
                    <a:moveTo>
                      <a:pt x="2115" y="0"/>
                    </a:moveTo>
                    <a:lnTo>
                      <a:pt x="2115" y="0"/>
                    </a:lnTo>
                    <a:cubicBezTo>
                      <a:pt x="1650" y="76"/>
                      <a:pt x="1185" y="150"/>
                      <a:pt x="735" y="316"/>
                    </a:cubicBezTo>
                    <a:cubicBezTo>
                      <a:pt x="525" y="390"/>
                      <a:pt x="315" y="496"/>
                      <a:pt x="165" y="690"/>
                    </a:cubicBezTo>
                    <a:cubicBezTo>
                      <a:pt x="1" y="900"/>
                      <a:pt x="1" y="1050"/>
                      <a:pt x="151" y="1276"/>
                    </a:cubicBezTo>
                    <a:cubicBezTo>
                      <a:pt x="271" y="1440"/>
                      <a:pt x="435" y="1546"/>
                      <a:pt x="615" y="1606"/>
                    </a:cubicBezTo>
                    <a:cubicBezTo>
                      <a:pt x="1021" y="1756"/>
                      <a:pt x="1425" y="1890"/>
                      <a:pt x="1860" y="1920"/>
                    </a:cubicBezTo>
                    <a:cubicBezTo>
                      <a:pt x="1980" y="2040"/>
                      <a:pt x="2130" y="2100"/>
                      <a:pt x="2295" y="2100"/>
                    </a:cubicBezTo>
                    <a:cubicBezTo>
                      <a:pt x="2780" y="2117"/>
                      <a:pt x="3260" y="2135"/>
                      <a:pt x="3740" y="2135"/>
                    </a:cubicBezTo>
                    <a:cubicBezTo>
                      <a:pt x="4092" y="2135"/>
                      <a:pt x="4445" y="2125"/>
                      <a:pt x="4800" y="2100"/>
                    </a:cubicBezTo>
                    <a:cubicBezTo>
                      <a:pt x="4994" y="2086"/>
                      <a:pt x="5174" y="2040"/>
                      <a:pt x="5354" y="1920"/>
                    </a:cubicBezTo>
                    <a:cubicBezTo>
                      <a:pt x="5744" y="1816"/>
                      <a:pt x="6134" y="1726"/>
                      <a:pt x="6524" y="1620"/>
                    </a:cubicBezTo>
                    <a:cubicBezTo>
                      <a:pt x="6764" y="1546"/>
                      <a:pt x="6989" y="1396"/>
                      <a:pt x="7154" y="1170"/>
                    </a:cubicBezTo>
                    <a:cubicBezTo>
                      <a:pt x="7259" y="1020"/>
                      <a:pt x="7259" y="870"/>
                      <a:pt x="7154" y="720"/>
                    </a:cubicBezTo>
                    <a:cubicBezTo>
                      <a:pt x="7004" y="526"/>
                      <a:pt x="6824" y="406"/>
                      <a:pt x="6614" y="316"/>
                    </a:cubicBezTo>
                    <a:cubicBezTo>
                      <a:pt x="6224" y="136"/>
                      <a:pt x="5820" y="106"/>
                      <a:pt x="5414" y="16"/>
                    </a:cubicBezTo>
                    <a:cubicBezTo>
                      <a:pt x="5403" y="13"/>
                      <a:pt x="5392" y="12"/>
                      <a:pt x="5381" y="12"/>
                    </a:cubicBezTo>
                    <a:cubicBezTo>
                      <a:pt x="5333" y="12"/>
                      <a:pt x="5286" y="39"/>
                      <a:pt x="5250" y="76"/>
                    </a:cubicBezTo>
                    <a:cubicBezTo>
                      <a:pt x="5160" y="226"/>
                      <a:pt x="5264" y="300"/>
                      <a:pt x="5340" y="390"/>
                    </a:cubicBezTo>
                    <a:cubicBezTo>
                      <a:pt x="5550" y="496"/>
                      <a:pt x="5760" y="540"/>
                      <a:pt x="5970" y="586"/>
                    </a:cubicBezTo>
                    <a:cubicBezTo>
                      <a:pt x="6180" y="630"/>
                      <a:pt x="6374" y="706"/>
                      <a:pt x="6569" y="796"/>
                    </a:cubicBezTo>
                    <a:cubicBezTo>
                      <a:pt x="6644" y="840"/>
                      <a:pt x="6734" y="886"/>
                      <a:pt x="6659" y="1020"/>
                    </a:cubicBezTo>
                    <a:cubicBezTo>
                      <a:pt x="6606" y="1115"/>
                      <a:pt x="5949" y="1329"/>
                      <a:pt x="5749" y="1329"/>
                    </a:cubicBezTo>
                    <a:cubicBezTo>
                      <a:pt x="5726" y="1329"/>
                      <a:pt x="5709" y="1326"/>
                      <a:pt x="5700" y="1320"/>
                    </a:cubicBezTo>
                    <a:cubicBezTo>
                      <a:pt x="5610" y="1260"/>
                      <a:pt x="5624" y="1140"/>
                      <a:pt x="5594" y="1066"/>
                    </a:cubicBezTo>
                    <a:cubicBezTo>
                      <a:pt x="5562" y="1000"/>
                      <a:pt x="5553" y="894"/>
                      <a:pt x="5492" y="894"/>
                    </a:cubicBezTo>
                    <a:cubicBezTo>
                      <a:pt x="5470" y="894"/>
                      <a:pt x="5440" y="909"/>
                      <a:pt x="5400" y="946"/>
                    </a:cubicBezTo>
                    <a:cubicBezTo>
                      <a:pt x="5371" y="1270"/>
                      <a:pt x="5250" y="1488"/>
                      <a:pt x="4936" y="1488"/>
                    </a:cubicBezTo>
                    <a:cubicBezTo>
                      <a:pt x="4916" y="1488"/>
                      <a:pt x="4896" y="1488"/>
                      <a:pt x="4874" y="1486"/>
                    </a:cubicBezTo>
                    <a:cubicBezTo>
                      <a:pt x="4866" y="1484"/>
                      <a:pt x="4858" y="1483"/>
                      <a:pt x="4850" y="1483"/>
                    </a:cubicBezTo>
                    <a:cubicBezTo>
                      <a:pt x="4799" y="1483"/>
                      <a:pt x="4750" y="1524"/>
                      <a:pt x="4724" y="1576"/>
                    </a:cubicBezTo>
                    <a:cubicBezTo>
                      <a:pt x="4664" y="1606"/>
                      <a:pt x="4604" y="1636"/>
                      <a:pt x="4560" y="1636"/>
                    </a:cubicBezTo>
                    <a:cubicBezTo>
                      <a:pt x="4174" y="1652"/>
                      <a:pt x="3793" y="1664"/>
                      <a:pt x="3413" y="1664"/>
                    </a:cubicBezTo>
                    <a:cubicBezTo>
                      <a:pt x="3100" y="1664"/>
                      <a:pt x="2787" y="1656"/>
                      <a:pt x="2475" y="1636"/>
                    </a:cubicBezTo>
                    <a:cubicBezTo>
                      <a:pt x="2235" y="1606"/>
                      <a:pt x="1980" y="1636"/>
                      <a:pt x="1770" y="1486"/>
                    </a:cubicBezTo>
                    <a:cubicBezTo>
                      <a:pt x="1665" y="1380"/>
                      <a:pt x="1545" y="1396"/>
                      <a:pt x="1425" y="1366"/>
                    </a:cubicBezTo>
                    <a:cubicBezTo>
                      <a:pt x="1201" y="1320"/>
                      <a:pt x="961" y="1290"/>
                      <a:pt x="751" y="1170"/>
                    </a:cubicBezTo>
                    <a:cubicBezTo>
                      <a:pt x="661" y="1126"/>
                      <a:pt x="541" y="1096"/>
                      <a:pt x="571" y="946"/>
                    </a:cubicBezTo>
                    <a:cubicBezTo>
                      <a:pt x="571" y="840"/>
                      <a:pt x="675" y="810"/>
                      <a:pt x="751" y="780"/>
                    </a:cubicBezTo>
                    <a:cubicBezTo>
                      <a:pt x="1125" y="616"/>
                      <a:pt x="1515" y="586"/>
                      <a:pt x="1890" y="466"/>
                    </a:cubicBezTo>
                    <a:cubicBezTo>
                      <a:pt x="1965" y="316"/>
                      <a:pt x="2040" y="150"/>
                      <a:pt x="21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1"/>
              <p:cNvSpPr/>
              <p:nvPr/>
            </p:nvSpPr>
            <p:spPr>
              <a:xfrm>
                <a:off x="-816652" y="653187"/>
                <a:ext cx="176515" cy="75404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493" extrusionOk="0">
                    <a:moveTo>
                      <a:pt x="3363" y="1"/>
                    </a:moveTo>
                    <a:cubicBezTo>
                      <a:pt x="3341" y="1"/>
                      <a:pt x="3320" y="2"/>
                      <a:pt x="3300" y="7"/>
                    </a:cubicBezTo>
                    <a:cubicBezTo>
                      <a:pt x="2779" y="86"/>
                      <a:pt x="2255" y="120"/>
                      <a:pt x="1731" y="120"/>
                    </a:cubicBezTo>
                    <a:cubicBezTo>
                      <a:pt x="1153" y="120"/>
                      <a:pt x="575" y="78"/>
                      <a:pt x="0" y="7"/>
                    </a:cubicBezTo>
                    <a:lnTo>
                      <a:pt x="0" y="7"/>
                    </a:lnTo>
                    <a:cubicBezTo>
                      <a:pt x="165" y="937"/>
                      <a:pt x="1020" y="1477"/>
                      <a:pt x="1650" y="1492"/>
                    </a:cubicBezTo>
                    <a:cubicBezTo>
                      <a:pt x="1659" y="1493"/>
                      <a:pt x="1668" y="1493"/>
                      <a:pt x="1677" y="1493"/>
                    </a:cubicBezTo>
                    <a:cubicBezTo>
                      <a:pt x="2448" y="1493"/>
                      <a:pt x="3227" y="882"/>
                      <a:pt x="3494" y="7"/>
                    </a:cubicBezTo>
                    <a:cubicBezTo>
                      <a:pt x="3454" y="7"/>
                      <a:pt x="3408" y="1"/>
                      <a:pt x="3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1"/>
              <p:cNvSpPr/>
              <p:nvPr/>
            </p:nvSpPr>
            <p:spPr>
              <a:xfrm>
                <a:off x="-765946" y="534653"/>
                <a:ext cx="137929" cy="101566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2011" extrusionOk="0">
                    <a:moveTo>
                      <a:pt x="1996" y="0"/>
                    </a:moveTo>
                    <a:cubicBezTo>
                      <a:pt x="1966" y="30"/>
                      <a:pt x="1936" y="75"/>
                      <a:pt x="1920" y="105"/>
                    </a:cubicBezTo>
                    <a:cubicBezTo>
                      <a:pt x="1906" y="120"/>
                      <a:pt x="1906" y="134"/>
                      <a:pt x="1906" y="150"/>
                    </a:cubicBezTo>
                    <a:cubicBezTo>
                      <a:pt x="2086" y="374"/>
                      <a:pt x="2086" y="374"/>
                      <a:pt x="1920" y="584"/>
                    </a:cubicBezTo>
                    <a:cubicBezTo>
                      <a:pt x="1936" y="690"/>
                      <a:pt x="1936" y="824"/>
                      <a:pt x="1996" y="930"/>
                    </a:cubicBezTo>
                    <a:cubicBezTo>
                      <a:pt x="2040" y="1050"/>
                      <a:pt x="2056" y="1200"/>
                      <a:pt x="2116" y="1304"/>
                    </a:cubicBezTo>
                    <a:cubicBezTo>
                      <a:pt x="2176" y="1410"/>
                      <a:pt x="2160" y="1454"/>
                      <a:pt x="2086" y="1500"/>
                    </a:cubicBezTo>
                    <a:cubicBezTo>
                      <a:pt x="2064" y="1518"/>
                      <a:pt x="2047" y="1526"/>
                      <a:pt x="2034" y="1526"/>
                    </a:cubicBezTo>
                    <a:cubicBezTo>
                      <a:pt x="1995" y="1526"/>
                      <a:pt x="1992" y="1455"/>
                      <a:pt x="1980" y="1410"/>
                    </a:cubicBezTo>
                    <a:cubicBezTo>
                      <a:pt x="1945" y="1357"/>
                      <a:pt x="1905" y="1335"/>
                      <a:pt x="1865" y="1335"/>
                    </a:cubicBezTo>
                    <a:cubicBezTo>
                      <a:pt x="1838" y="1335"/>
                      <a:pt x="1811" y="1346"/>
                      <a:pt x="1786" y="1364"/>
                    </a:cubicBezTo>
                    <a:cubicBezTo>
                      <a:pt x="1650" y="1440"/>
                      <a:pt x="1786" y="1514"/>
                      <a:pt x="1786" y="1604"/>
                    </a:cubicBezTo>
                    <a:cubicBezTo>
                      <a:pt x="1786" y="1620"/>
                      <a:pt x="1770" y="1634"/>
                      <a:pt x="1756" y="1664"/>
                    </a:cubicBezTo>
                    <a:cubicBezTo>
                      <a:pt x="1584" y="1526"/>
                      <a:pt x="1456" y="1454"/>
                      <a:pt x="1339" y="1454"/>
                    </a:cubicBezTo>
                    <a:cubicBezTo>
                      <a:pt x="1189" y="1454"/>
                      <a:pt x="1055" y="1571"/>
                      <a:pt x="870" y="1814"/>
                    </a:cubicBezTo>
                    <a:cubicBezTo>
                      <a:pt x="870" y="1619"/>
                      <a:pt x="837" y="1458"/>
                      <a:pt x="671" y="1458"/>
                    </a:cubicBezTo>
                    <a:cubicBezTo>
                      <a:pt x="646" y="1458"/>
                      <a:pt x="618" y="1462"/>
                      <a:pt x="586" y="1470"/>
                    </a:cubicBezTo>
                    <a:cubicBezTo>
                      <a:pt x="581" y="1471"/>
                      <a:pt x="577" y="1471"/>
                      <a:pt x="572" y="1471"/>
                    </a:cubicBezTo>
                    <a:cubicBezTo>
                      <a:pt x="502" y="1471"/>
                      <a:pt x="438" y="1375"/>
                      <a:pt x="466" y="1304"/>
                    </a:cubicBezTo>
                    <a:cubicBezTo>
                      <a:pt x="556" y="1050"/>
                      <a:pt x="526" y="884"/>
                      <a:pt x="271" y="824"/>
                    </a:cubicBezTo>
                    <a:cubicBezTo>
                      <a:pt x="256" y="824"/>
                      <a:pt x="241" y="780"/>
                      <a:pt x="241" y="750"/>
                    </a:cubicBezTo>
                    <a:cubicBezTo>
                      <a:pt x="219" y="695"/>
                      <a:pt x="205" y="625"/>
                      <a:pt x="165" y="625"/>
                    </a:cubicBezTo>
                    <a:cubicBezTo>
                      <a:pt x="150" y="625"/>
                      <a:pt x="131" y="635"/>
                      <a:pt x="106" y="660"/>
                    </a:cubicBezTo>
                    <a:cubicBezTo>
                      <a:pt x="46" y="734"/>
                      <a:pt x="46" y="810"/>
                      <a:pt x="136" y="870"/>
                    </a:cubicBezTo>
                    <a:cubicBezTo>
                      <a:pt x="181" y="900"/>
                      <a:pt x="226" y="960"/>
                      <a:pt x="256" y="1020"/>
                    </a:cubicBezTo>
                    <a:cubicBezTo>
                      <a:pt x="346" y="1170"/>
                      <a:pt x="316" y="1350"/>
                      <a:pt x="166" y="1500"/>
                    </a:cubicBezTo>
                    <a:cubicBezTo>
                      <a:pt x="136" y="1530"/>
                      <a:pt x="106" y="1574"/>
                      <a:pt x="61" y="1604"/>
                    </a:cubicBezTo>
                    <a:cubicBezTo>
                      <a:pt x="1" y="1680"/>
                      <a:pt x="1" y="1754"/>
                      <a:pt x="61" y="1830"/>
                    </a:cubicBezTo>
                    <a:cubicBezTo>
                      <a:pt x="88" y="1866"/>
                      <a:pt x="115" y="1886"/>
                      <a:pt x="146" y="1886"/>
                    </a:cubicBezTo>
                    <a:cubicBezTo>
                      <a:pt x="166" y="1886"/>
                      <a:pt x="187" y="1877"/>
                      <a:pt x="211" y="1860"/>
                    </a:cubicBezTo>
                    <a:cubicBezTo>
                      <a:pt x="248" y="1831"/>
                      <a:pt x="285" y="1798"/>
                      <a:pt x="315" y="1798"/>
                    </a:cubicBezTo>
                    <a:cubicBezTo>
                      <a:pt x="334" y="1798"/>
                      <a:pt x="349" y="1810"/>
                      <a:pt x="361" y="1844"/>
                    </a:cubicBezTo>
                    <a:cubicBezTo>
                      <a:pt x="409" y="1990"/>
                      <a:pt x="496" y="2010"/>
                      <a:pt x="587" y="2010"/>
                    </a:cubicBezTo>
                    <a:cubicBezTo>
                      <a:pt x="621" y="2010"/>
                      <a:pt x="656" y="2007"/>
                      <a:pt x="689" y="2007"/>
                    </a:cubicBezTo>
                    <a:cubicBezTo>
                      <a:pt x="705" y="2007"/>
                      <a:pt x="721" y="2008"/>
                      <a:pt x="736" y="2010"/>
                    </a:cubicBezTo>
                    <a:lnTo>
                      <a:pt x="2010" y="2010"/>
                    </a:lnTo>
                    <a:cubicBezTo>
                      <a:pt x="2580" y="1994"/>
                      <a:pt x="2580" y="1994"/>
                      <a:pt x="2610" y="1364"/>
                    </a:cubicBezTo>
                    <a:cubicBezTo>
                      <a:pt x="2730" y="1124"/>
                      <a:pt x="2640" y="930"/>
                      <a:pt x="2490" y="750"/>
                    </a:cubicBezTo>
                    <a:cubicBezTo>
                      <a:pt x="2430" y="690"/>
                      <a:pt x="2400" y="600"/>
                      <a:pt x="2386" y="510"/>
                    </a:cubicBezTo>
                    <a:cubicBezTo>
                      <a:pt x="2250" y="344"/>
                      <a:pt x="2190" y="105"/>
                      <a:pt x="1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1"/>
              <p:cNvSpPr/>
              <p:nvPr/>
            </p:nvSpPr>
            <p:spPr>
              <a:xfrm>
                <a:off x="-892408" y="577178"/>
                <a:ext cx="77323" cy="54747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1084" extrusionOk="0">
                    <a:moveTo>
                      <a:pt x="1330" y="0"/>
                    </a:moveTo>
                    <a:cubicBezTo>
                      <a:pt x="1302" y="0"/>
                      <a:pt x="1274" y="4"/>
                      <a:pt x="1245" y="12"/>
                    </a:cubicBezTo>
                    <a:cubicBezTo>
                      <a:pt x="1020" y="72"/>
                      <a:pt x="795" y="118"/>
                      <a:pt x="571" y="192"/>
                    </a:cubicBezTo>
                    <a:cubicBezTo>
                      <a:pt x="421" y="238"/>
                      <a:pt x="271" y="312"/>
                      <a:pt x="135" y="402"/>
                    </a:cubicBezTo>
                    <a:cubicBezTo>
                      <a:pt x="1" y="478"/>
                      <a:pt x="1" y="598"/>
                      <a:pt x="105" y="718"/>
                    </a:cubicBezTo>
                    <a:cubicBezTo>
                      <a:pt x="165" y="778"/>
                      <a:pt x="241" y="808"/>
                      <a:pt x="301" y="838"/>
                    </a:cubicBezTo>
                    <a:cubicBezTo>
                      <a:pt x="615" y="995"/>
                      <a:pt x="929" y="1083"/>
                      <a:pt x="1263" y="1083"/>
                    </a:cubicBezTo>
                    <a:cubicBezTo>
                      <a:pt x="1312" y="1083"/>
                      <a:pt x="1361" y="1082"/>
                      <a:pt x="1410" y="1078"/>
                    </a:cubicBezTo>
                    <a:cubicBezTo>
                      <a:pt x="1395" y="732"/>
                      <a:pt x="1440" y="388"/>
                      <a:pt x="1530" y="58"/>
                    </a:cubicBezTo>
                    <a:cubicBezTo>
                      <a:pt x="1465" y="25"/>
                      <a:pt x="1401" y="0"/>
                      <a:pt x="1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1"/>
              <p:cNvSpPr/>
              <p:nvPr/>
            </p:nvSpPr>
            <p:spPr>
              <a:xfrm>
                <a:off x="-715946" y="539754"/>
                <a:ext cx="2050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96" extrusionOk="0">
                    <a:moveTo>
                      <a:pt x="148" y="1"/>
                    </a:moveTo>
                    <a:cubicBezTo>
                      <a:pt x="70" y="1"/>
                      <a:pt x="0" y="48"/>
                      <a:pt x="0" y="153"/>
                    </a:cubicBezTo>
                    <a:cubicBezTo>
                      <a:pt x="0" y="303"/>
                      <a:pt x="106" y="363"/>
                      <a:pt x="210" y="393"/>
                    </a:cubicBezTo>
                    <a:cubicBezTo>
                      <a:pt x="221" y="395"/>
                      <a:pt x="232" y="396"/>
                      <a:pt x="242" y="396"/>
                    </a:cubicBezTo>
                    <a:cubicBezTo>
                      <a:pt x="328" y="396"/>
                      <a:pt x="379" y="335"/>
                      <a:pt x="406" y="213"/>
                    </a:cubicBezTo>
                    <a:cubicBezTo>
                      <a:pt x="376" y="109"/>
                      <a:pt x="300" y="19"/>
                      <a:pt x="180" y="4"/>
                    </a:cubicBezTo>
                    <a:cubicBezTo>
                      <a:pt x="170" y="2"/>
                      <a:pt x="159" y="1"/>
                      <a:pt x="1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1"/>
              <p:cNvSpPr/>
              <p:nvPr/>
            </p:nvSpPr>
            <p:spPr>
              <a:xfrm>
                <a:off x="-684886" y="531219"/>
                <a:ext cx="15960" cy="15707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11" extrusionOk="0">
                    <a:moveTo>
                      <a:pt x="133" y="1"/>
                    </a:moveTo>
                    <a:cubicBezTo>
                      <a:pt x="106" y="1"/>
                      <a:pt x="77" y="13"/>
                      <a:pt x="45" y="38"/>
                    </a:cubicBezTo>
                    <a:cubicBezTo>
                      <a:pt x="15" y="83"/>
                      <a:pt x="1" y="143"/>
                      <a:pt x="15" y="188"/>
                    </a:cubicBezTo>
                    <a:cubicBezTo>
                      <a:pt x="42" y="267"/>
                      <a:pt x="80" y="311"/>
                      <a:pt x="149" y="311"/>
                    </a:cubicBezTo>
                    <a:cubicBezTo>
                      <a:pt x="159" y="311"/>
                      <a:pt x="170" y="310"/>
                      <a:pt x="181" y="308"/>
                    </a:cubicBezTo>
                    <a:cubicBezTo>
                      <a:pt x="225" y="292"/>
                      <a:pt x="271" y="248"/>
                      <a:pt x="301" y="218"/>
                    </a:cubicBezTo>
                    <a:cubicBezTo>
                      <a:pt x="301" y="202"/>
                      <a:pt x="301" y="188"/>
                      <a:pt x="315" y="173"/>
                    </a:cubicBezTo>
                    <a:cubicBezTo>
                      <a:pt x="285" y="143"/>
                      <a:pt x="271" y="98"/>
                      <a:pt x="241" y="68"/>
                    </a:cubicBezTo>
                    <a:cubicBezTo>
                      <a:pt x="206" y="24"/>
                      <a:pt x="171" y="1"/>
                      <a:pt x="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1"/>
              <p:cNvSpPr/>
              <p:nvPr/>
            </p:nvSpPr>
            <p:spPr>
              <a:xfrm>
                <a:off x="-678826" y="564148"/>
                <a:ext cx="18232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346" extrusionOk="0">
                    <a:moveTo>
                      <a:pt x="195" y="0"/>
                    </a:moveTo>
                    <a:lnTo>
                      <a:pt x="195" y="0"/>
                    </a:lnTo>
                    <a:cubicBezTo>
                      <a:pt x="1" y="196"/>
                      <a:pt x="15" y="240"/>
                      <a:pt x="271" y="346"/>
                    </a:cubicBezTo>
                    <a:cubicBezTo>
                      <a:pt x="361" y="196"/>
                      <a:pt x="331" y="76"/>
                      <a:pt x="1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1"/>
              <p:cNvSpPr/>
              <p:nvPr/>
            </p:nvSpPr>
            <p:spPr>
              <a:xfrm>
                <a:off x="-640190" y="572481"/>
                <a:ext cx="75757" cy="58838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16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" y="211"/>
                      <a:pt x="76" y="405"/>
                      <a:pt x="120" y="615"/>
                    </a:cubicBezTo>
                    <a:cubicBezTo>
                      <a:pt x="180" y="705"/>
                      <a:pt x="150" y="825"/>
                      <a:pt x="166" y="931"/>
                    </a:cubicBezTo>
                    <a:cubicBezTo>
                      <a:pt x="176" y="1097"/>
                      <a:pt x="204" y="1165"/>
                      <a:pt x="296" y="1165"/>
                    </a:cubicBezTo>
                    <a:cubicBezTo>
                      <a:pt x="329" y="1165"/>
                      <a:pt x="369" y="1156"/>
                      <a:pt x="420" y="1141"/>
                    </a:cubicBezTo>
                    <a:cubicBezTo>
                      <a:pt x="660" y="1081"/>
                      <a:pt x="916" y="1005"/>
                      <a:pt x="1155" y="915"/>
                    </a:cubicBezTo>
                    <a:cubicBezTo>
                      <a:pt x="1305" y="871"/>
                      <a:pt x="1500" y="825"/>
                      <a:pt x="1500" y="615"/>
                    </a:cubicBezTo>
                    <a:cubicBezTo>
                      <a:pt x="1500" y="451"/>
                      <a:pt x="1305" y="405"/>
                      <a:pt x="1170" y="345"/>
                    </a:cubicBezTo>
                    <a:cubicBezTo>
                      <a:pt x="796" y="181"/>
                      <a:pt x="390" y="135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0" name="Google Shape;870;p41"/>
            <p:cNvGrpSpPr/>
            <p:nvPr/>
          </p:nvGrpSpPr>
          <p:grpSpPr>
            <a:xfrm rot="-985128">
              <a:off x="618506" y="484542"/>
              <a:ext cx="325366" cy="196286"/>
              <a:chOff x="-1652094" y="484654"/>
              <a:chExt cx="323485" cy="195151"/>
            </a:xfrm>
          </p:grpSpPr>
          <p:sp>
            <p:nvSpPr>
              <p:cNvPr id="871" name="Google Shape;871;p41"/>
              <p:cNvSpPr/>
              <p:nvPr/>
            </p:nvSpPr>
            <p:spPr>
              <a:xfrm>
                <a:off x="-1568812" y="484654"/>
                <a:ext cx="162172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667" extrusionOk="0">
                    <a:moveTo>
                      <a:pt x="2850" y="0"/>
                    </a:moveTo>
                    <a:cubicBezTo>
                      <a:pt x="2010" y="15"/>
                      <a:pt x="1186" y="15"/>
                      <a:pt x="346" y="15"/>
                    </a:cubicBezTo>
                    <a:cubicBezTo>
                      <a:pt x="226" y="195"/>
                      <a:pt x="76" y="345"/>
                      <a:pt x="1" y="570"/>
                    </a:cubicBezTo>
                    <a:cubicBezTo>
                      <a:pt x="56" y="646"/>
                      <a:pt x="135" y="667"/>
                      <a:pt x="214" y="667"/>
                    </a:cubicBezTo>
                    <a:cubicBezTo>
                      <a:pt x="243" y="667"/>
                      <a:pt x="272" y="664"/>
                      <a:pt x="301" y="660"/>
                    </a:cubicBezTo>
                    <a:cubicBezTo>
                      <a:pt x="805" y="599"/>
                      <a:pt x="1309" y="558"/>
                      <a:pt x="1813" y="558"/>
                    </a:cubicBezTo>
                    <a:cubicBezTo>
                      <a:pt x="2179" y="558"/>
                      <a:pt x="2544" y="580"/>
                      <a:pt x="2910" y="630"/>
                    </a:cubicBezTo>
                    <a:cubicBezTo>
                      <a:pt x="2954" y="636"/>
                      <a:pt x="3006" y="650"/>
                      <a:pt x="3055" y="650"/>
                    </a:cubicBezTo>
                    <a:cubicBezTo>
                      <a:pt x="3123" y="650"/>
                      <a:pt x="3184" y="623"/>
                      <a:pt x="3210" y="510"/>
                    </a:cubicBezTo>
                    <a:cubicBezTo>
                      <a:pt x="3120" y="300"/>
                      <a:pt x="2970" y="180"/>
                      <a:pt x="28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1"/>
              <p:cNvSpPr/>
              <p:nvPr/>
            </p:nvSpPr>
            <p:spPr>
              <a:xfrm>
                <a:off x="-1588509" y="516724"/>
                <a:ext cx="181111" cy="163081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229" extrusionOk="0">
                    <a:moveTo>
                      <a:pt x="2100" y="1"/>
                    </a:moveTo>
                    <a:cubicBezTo>
                      <a:pt x="1506" y="1"/>
                      <a:pt x="911" y="84"/>
                      <a:pt x="316" y="220"/>
                    </a:cubicBezTo>
                    <a:cubicBezTo>
                      <a:pt x="271" y="220"/>
                      <a:pt x="241" y="265"/>
                      <a:pt x="211" y="310"/>
                    </a:cubicBezTo>
                    <a:cubicBezTo>
                      <a:pt x="1" y="655"/>
                      <a:pt x="31" y="1029"/>
                      <a:pt x="121" y="1419"/>
                    </a:cubicBezTo>
                    <a:cubicBezTo>
                      <a:pt x="136" y="1555"/>
                      <a:pt x="196" y="1675"/>
                      <a:pt x="286" y="1779"/>
                    </a:cubicBezTo>
                    <a:cubicBezTo>
                      <a:pt x="526" y="2335"/>
                      <a:pt x="826" y="2785"/>
                      <a:pt x="1336" y="3055"/>
                    </a:cubicBezTo>
                    <a:cubicBezTo>
                      <a:pt x="1568" y="3168"/>
                      <a:pt x="1839" y="3228"/>
                      <a:pt x="2112" y="3228"/>
                    </a:cubicBezTo>
                    <a:cubicBezTo>
                      <a:pt x="2597" y="3228"/>
                      <a:pt x="3088" y="3036"/>
                      <a:pt x="3376" y="2605"/>
                    </a:cubicBezTo>
                    <a:cubicBezTo>
                      <a:pt x="3390" y="2349"/>
                      <a:pt x="3180" y="2365"/>
                      <a:pt x="3060" y="2275"/>
                    </a:cubicBezTo>
                    <a:cubicBezTo>
                      <a:pt x="2910" y="2185"/>
                      <a:pt x="2746" y="2139"/>
                      <a:pt x="2700" y="1885"/>
                    </a:cubicBezTo>
                    <a:lnTo>
                      <a:pt x="2700" y="1885"/>
                    </a:lnTo>
                    <a:cubicBezTo>
                      <a:pt x="2778" y="1946"/>
                      <a:pt x="2852" y="1966"/>
                      <a:pt x="2924" y="1966"/>
                    </a:cubicBezTo>
                    <a:cubicBezTo>
                      <a:pt x="3046" y="1966"/>
                      <a:pt x="3163" y="1909"/>
                      <a:pt x="3286" y="1899"/>
                    </a:cubicBezTo>
                    <a:cubicBezTo>
                      <a:pt x="3431" y="1885"/>
                      <a:pt x="3436" y="1659"/>
                      <a:pt x="3353" y="1659"/>
                    </a:cubicBezTo>
                    <a:cubicBezTo>
                      <a:pt x="3351" y="1659"/>
                      <a:pt x="3348" y="1659"/>
                      <a:pt x="3346" y="1659"/>
                    </a:cubicBezTo>
                    <a:cubicBezTo>
                      <a:pt x="3340" y="1660"/>
                      <a:pt x="3335" y="1660"/>
                      <a:pt x="3330" y="1660"/>
                    </a:cubicBezTo>
                    <a:cubicBezTo>
                      <a:pt x="3083" y="1660"/>
                      <a:pt x="3145" y="1299"/>
                      <a:pt x="3023" y="1299"/>
                    </a:cubicBezTo>
                    <a:cubicBezTo>
                      <a:pt x="3021" y="1299"/>
                      <a:pt x="3018" y="1299"/>
                      <a:pt x="3016" y="1299"/>
                    </a:cubicBezTo>
                    <a:cubicBezTo>
                      <a:pt x="2850" y="1315"/>
                      <a:pt x="2670" y="1359"/>
                      <a:pt x="2490" y="1389"/>
                    </a:cubicBezTo>
                    <a:cubicBezTo>
                      <a:pt x="2457" y="1394"/>
                      <a:pt x="2424" y="1399"/>
                      <a:pt x="2389" y="1399"/>
                    </a:cubicBezTo>
                    <a:cubicBezTo>
                      <a:pt x="2313" y="1399"/>
                      <a:pt x="2228" y="1377"/>
                      <a:pt x="2116" y="1285"/>
                    </a:cubicBezTo>
                    <a:lnTo>
                      <a:pt x="2116" y="1285"/>
                    </a:lnTo>
                    <a:cubicBezTo>
                      <a:pt x="2182" y="1296"/>
                      <a:pt x="2241" y="1302"/>
                      <a:pt x="2295" y="1302"/>
                    </a:cubicBezTo>
                    <a:cubicBezTo>
                      <a:pt x="2462" y="1302"/>
                      <a:pt x="2572" y="1241"/>
                      <a:pt x="2640" y="1059"/>
                    </a:cubicBezTo>
                    <a:cubicBezTo>
                      <a:pt x="2675" y="973"/>
                      <a:pt x="2734" y="912"/>
                      <a:pt x="2801" y="912"/>
                    </a:cubicBezTo>
                    <a:cubicBezTo>
                      <a:pt x="2850" y="912"/>
                      <a:pt x="2905" y="946"/>
                      <a:pt x="2956" y="1029"/>
                    </a:cubicBezTo>
                    <a:cubicBezTo>
                      <a:pt x="3008" y="1108"/>
                      <a:pt x="3061" y="1144"/>
                      <a:pt x="3107" y="1144"/>
                    </a:cubicBezTo>
                    <a:cubicBezTo>
                      <a:pt x="3167" y="1144"/>
                      <a:pt x="3215" y="1086"/>
                      <a:pt x="3240" y="985"/>
                    </a:cubicBezTo>
                    <a:cubicBezTo>
                      <a:pt x="3316" y="759"/>
                      <a:pt x="3390" y="549"/>
                      <a:pt x="3526" y="370"/>
                    </a:cubicBezTo>
                    <a:cubicBezTo>
                      <a:pt x="3586" y="295"/>
                      <a:pt x="3526" y="220"/>
                      <a:pt x="3466" y="160"/>
                    </a:cubicBezTo>
                    <a:cubicBezTo>
                      <a:pt x="3011" y="49"/>
                      <a:pt x="2556" y="1"/>
                      <a:pt x="2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1"/>
              <p:cNvSpPr/>
              <p:nvPr/>
            </p:nvSpPr>
            <p:spPr>
              <a:xfrm>
                <a:off x="-1652094" y="506320"/>
                <a:ext cx="323485" cy="100505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1990" extrusionOk="0">
                    <a:moveTo>
                      <a:pt x="3338" y="0"/>
                    </a:moveTo>
                    <a:cubicBezTo>
                      <a:pt x="3161" y="0"/>
                      <a:pt x="2983" y="10"/>
                      <a:pt x="2805" y="36"/>
                    </a:cubicBezTo>
                    <a:cubicBezTo>
                      <a:pt x="2415" y="96"/>
                      <a:pt x="2040" y="111"/>
                      <a:pt x="1650" y="141"/>
                    </a:cubicBezTo>
                    <a:cubicBezTo>
                      <a:pt x="1560" y="186"/>
                      <a:pt x="1470" y="216"/>
                      <a:pt x="1365" y="231"/>
                    </a:cubicBezTo>
                    <a:cubicBezTo>
                      <a:pt x="1005" y="291"/>
                      <a:pt x="660" y="426"/>
                      <a:pt x="346" y="636"/>
                    </a:cubicBezTo>
                    <a:cubicBezTo>
                      <a:pt x="150" y="755"/>
                      <a:pt x="0" y="891"/>
                      <a:pt x="16" y="1175"/>
                    </a:cubicBezTo>
                    <a:cubicBezTo>
                      <a:pt x="16" y="1445"/>
                      <a:pt x="180" y="1565"/>
                      <a:pt x="346" y="1671"/>
                    </a:cubicBezTo>
                    <a:cubicBezTo>
                      <a:pt x="685" y="1861"/>
                      <a:pt x="1050" y="1989"/>
                      <a:pt x="1428" y="1989"/>
                    </a:cubicBezTo>
                    <a:cubicBezTo>
                      <a:pt x="1467" y="1989"/>
                      <a:pt x="1506" y="1988"/>
                      <a:pt x="1545" y="1985"/>
                    </a:cubicBezTo>
                    <a:cubicBezTo>
                      <a:pt x="1515" y="1881"/>
                      <a:pt x="1485" y="1761"/>
                      <a:pt x="1455" y="1655"/>
                    </a:cubicBezTo>
                    <a:cubicBezTo>
                      <a:pt x="1290" y="1491"/>
                      <a:pt x="1035" y="1535"/>
                      <a:pt x="840" y="1431"/>
                    </a:cubicBezTo>
                    <a:cubicBezTo>
                      <a:pt x="720" y="1355"/>
                      <a:pt x="510" y="1355"/>
                      <a:pt x="510" y="1161"/>
                    </a:cubicBezTo>
                    <a:cubicBezTo>
                      <a:pt x="496" y="951"/>
                      <a:pt x="705" y="921"/>
                      <a:pt x="840" y="845"/>
                    </a:cubicBezTo>
                    <a:cubicBezTo>
                      <a:pt x="1050" y="711"/>
                      <a:pt x="1305" y="771"/>
                      <a:pt x="1485" y="561"/>
                    </a:cubicBezTo>
                    <a:cubicBezTo>
                      <a:pt x="1575" y="516"/>
                      <a:pt x="1665" y="501"/>
                      <a:pt x="1770" y="486"/>
                    </a:cubicBezTo>
                    <a:cubicBezTo>
                      <a:pt x="2100" y="426"/>
                      <a:pt x="2445" y="426"/>
                      <a:pt x="2789" y="381"/>
                    </a:cubicBezTo>
                    <a:cubicBezTo>
                      <a:pt x="2958" y="352"/>
                      <a:pt x="3125" y="341"/>
                      <a:pt x="3291" y="341"/>
                    </a:cubicBezTo>
                    <a:cubicBezTo>
                      <a:pt x="3719" y="341"/>
                      <a:pt x="4143" y="411"/>
                      <a:pt x="4575" y="411"/>
                    </a:cubicBezTo>
                    <a:cubicBezTo>
                      <a:pt x="4649" y="411"/>
                      <a:pt x="4709" y="456"/>
                      <a:pt x="4785" y="486"/>
                    </a:cubicBezTo>
                    <a:cubicBezTo>
                      <a:pt x="4859" y="576"/>
                      <a:pt x="4965" y="621"/>
                      <a:pt x="5069" y="651"/>
                    </a:cubicBezTo>
                    <a:cubicBezTo>
                      <a:pt x="5249" y="681"/>
                      <a:pt x="5429" y="695"/>
                      <a:pt x="5595" y="771"/>
                    </a:cubicBezTo>
                    <a:cubicBezTo>
                      <a:pt x="5699" y="815"/>
                      <a:pt x="5819" y="845"/>
                      <a:pt x="5834" y="981"/>
                    </a:cubicBezTo>
                    <a:cubicBezTo>
                      <a:pt x="5849" y="1131"/>
                      <a:pt x="5714" y="1161"/>
                      <a:pt x="5625" y="1205"/>
                    </a:cubicBezTo>
                    <a:cubicBezTo>
                      <a:pt x="5445" y="1311"/>
                      <a:pt x="5249" y="1341"/>
                      <a:pt x="5115" y="1505"/>
                    </a:cubicBezTo>
                    <a:cubicBezTo>
                      <a:pt x="5055" y="1655"/>
                      <a:pt x="4979" y="1805"/>
                      <a:pt x="5099" y="1971"/>
                    </a:cubicBezTo>
                    <a:cubicBezTo>
                      <a:pt x="5205" y="1851"/>
                      <a:pt x="5355" y="1805"/>
                      <a:pt x="5489" y="1761"/>
                    </a:cubicBezTo>
                    <a:cubicBezTo>
                      <a:pt x="5699" y="1685"/>
                      <a:pt x="5894" y="1581"/>
                      <a:pt x="6074" y="1445"/>
                    </a:cubicBezTo>
                    <a:cubicBezTo>
                      <a:pt x="6404" y="1191"/>
                      <a:pt x="6404" y="831"/>
                      <a:pt x="6074" y="576"/>
                    </a:cubicBezTo>
                    <a:cubicBezTo>
                      <a:pt x="5894" y="426"/>
                      <a:pt x="5699" y="336"/>
                      <a:pt x="5489" y="261"/>
                    </a:cubicBezTo>
                    <a:lnTo>
                      <a:pt x="4859" y="81"/>
                    </a:lnTo>
                    <a:cubicBezTo>
                      <a:pt x="4834" y="100"/>
                      <a:pt x="4808" y="106"/>
                      <a:pt x="4783" y="106"/>
                    </a:cubicBezTo>
                    <a:cubicBezTo>
                      <a:pt x="4748" y="106"/>
                      <a:pt x="4714" y="96"/>
                      <a:pt x="4679" y="96"/>
                    </a:cubicBezTo>
                    <a:cubicBezTo>
                      <a:pt x="4238" y="64"/>
                      <a:pt x="3789" y="0"/>
                      <a:pt x="33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1"/>
              <p:cNvSpPr/>
              <p:nvPr/>
            </p:nvSpPr>
            <p:spPr>
              <a:xfrm>
                <a:off x="-1484723" y="530360"/>
                <a:ext cx="100757" cy="117929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2335" extrusionOk="0">
                    <a:moveTo>
                      <a:pt x="1537" y="0"/>
                    </a:moveTo>
                    <a:cubicBezTo>
                      <a:pt x="1515" y="0"/>
                      <a:pt x="1493" y="3"/>
                      <a:pt x="1471" y="10"/>
                    </a:cubicBezTo>
                    <a:cubicBezTo>
                      <a:pt x="1305" y="205"/>
                      <a:pt x="1081" y="339"/>
                      <a:pt x="1141" y="669"/>
                    </a:cubicBezTo>
                    <a:cubicBezTo>
                      <a:pt x="1141" y="715"/>
                      <a:pt x="1111" y="775"/>
                      <a:pt x="1021" y="805"/>
                    </a:cubicBezTo>
                    <a:cubicBezTo>
                      <a:pt x="1062" y="596"/>
                      <a:pt x="872" y="503"/>
                      <a:pt x="796" y="503"/>
                    </a:cubicBezTo>
                    <a:cubicBezTo>
                      <a:pt x="790" y="503"/>
                      <a:pt x="785" y="504"/>
                      <a:pt x="781" y="505"/>
                    </a:cubicBezTo>
                    <a:cubicBezTo>
                      <a:pt x="571" y="549"/>
                      <a:pt x="451" y="729"/>
                      <a:pt x="405" y="969"/>
                    </a:cubicBezTo>
                    <a:cubicBezTo>
                      <a:pt x="263" y="907"/>
                      <a:pt x="174" y="868"/>
                      <a:pt x="118" y="868"/>
                    </a:cubicBezTo>
                    <a:cubicBezTo>
                      <a:pt x="27" y="868"/>
                      <a:pt x="20" y="970"/>
                      <a:pt x="1" y="1239"/>
                    </a:cubicBezTo>
                    <a:cubicBezTo>
                      <a:pt x="49" y="1219"/>
                      <a:pt x="97" y="1212"/>
                      <a:pt x="145" y="1212"/>
                    </a:cubicBezTo>
                    <a:cubicBezTo>
                      <a:pt x="232" y="1212"/>
                      <a:pt x="319" y="1233"/>
                      <a:pt x="405" y="1233"/>
                    </a:cubicBezTo>
                    <a:cubicBezTo>
                      <a:pt x="482" y="1233"/>
                      <a:pt x="559" y="1216"/>
                      <a:pt x="631" y="1149"/>
                    </a:cubicBezTo>
                    <a:cubicBezTo>
                      <a:pt x="683" y="1244"/>
                      <a:pt x="722" y="1278"/>
                      <a:pt x="754" y="1278"/>
                    </a:cubicBezTo>
                    <a:cubicBezTo>
                      <a:pt x="834" y="1278"/>
                      <a:pt x="871" y="1070"/>
                      <a:pt x="945" y="1059"/>
                    </a:cubicBezTo>
                    <a:cubicBezTo>
                      <a:pt x="1051" y="1195"/>
                      <a:pt x="945" y="1299"/>
                      <a:pt x="961" y="1405"/>
                    </a:cubicBezTo>
                    <a:cubicBezTo>
                      <a:pt x="982" y="1419"/>
                      <a:pt x="1003" y="1424"/>
                      <a:pt x="1024" y="1424"/>
                    </a:cubicBezTo>
                    <a:cubicBezTo>
                      <a:pt x="1076" y="1424"/>
                      <a:pt x="1130" y="1393"/>
                      <a:pt x="1188" y="1393"/>
                    </a:cubicBezTo>
                    <a:cubicBezTo>
                      <a:pt x="1206" y="1393"/>
                      <a:pt x="1226" y="1396"/>
                      <a:pt x="1245" y="1405"/>
                    </a:cubicBezTo>
                    <a:cubicBezTo>
                      <a:pt x="1261" y="1405"/>
                      <a:pt x="1291" y="1465"/>
                      <a:pt x="1291" y="1495"/>
                    </a:cubicBezTo>
                    <a:cubicBezTo>
                      <a:pt x="1291" y="1509"/>
                      <a:pt x="1275" y="1539"/>
                      <a:pt x="1261" y="1555"/>
                    </a:cubicBezTo>
                    <a:cubicBezTo>
                      <a:pt x="1225" y="1525"/>
                      <a:pt x="1187" y="1513"/>
                      <a:pt x="1148" y="1513"/>
                    </a:cubicBezTo>
                    <a:cubicBezTo>
                      <a:pt x="1038" y="1513"/>
                      <a:pt x="919" y="1603"/>
                      <a:pt x="809" y="1603"/>
                    </a:cubicBezTo>
                    <a:cubicBezTo>
                      <a:pt x="745" y="1603"/>
                      <a:pt x="685" y="1574"/>
                      <a:pt x="631" y="1479"/>
                    </a:cubicBezTo>
                    <a:cubicBezTo>
                      <a:pt x="618" y="1461"/>
                      <a:pt x="600" y="1452"/>
                      <a:pt x="582" y="1452"/>
                    </a:cubicBezTo>
                    <a:cubicBezTo>
                      <a:pt x="556" y="1452"/>
                      <a:pt x="528" y="1468"/>
                      <a:pt x="511" y="1495"/>
                    </a:cubicBezTo>
                    <a:cubicBezTo>
                      <a:pt x="481" y="1525"/>
                      <a:pt x="465" y="1599"/>
                      <a:pt x="465" y="1599"/>
                    </a:cubicBezTo>
                    <a:cubicBezTo>
                      <a:pt x="631" y="1705"/>
                      <a:pt x="585" y="1989"/>
                      <a:pt x="825" y="2065"/>
                    </a:cubicBezTo>
                    <a:cubicBezTo>
                      <a:pt x="991" y="2095"/>
                      <a:pt x="1215" y="2109"/>
                      <a:pt x="1321" y="2335"/>
                    </a:cubicBezTo>
                    <a:cubicBezTo>
                      <a:pt x="1575" y="2125"/>
                      <a:pt x="1665" y="1809"/>
                      <a:pt x="1785" y="1495"/>
                    </a:cubicBezTo>
                    <a:cubicBezTo>
                      <a:pt x="1815" y="1329"/>
                      <a:pt x="1831" y="1165"/>
                      <a:pt x="1861" y="999"/>
                    </a:cubicBezTo>
                    <a:cubicBezTo>
                      <a:pt x="1995" y="669"/>
                      <a:pt x="1981" y="369"/>
                      <a:pt x="1755" y="85"/>
                    </a:cubicBezTo>
                    <a:cubicBezTo>
                      <a:pt x="1685" y="38"/>
                      <a:pt x="1614" y="0"/>
                      <a:pt x="1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1"/>
              <p:cNvSpPr/>
              <p:nvPr/>
            </p:nvSpPr>
            <p:spPr>
              <a:xfrm>
                <a:off x="-1635478" y="534653"/>
                <a:ext cx="58434" cy="5550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099" extrusionOk="0">
                    <a:moveTo>
                      <a:pt x="1156" y="0"/>
                    </a:moveTo>
                    <a:lnTo>
                      <a:pt x="1156" y="0"/>
                    </a:lnTo>
                    <a:cubicBezTo>
                      <a:pt x="826" y="45"/>
                      <a:pt x="511" y="120"/>
                      <a:pt x="226" y="314"/>
                    </a:cubicBezTo>
                    <a:cubicBezTo>
                      <a:pt x="121" y="390"/>
                      <a:pt x="1" y="450"/>
                      <a:pt x="1" y="600"/>
                    </a:cubicBezTo>
                    <a:cubicBezTo>
                      <a:pt x="17" y="750"/>
                      <a:pt x="151" y="824"/>
                      <a:pt x="256" y="870"/>
                    </a:cubicBezTo>
                    <a:cubicBezTo>
                      <a:pt x="513" y="978"/>
                      <a:pt x="771" y="1099"/>
                      <a:pt x="1040" y="1099"/>
                    </a:cubicBezTo>
                    <a:cubicBezTo>
                      <a:pt x="1069" y="1099"/>
                      <a:pt x="1097" y="1097"/>
                      <a:pt x="1126" y="1094"/>
                    </a:cubicBezTo>
                    <a:cubicBezTo>
                      <a:pt x="1066" y="734"/>
                      <a:pt x="1081" y="360"/>
                      <a:pt x="1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1"/>
              <p:cNvSpPr/>
              <p:nvPr/>
            </p:nvSpPr>
            <p:spPr>
              <a:xfrm>
                <a:off x="-1520328" y="648995"/>
                <a:ext cx="20505" cy="1596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16" extrusionOk="0">
                    <a:moveTo>
                      <a:pt x="166" y="0"/>
                    </a:moveTo>
                    <a:cubicBezTo>
                      <a:pt x="106" y="0"/>
                      <a:pt x="46" y="16"/>
                      <a:pt x="30" y="90"/>
                    </a:cubicBezTo>
                    <a:cubicBezTo>
                      <a:pt x="0" y="180"/>
                      <a:pt x="166" y="316"/>
                      <a:pt x="286" y="316"/>
                    </a:cubicBezTo>
                    <a:cubicBezTo>
                      <a:pt x="360" y="300"/>
                      <a:pt x="406" y="256"/>
                      <a:pt x="406" y="180"/>
                    </a:cubicBezTo>
                    <a:cubicBezTo>
                      <a:pt x="390" y="30"/>
                      <a:pt x="270" y="0"/>
                      <a:pt x="1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1"/>
              <p:cNvSpPr/>
              <p:nvPr/>
            </p:nvSpPr>
            <p:spPr>
              <a:xfrm>
                <a:off x="-1514268" y="614905"/>
                <a:ext cx="13687" cy="12929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6" extrusionOk="0">
                    <a:moveTo>
                      <a:pt x="76" y="1"/>
                    </a:moveTo>
                    <a:cubicBezTo>
                      <a:pt x="16" y="1"/>
                      <a:pt x="0" y="61"/>
                      <a:pt x="0" y="121"/>
                    </a:cubicBezTo>
                    <a:cubicBezTo>
                      <a:pt x="16" y="225"/>
                      <a:pt x="76" y="255"/>
                      <a:pt x="166" y="255"/>
                    </a:cubicBezTo>
                    <a:cubicBezTo>
                      <a:pt x="210" y="241"/>
                      <a:pt x="270" y="241"/>
                      <a:pt x="256" y="165"/>
                    </a:cubicBezTo>
                    <a:cubicBezTo>
                      <a:pt x="240" y="45"/>
                      <a:pt x="180" y="1"/>
                      <a:pt x="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1"/>
              <p:cNvSpPr/>
              <p:nvPr/>
            </p:nvSpPr>
            <p:spPr>
              <a:xfrm>
                <a:off x="-1472602" y="640460"/>
                <a:ext cx="12929" cy="11616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30" extrusionOk="0">
                    <a:moveTo>
                      <a:pt x="175" y="1"/>
                    </a:moveTo>
                    <a:cubicBezTo>
                      <a:pt x="167" y="1"/>
                      <a:pt x="159" y="2"/>
                      <a:pt x="151" y="5"/>
                    </a:cubicBezTo>
                    <a:cubicBezTo>
                      <a:pt x="75" y="19"/>
                      <a:pt x="1" y="49"/>
                      <a:pt x="1" y="155"/>
                    </a:cubicBezTo>
                    <a:cubicBezTo>
                      <a:pt x="15" y="229"/>
                      <a:pt x="61" y="229"/>
                      <a:pt x="121" y="229"/>
                    </a:cubicBezTo>
                    <a:cubicBezTo>
                      <a:pt x="195" y="229"/>
                      <a:pt x="255" y="185"/>
                      <a:pt x="255" y="79"/>
                    </a:cubicBezTo>
                    <a:cubicBezTo>
                      <a:pt x="255" y="30"/>
                      <a:pt x="215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1"/>
              <p:cNvSpPr/>
              <p:nvPr/>
            </p:nvSpPr>
            <p:spPr>
              <a:xfrm>
                <a:off x="-1396088" y="534653"/>
                <a:ext cx="50808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15" extrusionOk="0">
                    <a:moveTo>
                      <a:pt x="0" y="0"/>
                    </a:moveTo>
                    <a:cubicBezTo>
                      <a:pt x="60" y="300"/>
                      <a:pt x="90" y="614"/>
                      <a:pt x="106" y="914"/>
                    </a:cubicBezTo>
                    <a:cubicBezTo>
                      <a:pt x="346" y="900"/>
                      <a:pt x="556" y="780"/>
                      <a:pt x="750" y="660"/>
                    </a:cubicBezTo>
                    <a:cubicBezTo>
                      <a:pt x="1005" y="524"/>
                      <a:pt x="990" y="390"/>
                      <a:pt x="765" y="224"/>
                    </a:cubicBezTo>
                    <a:cubicBezTo>
                      <a:pt x="540" y="45"/>
                      <a:pt x="27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0" name="Google Shape;880;p41"/>
            <p:cNvSpPr/>
            <p:nvPr/>
          </p:nvSpPr>
          <p:spPr>
            <a:xfrm rot="-985053">
              <a:off x="1686303" y="520921"/>
              <a:ext cx="22910" cy="40995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245" y="0"/>
                  </a:moveTo>
                  <a:cubicBezTo>
                    <a:pt x="116" y="0"/>
                    <a:pt x="88" y="136"/>
                    <a:pt x="61" y="258"/>
                  </a:cubicBezTo>
                  <a:cubicBezTo>
                    <a:pt x="45" y="318"/>
                    <a:pt x="15" y="394"/>
                    <a:pt x="15" y="454"/>
                  </a:cubicBezTo>
                  <a:cubicBezTo>
                    <a:pt x="1" y="588"/>
                    <a:pt x="31" y="738"/>
                    <a:pt x="151" y="798"/>
                  </a:cubicBezTo>
                  <a:cubicBezTo>
                    <a:pt x="171" y="804"/>
                    <a:pt x="190" y="807"/>
                    <a:pt x="207" y="807"/>
                  </a:cubicBezTo>
                  <a:cubicBezTo>
                    <a:pt x="327" y="807"/>
                    <a:pt x="366" y="677"/>
                    <a:pt x="405" y="558"/>
                  </a:cubicBezTo>
                  <a:cubicBezTo>
                    <a:pt x="435" y="484"/>
                    <a:pt x="435" y="408"/>
                    <a:pt x="451" y="364"/>
                  </a:cubicBezTo>
                  <a:cubicBezTo>
                    <a:pt x="451" y="184"/>
                    <a:pt x="435" y="34"/>
                    <a:pt x="285" y="4"/>
                  </a:cubicBezTo>
                  <a:cubicBezTo>
                    <a:pt x="271" y="2"/>
                    <a:pt x="257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 rot="-985053">
              <a:off x="1971500" y="669837"/>
              <a:ext cx="24434" cy="32867"/>
            </a:xfrm>
            <a:custGeom>
              <a:avLst/>
              <a:gdLst/>
              <a:ahLst/>
              <a:cxnLst/>
              <a:rect l="l" t="t" r="r" b="b"/>
              <a:pathLst>
                <a:path w="481" h="647" extrusionOk="0">
                  <a:moveTo>
                    <a:pt x="286" y="1"/>
                  </a:moveTo>
                  <a:cubicBezTo>
                    <a:pt x="120" y="1"/>
                    <a:pt x="60" y="151"/>
                    <a:pt x="16" y="286"/>
                  </a:cubicBezTo>
                  <a:cubicBezTo>
                    <a:pt x="1" y="361"/>
                    <a:pt x="1" y="451"/>
                    <a:pt x="1" y="541"/>
                  </a:cubicBezTo>
                  <a:cubicBezTo>
                    <a:pt x="1" y="601"/>
                    <a:pt x="46" y="631"/>
                    <a:pt x="106" y="646"/>
                  </a:cubicBezTo>
                  <a:cubicBezTo>
                    <a:pt x="226" y="646"/>
                    <a:pt x="240" y="511"/>
                    <a:pt x="300" y="436"/>
                  </a:cubicBezTo>
                  <a:cubicBezTo>
                    <a:pt x="406" y="331"/>
                    <a:pt x="480" y="226"/>
                    <a:pt x="420" y="76"/>
                  </a:cubicBezTo>
                  <a:cubicBezTo>
                    <a:pt x="390" y="16"/>
                    <a:pt x="346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 rot="-985053">
              <a:off x="907858" y="933744"/>
              <a:ext cx="29006" cy="24891"/>
            </a:xfrm>
            <a:custGeom>
              <a:avLst/>
              <a:gdLst/>
              <a:ahLst/>
              <a:cxnLst/>
              <a:rect l="l" t="t" r="r" b="b"/>
              <a:pathLst>
                <a:path w="571" h="490" extrusionOk="0">
                  <a:moveTo>
                    <a:pt x="428" y="1"/>
                  </a:moveTo>
                  <a:cubicBezTo>
                    <a:pt x="310" y="1"/>
                    <a:pt x="123" y="107"/>
                    <a:pt x="46" y="236"/>
                  </a:cubicBezTo>
                  <a:cubicBezTo>
                    <a:pt x="0" y="296"/>
                    <a:pt x="0" y="370"/>
                    <a:pt x="30" y="430"/>
                  </a:cubicBezTo>
                  <a:cubicBezTo>
                    <a:pt x="60" y="475"/>
                    <a:pt x="106" y="490"/>
                    <a:pt x="166" y="490"/>
                  </a:cubicBezTo>
                  <a:cubicBezTo>
                    <a:pt x="300" y="475"/>
                    <a:pt x="540" y="296"/>
                    <a:pt x="556" y="176"/>
                  </a:cubicBezTo>
                  <a:cubicBezTo>
                    <a:pt x="570" y="100"/>
                    <a:pt x="540" y="40"/>
                    <a:pt x="480" y="10"/>
                  </a:cubicBezTo>
                  <a:cubicBezTo>
                    <a:pt x="465" y="4"/>
                    <a:pt x="447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41"/>
          <p:cNvGrpSpPr/>
          <p:nvPr/>
        </p:nvGrpSpPr>
        <p:grpSpPr>
          <a:xfrm rot="-2950835">
            <a:off x="5986344" y="3942431"/>
            <a:ext cx="1597129" cy="1018703"/>
            <a:chOff x="-1769210" y="3460051"/>
            <a:chExt cx="1597074" cy="1018667"/>
          </a:xfrm>
        </p:grpSpPr>
        <p:sp>
          <p:nvSpPr>
            <p:cNvPr id="884" name="Google Shape;884;p41"/>
            <p:cNvSpPr/>
            <p:nvPr/>
          </p:nvSpPr>
          <p:spPr>
            <a:xfrm rot="1242556">
              <a:off x="-1726546" y="3710629"/>
              <a:ext cx="1511746" cy="517513"/>
            </a:xfrm>
            <a:custGeom>
              <a:avLst/>
              <a:gdLst/>
              <a:ahLst/>
              <a:cxnLst/>
              <a:rect l="l" t="t" r="r" b="b"/>
              <a:pathLst>
                <a:path w="34540" h="11824" extrusionOk="0">
                  <a:moveTo>
                    <a:pt x="3021" y="550"/>
                  </a:moveTo>
                  <a:lnTo>
                    <a:pt x="3021" y="550"/>
                  </a:lnTo>
                  <a:cubicBezTo>
                    <a:pt x="2901" y="649"/>
                    <a:pt x="2789" y="764"/>
                    <a:pt x="2686" y="891"/>
                  </a:cubicBezTo>
                  <a:cubicBezTo>
                    <a:pt x="2536" y="1085"/>
                    <a:pt x="2356" y="1251"/>
                    <a:pt x="2146" y="1371"/>
                  </a:cubicBezTo>
                  <a:cubicBezTo>
                    <a:pt x="2063" y="1422"/>
                    <a:pt x="1952" y="1510"/>
                    <a:pt x="1856" y="1510"/>
                  </a:cubicBezTo>
                  <a:cubicBezTo>
                    <a:pt x="1813" y="1510"/>
                    <a:pt x="1773" y="1492"/>
                    <a:pt x="1741" y="1445"/>
                  </a:cubicBezTo>
                  <a:cubicBezTo>
                    <a:pt x="1636" y="1281"/>
                    <a:pt x="1846" y="1175"/>
                    <a:pt x="1936" y="1055"/>
                  </a:cubicBezTo>
                  <a:cubicBezTo>
                    <a:pt x="1996" y="965"/>
                    <a:pt x="2086" y="921"/>
                    <a:pt x="2190" y="891"/>
                  </a:cubicBezTo>
                  <a:cubicBezTo>
                    <a:pt x="2430" y="771"/>
                    <a:pt x="2656" y="621"/>
                    <a:pt x="2926" y="576"/>
                  </a:cubicBezTo>
                  <a:cubicBezTo>
                    <a:pt x="2958" y="571"/>
                    <a:pt x="2991" y="562"/>
                    <a:pt x="3021" y="550"/>
                  </a:cubicBezTo>
                  <a:close/>
                  <a:moveTo>
                    <a:pt x="3891" y="977"/>
                  </a:moveTo>
                  <a:cubicBezTo>
                    <a:pt x="3934" y="1090"/>
                    <a:pt x="3979" y="1204"/>
                    <a:pt x="4006" y="1325"/>
                  </a:cubicBezTo>
                  <a:cubicBezTo>
                    <a:pt x="4020" y="1341"/>
                    <a:pt x="4036" y="1355"/>
                    <a:pt x="4036" y="1371"/>
                  </a:cubicBezTo>
                  <a:cubicBezTo>
                    <a:pt x="4066" y="1401"/>
                    <a:pt x="4080" y="1431"/>
                    <a:pt x="4110" y="1461"/>
                  </a:cubicBezTo>
                  <a:cubicBezTo>
                    <a:pt x="4350" y="1821"/>
                    <a:pt x="4516" y="2211"/>
                    <a:pt x="4590" y="2661"/>
                  </a:cubicBezTo>
                  <a:cubicBezTo>
                    <a:pt x="4620" y="2765"/>
                    <a:pt x="4696" y="2931"/>
                    <a:pt x="4560" y="2991"/>
                  </a:cubicBezTo>
                  <a:cubicBezTo>
                    <a:pt x="4539" y="3000"/>
                    <a:pt x="4519" y="3004"/>
                    <a:pt x="4501" y="3004"/>
                  </a:cubicBezTo>
                  <a:cubicBezTo>
                    <a:pt x="4402" y="3004"/>
                    <a:pt x="4341" y="2882"/>
                    <a:pt x="4290" y="2781"/>
                  </a:cubicBezTo>
                  <a:cubicBezTo>
                    <a:pt x="4140" y="2451"/>
                    <a:pt x="4050" y="2105"/>
                    <a:pt x="3990" y="1761"/>
                  </a:cubicBezTo>
                  <a:cubicBezTo>
                    <a:pt x="3946" y="1565"/>
                    <a:pt x="3990" y="1371"/>
                    <a:pt x="3930" y="1191"/>
                  </a:cubicBezTo>
                  <a:cubicBezTo>
                    <a:pt x="3910" y="1126"/>
                    <a:pt x="3902" y="1051"/>
                    <a:pt x="3891" y="977"/>
                  </a:cubicBezTo>
                  <a:close/>
                  <a:moveTo>
                    <a:pt x="3417" y="964"/>
                  </a:moveTo>
                  <a:cubicBezTo>
                    <a:pt x="3370" y="1082"/>
                    <a:pt x="3340" y="1211"/>
                    <a:pt x="3346" y="1311"/>
                  </a:cubicBezTo>
                  <a:lnTo>
                    <a:pt x="3346" y="1401"/>
                  </a:lnTo>
                  <a:cubicBezTo>
                    <a:pt x="3436" y="1671"/>
                    <a:pt x="3420" y="1971"/>
                    <a:pt x="3496" y="2241"/>
                  </a:cubicBezTo>
                  <a:cubicBezTo>
                    <a:pt x="3496" y="2285"/>
                    <a:pt x="3496" y="2331"/>
                    <a:pt x="3510" y="2375"/>
                  </a:cubicBezTo>
                  <a:cubicBezTo>
                    <a:pt x="3526" y="2465"/>
                    <a:pt x="3556" y="2541"/>
                    <a:pt x="3586" y="2615"/>
                  </a:cubicBezTo>
                  <a:cubicBezTo>
                    <a:pt x="3720" y="3005"/>
                    <a:pt x="3900" y="3365"/>
                    <a:pt x="3916" y="3801"/>
                  </a:cubicBezTo>
                  <a:cubicBezTo>
                    <a:pt x="3916" y="3950"/>
                    <a:pt x="3960" y="4190"/>
                    <a:pt x="3780" y="4220"/>
                  </a:cubicBezTo>
                  <a:cubicBezTo>
                    <a:pt x="3774" y="4221"/>
                    <a:pt x="3769" y="4221"/>
                    <a:pt x="3763" y="4221"/>
                  </a:cubicBezTo>
                  <a:cubicBezTo>
                    <a:pt x="3597" y="4221"/>
                    <a:pt x="3554" y="4020"/>
                    <a:pt x="3510" y="3875"/>
                  </a:cubicBezTo>
                  <a:cubicBezTo>
                    <a:pt x="3406" y="3455"/>
                    <a:pt x="3316" y="3035"/>
                    <a:pt x="3450" y="2615"/>
                  </a:cubicBezTo>
                  <a:cubicBezTo>
                    <a:pt x="3510" y="2375"/>
                    <a:pt x="3466" y="2151"/>
                    <a:pt x="3436" y="1911"/>
                  </a:cubicBezTo>
                  <a:cubicBezTo>
                    <a:pt x="3406" y="1791"/>
                    <a:pt x="3436" y="1641"/>
                    <a:pt x="3286" y="1625"/>
                  </a:cubicBezTo>
                  <a:cubicBezTo>
                    <a:pt x="3279" y="1625"/>
                    <a:pt x="3273" y="1624"/>
                    <a:pt x="3266" y="1624"/>
                  </a:cubicBezTo>
                  <a:cubicBezTo>
                    <a:pt x="3146" y="1624"/>
                    <a:pt x="3104" y="1751"/>
                    <a:pt x="3060" y="1851"/>
                  </a:cubicBezTo>
                  <a:cubicBezTo>
                    <a:pt x="2936" y="2176"/>
                    <a:pt x="2829" y="2501"/>
                    <a:pt x="2762" y="2833"/>
                  </a:cubicBezTo>
                  <a:lnTo>
                    <a:pt x="2762" y="2833"/>
                  </a:lnTo>
                  <a:cubicBezTo>
                    <a:pt x="2762" y="2826"/>
                    <a:pt x="2761" y="2818"/>
                    <a:pt x="2760" y="2811"/>
                  </a:cubicBezTo>
                  <a:cubicBezTo>
                    <a:pt x="2776" y="2705"/>
                    <a:pt x="2790" y="2615"/>
                    <a:pt x="2806" y="2525"/>
                  </a:cubicBezTo>
                  <a:cubicBezTo>
                    <a:pt x="2820" y="2481"/>
                    <a:pt x="2820" y="2451"/>
                    <a:pt x="2836" y="2405"/>
                  </a:cubicBezTo>
                  <a:cubicBezTo>
                    <a:pt x="2836" y="2285"/>
                    <a:pt x="2836" y="2165"/>
                    <a:pt x="2700" y="2121"/>
                  </a:cubicBezTo>
                  <a:cubicBezTo>
                    <a:pt x="2686" y="2121"/>
                    <a:pt x="2670" y="2135"/>
                    <a:pt x="2656" y="2135"/>
                  </a:cubicBezTo>
                  <a:cubicBezTo>
                    <a:pt x="2626" y="2151"/>
                    <a:pt x="2596" y="2181"/>
                    <a:pt x="2566" y="2195"/>
                  </a:cubicBezTo>
                  <a:cubicBezTo>
                    <a:pt x="2310" y="2511"/>
                    <a:pt x="2206" y="2931"/>
                    <a:pt x="1906" y="3185"/>
                  </a:cubicBezTo>
                  <a:cubicBezTo>
                    <a:pt x="1848" y="3231"/>
                    <a:pt x="1799" y="3295"/>
                    <a:pt x="1739" y="3295"/>
                  </a:cubicBezTo>
                  <a:cubicBezTo>
                    <a:pt x="1721" y="3295"/>
                    <a:pt x="1702" y="3289"/>
                    <a:pt x="1681" y="3275"/>
                  </a:cubicBezTo>
                  <a:cubicBezTo>
                    <a:pt x="1591" y="3201"/>
                    <a:pt x="1651" y="3081"/>
                    <a:pt x="1681" y="3005"/>
                  </a:cubicBezTo>
                  <a:cubicBezTo>
                    <a:pt x="1906" y="2495"/>
                    <a:pt x="2206" y="2075"/>
                    <a:pt x="2596" y="1731"/>
                  </a:cubicBezTo>
                  <a:cubicBezTo>
                    <a:pt x="2670" y="1671"/>
                    <a:pt x="2760" y="1595"/>
                    <a:pt x="2836" y="1551"/>
                  </a:cubicBezTo>
                  <a:cubicBezTo>
                    <a:pt x="2866" y="1535"/>
                    <a:pt x="2896" y="1505"/>
                    <a:pt x="2926" y="1491"/>
                  </a:cubicBezTo>
                  <a:cubicBezTo>
                    <a:pt x="3116" y="1333"/>
                    <a:pt x="3289" y="1166"/>
                    <a:pt x="3417" y="964"/>
                  </a:cubicBezTo>
                  <a:close/>
                  <a:moveTo>
                    <a:pt x="2724" y="3046"/>
                  </a:moveTo>
                  <a:cubicBezTo>
                    <a:pt x="2695" y="3244"/>
                    <a:pt x="2681" y="3445"/>
                    <a:pt x="2686" y="3651"/>
                  </a:cubicBezTo>
                  <a:cubicBezTo>
                    <a:pt x="2820" y="4400"/>
                    <a:pt x="2880" y="5150"/>
                    <a:pt x="2716" y="6004"/>
                  </a:cubicBezTo>
                  <a:cubicBezTo>
                    <a:pt x="2506" y="5705"/>
                    <a:pt x="2520" y="5465"/>
                    <a:pt x="2506" y="5210"/>
                  </a:cubicBezTo>
                  <a:cubicBezTo>
                    <a:pt x="2446" y="4565"/>
                    <a:pt x="2640" y="3935"/>
                    <a:pt x="2686" y="3291"/>
                  </a:cubicBezTo>
                  <a:cubicBezTo>
                    <a:pt x="2678" y="3206"/>
                    <a:pt x="2702" y="3126"/>
                    <a:pt x="2724" y="3046"/>
                  </a:cubicBezTo>
                  <a:close/>
                  <a:moveTo>
                    <a:pt x="32930" y="0"/>
                  </a:moveTo>
                  <a:cubicBezTo>
                    <a:pt x="32888" y="0"/>
                    <a:pt x="32844" y="2"/>
                    <a:pt x="32800" y="6"/>
                  </a:cubicBezTo>
                  <a:cubicBezTo>
                    <a:pt x="32222" y="58"/>
                    <a:pt x="31649" y="70"/>
                    <a:pt x="31075" y="70"/>
                  </a:cubicBezTo>
                  <a:cubicBezTo>
                    <a:pt x="30639" y="70"/>
                    <a:pt x="30203" y="63"/>
                    <a:pt x="29766" y="63"/>
                  </a:cubicBezTo>
                  <a:cubicBezTo>
                    <a:pt x="29628" y="63"/>
                    <a:pt x="29489" y="64"/>
                    <a:pt x="29351" y="66"/>
                  </a:cubicBezTo>
                  <a:cubicBezTo>
                    <a:pt x="28601" y="73"/>
                    <a:pt x="27851" y="73"/>
                    <a:pt x="27101" y="73"/>
                  </a:cubicBezTo>
                  <a:cubicBezTo>
                    <a:pt x="26351" y="73"/>
                    <a:pt x="25602" y="73"/>
                    <a:pt x="24852" y="81"/>
                  </a:cubicBezTo>
                  <a:lnTo>
                    <a:pt x="23622" y="81"/>
                  </a:lnTo>
                  <a:cubicBezTo>
                    <a:pt x="23336" y="96"/>
                    <a:pt x="23096" y="126"/>
                    <a:pt x="22962" y="501"/>
                  </a:cubicBezTo>
                  <a:cubicBezTo>
                    <a:pt x="22922" y="607"/>
                    <a:pt x="22862" y="657"/>
                    <a:pt x="22802" y="657"/>
                  </a:cubicBezTo>
                  <a:cubicBezTo>
                    <a:pt x="22726" y="657"/>
                    <a:pt x="22650" y="576"/>
                    <a:pt x="22617" y="426"/>
                  </a:cubicBezTo>
                  <a:cubicBezTo>
                    <a:pt x="22579" y="184"/>
                    <a:pt x="22475" y="104"/>
                    <a:pt x="22307" y="104"/>
                  </a:cubicBezTo>
                  <a:cubicBezTo>
                    <a:pt x="22277" y="104"/>
                    <a:pt x="22246" y="107"/>
                    <a:pt x="22212" y="111"/>
                  </a:cubicBezTo>
                  <a:cubicBezTo>
                    <a:pt x="22182" y="113"/>
                    <a:pt x="22151" y="114"/>
                    <a:pt x="22121" y="114"/>
                  </a:cubicBezTo>
                  <a:cubicBezTo>
                    <a:pt x="22041" y="114"/>
                    <a:pt x="21961" y="109"/>
                    <a:pt x="21882" y="109"/>
                  </a:cubicBezTo>
                  <a:cubicBezTo>
                    <a:pt x="21797" y="109"/>
                    <a:pt x="21712" y="115"/>
                    <a:pt x="21627" y="141"/>
                  </a:cubicBezTo>
                  <a:lnTo>
                    <a:pt x="20067" y="141"/>
                  </a:lnTo>
                  <a:cubicBezTo>
                    <a:pt x="17577" y="156"/>
                    <a:pt x="15104" y="141"/>
                    <a:pt x="12628" y="216"/>
                  </a:cubicBezTo>
                  <a:cubicBezTo>
                    <a:pt x="12465" y="224"/>
                    <a:pt x="12301" y="227"/>
                    <a:pt x="12137" y="227"/>
                  </a:cubicBezTo>
                  <a:cubicBezTo>
                    <a:pt x="11880" y="227"/>
                    <a:pt x="11623" y="220"/>
                    <a:pt x="11365" y="220"/>
                  </a:cubicBezTo>
                  <a:cubicBezTo>
                    <a:pt x="11202" y="220"/>
                    <a:pt x="11038" y="223"/>
                    <a:pt x="10874" y="231"/>
                  </a:cubicBezTo>
                  <a:cubicBezTo>
                    <a:pt x="10591" y="248"/>
                    <a:pt x="10308" y="250"/>
                    <a:pt x="10025" y="250"/>
                  </a:cubicBezTo>
                  <a:cubicBezTo>
                    <a:pt x="9926" y="250"/>
                    <a:pt x="9826" y="250"/>
                    <a:pt x="9727" y="250"/>
                  </a:cubicBezTo>
                  <a:cubicBezTo>
                    <a:pt x="9344" y="250"/>
                    <a:pt x="8962" y="253"/>
                    <a:pt x="8579" y="291"/>
                  </a:cubicBezTo>
                  <a:cubicBezTo>
                    <a:pt x="8318" y="310"/>
                    <a:pt x="8057" y="316"/>
                    <a:pt x="7794" y="316"/>
                  </a:cubicBezTo>
                  <a:cubicBezTo>
                    <a:pt x="7439" y="316"/>
                    <a:pt x="7082" y="306"/>
                    <a:pt x="6720" y="306"/>
                  </a:cubicBezTo>
                  <a:cubicBezTo>
                    <a:pt x="5745" y="306"/>
                    <a:pt x="4770" y="321"/>
                    <a:pt x="3796" y="321"/>
                  </a:cubicBezTo>
                  <a:cubicBezTo>
                    <a:pt x="3760" y="469"/>
                    <a:pt x="3774" y="603"/>
                    <a:pt x="3808" y="733"/>
                  </a:cubicBezTo>
                  <a:lnTo>
                    <a:pt x="3808" y="733"/>
                  </a:lnTo>
                  <a:cubicBezTo>
                    <a:pt x="3777" y="695"/>
                    <a:pt x="3735" y="666"/>
                    <a:pt x="3676" y="651"/>
                  </a:cubicBezTo>
                  <a:cubicBezTo>
                    <a:pt x="3670" y="649"/>
                    <a:pt x="3664" y="648"/>
                    <a:pt x="3658" y="648"/>
                  </a:cubicBezTo>
                  <a:cubicBezTo>
                    <a:pt x="3619" y="648"/>
                    <a:pt x="3572" y="690"/>
                    <a:pt x="3527" y="754"/>
                  </a:cubicBezTo>
                  <a:lnTo>
                    <a:pt x="3527" y="754"/>
                  </a:lnTo>
                  <a:cubicBezTo>
                    <a:pt x="3581" y="625"/>
                    <a:pt x="3617" y="483"/>
                    <a:pt x="3630" y="321"/>
                  </a:cubicBezTo>
                  <a:lnTo>
                    <a:pt x="3360" y="321"/>
                  </a:lnTo>
                  <a:cubicBezTo>
                    <a:pt x="3286" y="361"/>
                    <a:pt x="3214" y="405"/>
                    <a:pt x="3144" y="455"/>
                  </a:cubicBezTo>
                  <a:lnTo>
                    <a:pt x="3144" y="455"/>
                  </a:lnTo>
                  <a:cubicBezTo>
                    <a:pt x="3153" y="441"/>
                    <a:pt x="3161" y="427"/>
                    <a:pt x="3166" y="411"/>
                  </a:cubicBezTo>
                  <a:cubicBezTo>
                    <a:pt x="3224" y="315"/>
                    <a:pt x="3201" y="286"/>
                    <a:pt x="3153" y="286"/>
                  </a:cubicBezTo>
                  <a:cubicBezTo>
                    <a:pt x="3126" y="286"/>
                    <a:pt x="3092" y="295"/>
                    <a:pt x="3060" y="306"/>
                  </a:cubicBezTo>
                  <a:cubicBezTo>
                    <a:pt x="2326" y="321"/>
                    <a:pt x="1606" y="321"/>
                    <a:pt x="871" y="336"/>
                  </a:cubicBezTo>
                  <a:cubicBezTo>
                    <a:pt x="451" y="351"/>
                    <a:pt x="256" y="756"/>
                    <a:pt x="451" y="1161"/>
                  </a:cubicBezTo>
                  <a:cubicBezTo>
                    <a:pt x="556" y="1371"/>
                    <a:pt x="691" y="1505"/>
                    <a:pt x="841" y="1641"/>
                  </a:cubicBezTo>
                  <a:cubicBezTo>
                    <a:pt x="946" y="1731"/>
                    <a:pt x="1051" y="1791"/>
                    <a:pt x="1111" y="1941"/>
                  </a:cubicBezTo>
                  <a:cubicBezTo>
                    <a:pt x="931" y="2075"/>
                    <a:pt x="751" y="2195"/>
                    <a:pt x="556" y="2315"/>
                  </a:cubicBezTo>
                  <a:cubicBezTo>
                    <a:pt x="181" y="2571"/>
                    <a:pt x="31" y="3051"/>
                    <a:pt x="196" y="3485"/>
                  </a:cubicBezTo>
                  <a:cubicBezTo>
                    <a:pt x="226" y="3575"/>
                    <a:pt x="286" y="3651"/>
                    <a:pt x="331" y="3725"/>
                  </a:cubicBezTo>
                  <a:cubicBezTo>
                    <a:pt x="511" y="3950"/>
                    <a:pt x="691" y="4145"/>
                    <a:pt x="886" y="4340"/>
                  </a:cubicBezTo>
                  <a:cubicBezTo>
                    <a:pt x="991" y="4460"/>
                    <a:pt x="976" y="4580"/>
                    <a:pt x="826" y="4610"/>
                  </a:cubicBezTo>
                  <a:cubicBezTo>
                    <a:pt x="631" y="4670"/>
                    <a:pt x="511" y="4820"/>
                    <a:pt x="391" y="4970"/>
                  </a:cubicBezTo>
                  <a:cubicBezTo>
                    <a:pt x="61" y="5345"/>
                    <a:pt x="77" y="5465"/>
                    <a:pt x="346" y="5945"/>
                  </a:cubicBezTo>
                  <a:cubicBezTo>
                    <a:pt x="376" y="6004"/>
                    <a:pt x="421" y="6034"/>
                    <a:pt x="466" y="6094"/>
                  </a:cubicBezTo>
                  <a:cubicBezTo>
                    <a:pt x="721" y="6380"/>
                    <a:pt x="961" y="6680"/>
                    <a:pt x="1216" y="6980"/>
                  </a:cubicBezTo>
                  <a:cubicBezTo>
                    <a:pt x="1066" y="7040"/>
                    <a:pt x="901" y="7114"/>
                    <a:pt x="721" y="7174"/>
                  </a:cubicBezTo>
                  <a:cubicBezTo>
                    <a:pt x="376" y="7280"/>
                    <a:pt x="226" y="7610"/>
                    <a:pt x="77" y="7924"/>
                  </a:cubicBezTo>
                  <a:cubicBezTo>
                    <a:pt x="1" y="8090"/>
                    <a:pt x="1" y="8314"/>
                    <a:pt x="106" y="8480"/>
                  </a:cubicBezTo>
                  <a:cubicBezTo>
                    <a:pt x="271" y="8750"/>
                    <a:pt x="436" y="9020"/>
                    <a:pt x="706" y="9184"/>
                  </a:cubicBezTo>
                  <a:cubicBezTo>
                    <a:pt x="946" y="9334"/>
                    <a:pt x="1156" y="9544"/>
                    <a:pt x="1381" y="9739"/>
                  </a:cubicBezTo>
                  <a:cubicBezTo>
                    <a:pt x="1321" y="9784"/>
                    <a:pt x="1306" y="9799"/>
                    <a:pt x="1291" y="9814"/>
                  </a:cubicBezTo>
                  <a:cubicBezTo>
                    <a:pt x="886" y="10024"/>
                    <a:pt x="571" y="10339"/>
                    <a:pt x="346" y="10774"/>
                  </a:cubicBezTo>
                  <a:cubicBezTo>
                    <a:pt x="286" y="10879"/>
                    <a:pt x="271" y="10954"/>
                    <a:pt x="316" y="11074"/>
                  </a:cubicBezTo>
                  <a:cubicBezTo>
                    <a:pt x="436" y="11493"/>
                    <a:pt x="721" y="11673"/>
                    <a:pt x="1081" y="11749"/>
                  </a:cubicBezTo>
                  <a:cubicBezTo>
                    <a:pt x="1198" y="11774"/>
                    <a:pt x="1310" y="11789"/>
                    <a:pt x="1416" y="11789"/>
                  </a:cubicBezTo>
                  <a:cubicBezTo>
                    <a:pt x="1744" y="11789"/>
                    <a:pt x="2016" y="11647"/>
                    <a:pt x="2220" y="11239"/>
                  </a:cubicBezTo>
                  <a:cubicBezTo>
                    <a:pt x="2356" y="10969"/>
                    <a:pt x="2580" y="10774"/>
                    <a:pt x="2866" y="10714"/>
                  </a:cubicBezTo>
                  <a:cubicBezTo>
                    <a:pt x="2904" y="10704"/>
                    <a:pt x="2938" y="10700"/>
                    <a:pt x="2969" y="10700"/>
                  </a:cubicBezTo>
                  <a:cubicBezTo>
                    <a:pt x="3134" y="10700"/>
                    <a:pt x="3196" y="10832"/>
                    <a:pt x="3120" y="11059"/>
                  </a:cubicBezTo>
                  <a:cubicBezTo>
                    <a:pt x="3076" y="11193"/>
                    <a:pt x="2986" y="11313"/>
                    <a:pt x="2910" y="11449"/>
                  </a:cubicBezTo>
                  <a:cubicBezTo>
                    <a:pt x="2850" y="11553"/>
                    <a:pt x="2730" y="11659"/>
                    <a:pt x="2836" y="11809"/>
                  </a:cubicBezTo>
                  <a:cubicBezTo>
                    <a:pt x="2910" y="11809"/>
                    <a:pt x="2986" y="11823"/>
                    <a:pt x="3060" y="11823"/>
                  </a:cubicBezTo>
                  <a:lnTo>
                    <a:pt x="25226" y="11823"/>
                  </a:lnTo>
                  <a:cubicBezTo>
                    <a:pt x="25395" y="11748"/>
                    <a:pt x="25564" y="11568"/>
                    <a:pt x="25729" y="11568"/>
                  </a:cubicBezTo>
                  <a:cubicBezTo>
                    <a:pt x="25828" y="11568"/>
                    <a:pt x="25926" y="11632"/>
                    <a:pt x="26021" y="11823"/>
                  </a:cubicBezTo>
                  <a:lnTo>
                    <a:pt x="30521" y="11823"/>
                  </a:lnTo>
                  <a:cubicBezTo>
                    <a:pt x="30768" y="11650"/>
                    <a:pt x="31019" y="11589"/>
                    <a:pt x="31271" y="11589"/>
                  </a:cubicBezTo>
                  <a:cubicBezTo>
                    <a:pt x="31628" y="11589"/>
                    <a:pt x="31989" y="11712"/>
                    <a:pt x="32350" y="11809"/>
                  </a:cubicBezTo>
                  <a:lnTo>
                    <a:pt x="33370" y="11809"/>
                  </a:lnTo>
                  <a:cubicBezTo>
                    <a:pt x="33384" y="11749"/>
                    <a:pt x="33384" y="11689"/>
                    <a:pt x="33340" y="11659"/>
                  </a:cubicBezTo>
                  <a:cubicBezTo>
                    <a:pt x="32875" y="11269"/>
                    <a:pt x="32455" y="10789"/>
                    <a:pt x="31810" y="10789"/>
                  </a:cubicBezTo>
                  <a:cubicBezTo>
                    <a:pt x="31761" y="10787"/>
                    <a:pt x="31711" y="10786"/>
                    <a:pt x="31661" y="10786"/>
                  </a:cubicBezTo>
                  <a:cubicBezTo>
                    <a:pt x="31497" y="10786"/>
                    <a:pt x="31331" y="10795"/>
                    <a:pt x="31164" y="10795"/>
                  </a:cubicBezTo>
                  <a:cubicBezTo>
                    <a:pt x="30980" y="10795"/>
                    <a:pt x="30795" y="10785"/>
                    <a:pt x="30611" y="10744"/>
                  </a:cubicBezTo>
                  <a:cubicBezTo>
                    <a:pt x="30431" y="10699"/>
                    <a:pt x="30251" y="10714"/>
                    <a:pt x="30071" y="10639"/>
                  </a:cubicBezTo>
                  <a:cubicBezTo>
                    <a:pt x="29921" y="10579"/>
                    <a:pt x="29651" y="10594"/>
                    <a:pt x="29665" y="10384"/>
                  </a:cubicBezTo>
                  <a:cubicBezTo>
                    <a:pt x="29685" y="10211"/>
                    <a:pt x="29816" y="10176"/>
                    <a:pt x="29958" y="10176"/>
                  </a:cubicBezTo>
                  <a:cubicBezTo>
                    <a:pt x="30026" y="10176"/>
                    <a:pt x="30097" y="10184"/>
                    <a:pt x="30161" y="10189"/>
                  </a:cubicBezTo>
                  <a:cubicBezTo>
                    <a:pt x="30565" y="10189"/>
                    <a:pt x="30940" y="10369"/>
                    <a:pt x="31315" y="10474"/>
                  </a:cubicBezTo>
                  <a:cubicBezTo>
                    <a:pt x="31405" y="10489"/>
                    <a:pt x="31480" y="10504"/>
                    <a:pt x="31570" y="10534"/>
                  </a:cubicBezTo>
                  <a:cubicBezTo>
                    <a:pt x="31600" y="10534"/>
                    <a:pt x="31630" y="10549"/>
                    <a:pt x="31660" y="10564"/>
                  </a:cubicBezTo>
                  <a:cubicBezTo>
                    <a:pt x="31727" y="10574"/>
                    <a:pt x="31795" y="10614"/>
                    <a:pt x="31866" y="10614"/>
                  </a:cubicBezTo>
                  <a:cubicBezTo>
                    <a:pt x="31906" y="10614"/>
                    <a:pt x="31947" y="10601"/>
                    <a:pt x="31990" y="10564"/>
                  </a:cubicBezTo>
                  <a:cubicBezTo>
                    <a:pt x="31990" y="10549"/>
                    <a:pt x="31990" y="10519"/>
                    <a:pt x="32005" y="10504"/>
                  </a:cubicBezTo>
                  <a:cubicBezTo>
                    <a:pt x="31990" y="10474"/>
                    <a:pt x="31990" y="10429"/>
                    <a:pt x="31960" y="10399"/>
                  </a:cubicBezTo>
                  <a:cubicBezTo>
                    <a:pt x="31945" y="10369"/>
                    <a:pt x="31915" y="10354"/>
                    <a:pt x="31900" y="10324"/>
                  </a:cubicBezTo>
                  <a:cubicBezTo>
                    <a:pt x="31840" y="10279"/>
                    <a:pt x="31795" y="10219"/>
                    <a:pt x="31750" y="10159"/>
                  </a:cubicBezTo>
                  <a:cubicBezTo>
                    <a:pt x="31300" y="9765"/>
                    <a:pt x="30849" y="9344"/>
                    <a:pt x="30236" y="9344"/>
                  </a:cubicBezTo>
                  <a:cubicBezTo>
                    <a:pt x="30196" y="9344"/>
                    <a:pt x="30156" y="9346"/>
                    <a:pt x="30115" y="9349"/>
                  </a:cubicBezTo>
                  <a:cubicBezTo>
                    <a:pt x="30105" y="9351"/>
                    <a:pt x="30094" y="9351"/>
                    <a:pt x="30084" y="9351"/>
                  </a:cubicBezTo>
                  <a:cubicBezTo>
                    <a:pt x="29972" y="9351"/>
                    <a:pt x="29849" y="9286"/>
                    <a:pt x="29725" y="9244"/>
                  </a:cubicBezTo>
                  <a:cubicBezTo>
                    <a:pt x="29455" y="9169"/>
                    <a:pt x="29201" y="9064"/>
                    <a:pt x="28961" y="8900"/>
                  </a:cubicBezTo>
                  <a:cubicBezTo>
                    <a:pt x="28871" y="8824"/>
                    <a:pt x="28751" y="8764"/>
                    <a:pt x="28811" y="8614"/>
                  </a:cubicBezTo>
                  <a:cubicBezTo>
                    <a:pt x="28838" y="8560"/>
                    <a:pt x="28878" y="8542"/>
                    <a:pt x="28921" y="8542"/>
                  </a:cubicBezTo>
                  <a:cubicBezTo>
                    <a:pt x="28973" y="8542"/>
                    <a:pt x="29032" y="8568"/>
                    <a:pt x="29081" y="8584"/>
                  </a:cubicBezTo>
                  <a:cubicBezTo>
                    <a:pt x="29591" y="8764"/>
                    <a:pt x="30085" y="9004"/>
                    <a:pt x="30551" y="9289"/>
                  </a:cubicBezTo>
                  <a:cubicBezTo>
                    <a:pt x="30850" y="9409"/>
                    <a:pt x="31090" y="9634"/>
                    <a:pt x="31375" y="9784"/>
                  </a:cubicBezTo>
                  <a:cubicBezTo>
                    <a:pt x="31420" y="9814"/>
                    <a:pt x="31465" y="9829"/>
                    <a:pt x="31510" y="9844"/>
                  </a:cubicBezTo>
                  <a:cubicBezTo>
                    <a:pt x="31555" y="9859"/>
                    <a:pt x="31585" y="9859"/>
                    <a:pt x="31615" y="9859"/>
                  </a:cubicBezTo>
                  <a:cubicBezTo>
                    <a:pt x="31690" y="9844"/>
                    <a:pt x="31720" y="9784"/>
                    <a:pt x="31735" y="9694"/>
                  </a:cubicBezTo>
                  <a:cubicBezTo>
                    <a:pt x="31735" y="9664"/>
                    <a:pt x="31720" y="9634"/>
                    <a:pt x="31705" y="9589"/>
                  </a:cubicBezTo>
                  <a:lnTo>
                    <a:pt x="31660" y="9499"/>
                  </a:lnTo>
                  <a:cubicBezTo>
                    <a:pt x="31585" y="9364"/>
                    <a:pt x="31495" y="9259"/>
                    <a:pt x="31405" y="9154"/>
                  </a:cubicBezTo>
                  <a:cubicBezTo>
                    <a:pt x="31060" y="8750"/>
                    <a:pt x="30761" y="8284"/>
                    <a:pt x="30475" y="7820"/>
                  </a:cubicBezTo>
                  <a:cubicBezTo>
                    <a:pt x="30401" y="7714"/>
                    <a:pt x="30281" y="7564"/>
                    <a:pt x="30385" y="7460"/>
                  </a:cubicBezTo>
                  <a:cubicBezTo>
                    <a:pt x="30413" y="7431"/>
                    <a:pt x="30441" y="7420"/>
                    <a:pt x="30467" y="7420"/>
                  </a:cubicBezTo>
                  <a:cubicBezTo>
                    <a:pt x="30552" y="7420"/>
                    <a:pt x="30625" y="7541"/>
                    <a:pt x="30671" y="7610"/>
                  </a:cubicBezTo>
                  <a:cubicBezTo>
                    <a:pt x="30985" y="8044"/>
                    <a:pt x="31285" y="8480"/>
                    <a:pt x="31480" y="8990"/>
                  </a:cubicBezTo>
                  <a:cubicBezTo>
                    <a:pt x="31885" y="9874"/>
                    <a:pt x="32365" y="10684"/>
                    <a:pt x="33070" y="11283"/>
                  </a:cubicBezTo>
                  <a:cubicBezTo>
                    <a:pt x="33100" y="11299"/>
                    <a:pt x="33130" y="11329"/>
                    <a:pt x="33160" y="11343"/>
                  </a:cubicBezTo>
                  <a:cubicBezTo>
                    <a:pt x="33174" y="11359"/>
                    <a:pt x="33190" y="11359"/>
                    <a:pt x="33204" y="11373"/>
                  </a:cubicBezTo>
                  <a:lnTo>
                    <a:pt x="33294" y="11419"/>
                  </a:lnTo>
                  <a:cubicBezTo>
                    <a:pt x="33324" y="11419"/>
                    <a:pt x="33354" y="11419"/>
                    <a:pt x="33384" y="11389"/>
                  </a:cubicBezTo>
                  <a:cubicBezTo>
                    <a:pt x="33474" y="11149"/>
                    <a:pt x="33280" y="11014"/>
                    <a:pt x="33234" y="10819"/>
                  </a:cubicBezTo>
                  <a:cubicBezTo>
                    <a:pt x="33220" y="10774"/>
                    <a:pt x="33204" y="10744"/>
                    <a:pt x="33204" y="10714"/>
                  </a:cubicBezTo>
                  <a:cubicBezTo>
                    <a:pt x="33174" y="10654"/>
                    <a:pt x="33160" y="10609"/>
                    <a:pt x="33130" y="10549"/>
                  </a:cubicBezTo>
                  <a:cubicBezTo>
                    <a:pt x="32830" y="9904"/>
                    <a:pt x="32455" y="9304"/>
                    <a:pt x="32230" y="8614"/>
                  </a:cubicBezTo>
                  <a:cubicBezTo>
                    <a:pt x="32170" y="8420"/>
                    <a:pt x="31990" y="8104"/>
                    <a:pt x="32170" y="8014"/>
                  </a:cubicBezTo>
                  <a:cubicBezTo>
                    <a:pt x="32193" y="8004"/>
                    <a:pt x="32214" y="7999"/>
                    <a:pt x="32234" y="7999"/>
                  </a:cubicBezTo>
                  <a:cubicBezTo>
                    <a:pt x="32389" y="7999"/>
                    <a:pt x="32479" y="8278"/>
                    <a:pt x="32545" y="8464"/>
                  </a:cubicBezTo>
                  <a:cubicBezTo>
                    <a:pt x="32800" y="9094"/>
                    <a:pt x="33040" y="9739"/>
                    <a:pt x="33160" y="10414"/>
                  </a:cubicBezTo>
                  <a:cubicBezTo>
                    <a:pt x="33234" y="10834"/>
                    <a:pt x="33400" y="11209"/>
                    <a:pt x="33594" y="11569"/>
                  </a:cubicBezTo>
                  <a:cubicBezTo>
                    <a:pt x="33640" y="11673"/>
                    <a:pt x="33730" y="11749"/>
                    <a:pt x="33804" y="11823"/>
                  </a:cubicBezTo>
                  <a:cubicBezTo>
                    <a:pt x="34150" y="11793"/>
                    <a:pt x="34164" y="11779"/>
                    <a:pt x="34180" y="11419"/>
                  </a:cubicBezTo>
                  <a:cubicBezTo>
                    <a:pt x="34180" y="11253"/>
                    <a:pt x="34164" y="11089"/>
                    <a:pt x="34134" y="10924"/>
                  </a:cubicBezTo>
                  <a:cubicBezTo>
                    <a:pt x="34044" y="10564"/>
                    <a:pt x="33864" y="10279"/>
                    <a:pt x="33700" y="9964"/>
                  </a:cubicBezTo>
                  <a:cubicBezTo>
                    <a:pt x="33670" y="9889"/>
                    <a:pt x="33580" y="9799"/>
                    <a:pt x="33670" y="9709"/>
                  </a:cubicBezTo>
                  <a:cubicBezTo>
                    <a:pt x="33940" y="9469"/>
                    <a:pt x="33954" y="9050"/>
                    <a:pt x="34210" y="8794"/>
                  </a:cubicBezTo>
                  <a:cubicBezTo>
                    <a:pt x="34330" y="8660"/>
                    <a:pt x="34344" y="8480"/>
                    <a:pt x="34284" y="8284"/>
                  </a:cubicBezTo>
                  <a:cubicBezTo>
                    <a:pt x="34194" y="8014"/>
                    <a:pt x="34060" y="7774"/>
                    <a:pt x="33894" y="7550"/>
                  </a:cubicBezTo>
                  <a:cubicBezTo>
                    <a:pt x="33804" y="7414"/>
                    <a:pt x="33790" y="7324"/>
                    <a:pt x="33940" y="7204"/>
                  </a:cubicBezTo>
                  <a:cubicBezTo>
                    <a:pt x="34434" y="6800"/>
                    <a:pt x="34540" y="6230"/>
                    <a:pt x="34284" y="5615"/>
                  </a:cubicBezTo>
                  <a:cubicBezTo>
                    <a:pt x="34180" y="5390"/>
                    <a:pt x="34044" y="5210"/>
                    <a:pt x="33880" y="5030"/>
                  </a:cubicBezTo>
                  <a:cubicBezTo>
                    <a:pt x="33700" y="4805"/>
                    <a:pt x="33700" y="4760"/>
                    <a:pt x="33910" y="4595"/>
                  </a:cubicBezTo>
                  <a:cubicBezTo>
                    <a:pt x="34164" y="4400"/>
                    <a:pt x="34254" y="4145"/>
                    <a:pt x="34194" y="3815"/>
                  </a:cubicBezTo>
                  <a:cubicBezTo>
                    <a:pt x="34180" y="3711"/>
                    <a:pt x="34180" y="3591"/>
                    <a:pt x="34180" y="3485"/>
                  </a:cubicBezTo>
                  <a:cubicBezTo>
                    <a:pt x="34130" y="3421"/>
                    <a:pt x="34073" y="3404"/>
                    <a:pt x="34013" y="3404"/>
                  </a:cubicBezTo>
                  <a:cubicBezTo>
                    <a:pt x="33946" y="3404"/>
                    <a:pt x="33876" y="3425"/>
                    <a:pt x="33804" y="3425"/>
                  </a:cubicBezTo>
                  <a:cubicBezTo>
                    <a:pt x="33782" y="3430"/>
                    <a:pt x="33760" y="3433"/>
                    <a:pt x="33739" y="3433"/>
                  </a:cubicBezTo>
                  <a:cubicBezTo>
                    <a:pt x="33688" y="3433"/>
                    <a:pt x="33641" y="3414"/>
                    <a:pt x="33610" y="3351"/>
                  </a:cubicBezTo>
                  <a:cubicBezTo>
                    <a:pt x="33580" y="3261"/>
                    <a:pt x="33654" y="3201"/>
                    <a:pt x="33700" y="3155"/>
                  </a:cubicBezTo>
                  <a:cubicBezTo>
                    <a:pt x="33804" y="3051"/>
                    <a:pt x="33924" y="2975"/>
                    <a:pt x="33954" y="2811"/>
                  </a:cubicBezTo>
                  <a:cubicBezTo>
                    <a:pt x="33940" y="2781"/>
                    <a:pt x="33924" y="2751"/>
                    <a:pt x="33894" y="2721"/>
                  </a:cubicBezTo>
                  <a:cubicBezTo>
                    <a:pt x="33654" y="2405"/>
                    <a:pt x="33504" y="2045"/>
                    <a:pt x="33834" y="1731"/>
                  </a:cubicBezTo>
                  <a:cubicBezTo>
                    <a:pt x="34180" y="1385"/>
                    <a:pt x="34180" y="995"/>
                    <a:pt x="34104" y="561"/>
                  </a:cubicBezTo>
                  <a:cubicBezTo>
                    <a:pt x="33761" y="217"/>
                    <a:pt x="33392" y="0"/>
                    <a:pt x="32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 rot="1242556">
              <a:off x="-537218" y="4314817"/>
              <a:ext cx="179886" cy="124783"/>
            </a:xfrm>
            <a:custGeom>
              <a:avLst/>
              <a:gdLst/>
              <a:ahLst/>
              <a:cxnLst/>
              <a:rect l="l" t="t" r="r" b="b"/>
              <a:pathLst>
                <a:path w="4110" h="2851" extrusionOk="0">
                  <a:moveTo>
                    <a:pt x="1845" y="1"/>
                  </a:moveTo>
                  <a:cubicBezTo>
                    <a:pt x="1755" y="61"/>
                    <a:pt x="1725" y="151"/>
                    <a:pt x="1695" y="256"/>
                  </a:cubicBezTo>
                  <a:cubicBezTo>
                    <a:pt x="1770" y="376"/>
                    <a:pt x="1845" y="481"/>
                    <a:pt x="1920" y="586"/>
                  </a:cubicBezTo>
                  <a:cubicBezTo>
                    <a:pt x="1935" y="616"/>
                    <a:pt x="1965" y="646"/>
                    <a:pt x="1980" y="676"/>
                  </a:cubicBezTo>
                  <a:cubicBezTo>
                    <a:pt x="2055" y="766"/>
                    <a:pt x="2025" y="916"/>
                    <a:pt x="2130" y="991"/>
                  </a:cubicBezTo>
                  <a:cubicBezTo>
                    <a:pt x="2160" y="1021"/>
                    <a:pt x="2175" y="1051"/>
                    <a:pt x="2205" y="1081"/>
                  </a:cubicBezTo>
                  <a:lnTo>
                    <a:pt x="2160" y="1036"/>
                  </a:lnTo>
                  <a:cubicBezTo>
                    <a:pt x="2145" y="1036"/>
                    <a:pt x="2145" y="1021"/>
                    <a:pt x="2130" y="1006"/>
                  </a:cubicBezTo>
                  <a:lnTo>
                    <a:pt x="2070" y="946"/>
                  </a:lnTo>
                  <a:cubicBezTo>
                    <a:pt x="2010" y="871"/>
                    <a:pt x="1905" y="916"/>
                    <a:pt x="1845" y="841"/>
                  </a:cubicBezTo>
                  <a:lnTo>
                    <a:pt x="1770" y="766"/>
                  </a:lnTo>
                  <a:cubicBezTo>
                    <a:pt x="1455" y="616"/>
                    <a:pt x="1215" y="331"/>
                    <a:pt x="886" y="256"/>
                  </a:cubicBezTo>
                  <a:cubicBezTo>
                    <a:pt x="811" y="301"/>
                    <a:pt x="732" y="316"/>
                    <a:pt x="651" y="316"/>
                  </a:cubicBezTo>
                  <a:cubicBezTo>
                    <a:pt x="570" y="316"/>
                    <a:pt x="488" y="301"/>
                    <a:pt x="406" y="286"/>
                  </a:cubicBezTo>
                  <a:cubicBezTo>
                    <a:pt x="338" y="271"/>
                    <a:pt x="266" y="249"/>
                    <a:pt x="197" y="249"/>
                  </a:cubicBezTo>
                  <a:cubicBezTo>
                    <a:pt x="128" y="249"/>
                    <a:pt x="60" y="271"/>
                    <a:pt x="0" y="346"/>
                  </a:cubicBezTo>
                  <a:cubicBezTo>
                    <a:pt x="226" y="481"/>
                    <a:pt x="450" y="511"/>
                    <a:pt x="690" y="511"/>
                  </a:cubicBezTo>
                  <a:cubicBezTo>
                    <a:pt x="728" y="511"/>
                    <a:pt x="766" y="510"/>
                    <a:pt x="803" y="510"/>
                  </a:cubicBezTo>
                  <a:cubicBezTo>
                    <a:pt x="899" y="510"/>
                    <a:pt x="993" y="517"/>
                    <a:pt x="1080" y="571"/>
                  </a:cubicBezTo>
                  <a:cubicBezTo>
                    <a:pt x="1425" y="811"/>
                    <a:pt x="1770" y="1021"/>
                    <a:pt x="2070" y="1336"/>
                  </a:cubicBezTo>
                  <a:cubicBezTo>
                    <a:pt x="2100" y="1396"/>
                    <a:pt x="2175" y="1381"/>
                    <a:pt x="2205" y="1426"/>
                  </a:cubicBezTo>
                  <a:lnTo>
                    <a:pt x="2280" y="1501"/>
                  </a:lnTo>
                  <a:lnTo>
                    <a:pt x="2295" y="1501"/>
                  </a:lnTo>
                  <a:cubicBezTo>
                    <a:pt x="2220" y="1591"/>
                    <a:pt x="2550" y="1606"/>
                    <a:pt x="2310" y="1726"/>
                  </a:cubicBezTo>
                  <a:cubicBezTo>
                    <a:pt x="2160" y="1726"/>
                    <a:pt x="1995" y="1711"/>
                    <a:pt x="1845" y="1711"/>
                  </a:cubicBezTo>
                  <a:cubicBezTo>
                    <a:pt x="1709" y="1711"/>
                    <a:pt x="1572" y="1698"/>
                    <a:pt x="1437" y="1698"/>
                  </a:cubicBezTo>
                  <a:cubicBezTo>
                    <a:pt x="1247" y="1698"/>
                    <a:pt x="1061" y="1723"/>
                    <a:pt x="886" y="1846"/>
                  </a:cubicBezTo>
                  <a:cubicBezTo>
                    <a:pt x="952" y="1912"/>
                    <a:pt x="1024" y="1925"/>
                    <a:pt x="1099" y="1925"/>
                  </a:cubicBezTo>
                  <a:cubicBezTo>
                    <a:pt x="1142" y="1925"/>
                    <a:pt x="1186" y="1921"/>
                    <a:pt x="1230" y="1921"/>
                  </a:cubicBezTo>
                  <a:lnTo>
                    <a:pt x="2205" y="1921"/>
                  </a:lnTo>
                  <a:cubicBezTo>
                    <a:pt x="2310" y="1936"/>
                    <a:pt x="2400" y="1921"/>
                    <a:pt x="2490" y="1966"/>
                  </a:cubicBezTo>
                  <a:cubicBezTo>
                    <a:pt x="2910" y="2236"/>
                    <a:pt x="3329" y="2476"/>
                    <a:pt x="3675" y="2836"/>
                  </a:cubicBezTo>
                  <a:cubicBezTo>
                    <a:pt x="3825" y="2836"/>
                    <a:pt x="3975" y="2836"/>
                    <a:pt x="4109" y="2850"/>
                  </a:cubicBezTo>
                  <a:cubicBezTo>
                    <a:pt x="4079" y="2760"/>
                    <a:pt x="4049" y="2656"/>
                    <a:pt x="3975" y="2596"/>
                  </a:cubicBezTo>
                  <a:cubicBezTo>
                    <a:pt x="3839" y="2550"/>
                    <a:pt x="3735" y="2476"/>
                    <a:pt x="3599" y="2430"/>
                  </a:cubicBezTo>
                  <a:cubicBezTo>
                    <a:pt x="3585" y="2400"/>
                    <a:pt x="3555" y="2370"/>
                    <a:pt x="3525" y="2340"/>
                  </a:cubicBezTo>
                  <a:cubicBezTo>
                    <a:pt x="3509" y="2310"/>
                    <a:pt x="3479" y="2296"/>
                    <a:pt x="3449" y="2266"/>
                  </a:cubicBezTo>
                  <a:cubicBezTo>
                    <a:pt x="3269" y="2041"/>
                    <a:pt x="3015" y="1891"/>
                    <a:pt x="2835" y="1621"/>
                  </a:cubicBezTo>
                  <a:cubicBezTo>
                    <a:pt x="2490" y="1096"/>
                    <a:pt x="2115" y="586"/>
                    <a:pt x="1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1"/>
            <p:cNvSpPr/>
            <p:nvPr/>
          </p:nvSpPr>
          <p:spPr>
            <a:xfrm rot="1242556">
              <a:off x="-1718356" y="3924923"/>
              <a:ext cx="99485" cy="54885"/>
            </a:xfrm>
            <a:custGeom>
              <a:avLst/>
              <a:gdLst/>
              <a:ahLst/>
              <a:cxnLst/>
              <a:rect l="l" t="t" r="r" b="b"/>
              <a:pathLst>
                <a:path w="2273" h="1254" extrusionOk="0">
                  <a:moveTo>
                    <a:pt x="1892" y="1"/>
                  </a:moveTo>
                  <a:cubicBezTo>
                    <a:pt x="1872" y="1"/>
                    <a:pt x="1852" y="2"/>
                    <a:pt x="1830" y="4"/>
                  </a:cubicBezTo>
                  <a:cubicBezTo>
                    <a:pt x="1740" y="19"/>
                    <a:pt x="1650" y="64"/>
                    <a:pt x="1560" y="109"/>
                  </a:cubicBezTo>
                  <a:cubicBezTo>
                    <a:pt x="1336" y="229"/>
                    <a:pt x="1126" y="424"/>
                    <a:pt x="1021" y="663"/>
                  </a:cubicBezTo>
                  <a:cubicBezTo>
                    <a:pt x="850" y="1052"/>
                    <a:pt x="612" y="1196"/>
                    <a:pt x="304" y="1196"/>
                  </a:cubicBezTo>
                  <a:cubicBezTo>
                    <a:pt x="232" y="1196"/>
                    <a:pt x="156" y="1188"/>
                    <a:pt x="76" y="1173"/>
                  </a:cubicBezTo>
                  <a:cubicBezTo>
                    <a:pt x="46" y="1173"/>
                    <a:pt x="31" y="1189"/>
                    <a:pt x="1" y="1189"/>
                  </a:cubicBezTo>
                  <a:cubicBezTo>
                    <a:pt x="55" y="1243"/>
                    <a:pt x="119" y="1254"/>
                    <a:pt x="185" y="1254"/>
                  </a:cubicBezTo>
                  <a:cubicBezTo>
                    <a:pt x="229" y="1254"/>
                    <a:pt x="274" y="1249"/>
                    <a:pt x="316" y="1249"/>
                  </a:cubicBezTo>
                  <a:lnTo>
                    <a:pt x="1756" y="1249"/>
                  </a:lnTo>
                  <a:cubicBezTo>
                    <a:pt x="1756" y="1129"/>
                    <a:pt x="1846" y="1053"/>
                    <a:pt x="1890" y="963"/>
                  </a:cubicBezTo>
                  <a:cubicBezTo>
                    <a:pt x="1996" y="813"/>
                    <a:pt x="2100" y="649"/>
                    <a:pt x="2160" y="484"/>
                  </a:cubicBezTo>
                  <a:cubicBezTo>
                    <a:pt x="2272" y="190"/>
                    <a:pt x="2163" y="1"/>
                    <a:pt x="1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1"/>
            <p:cNvSpPr/>
            <p:nvPr/>
          </p:nvSpPr>
          <p:spPr>
            <a:xfrm rot="1242556">
              <a:off x="-1515999" y="3519686"/>
              <a:ext cx="68978" cy="145747"/>
            </a:xfrm>
            <a:custGeom>
              <a:avLst/>
              <a:gdLst/>
              <a:ahLst/>
              <a:cxnLst/>
              <a:rect l="l" t="t" r="r" b="b"/>
              <a:pathLst>
                <a:path w="1576" h="3330" extrusionOk="0">
                  <a:moveTo>
                    <a:pt x="1110" y="0"/>
                  </a:moveTo>
                  <a:cubicBezTo>
                    <a:pt x="946" y="480"/>
                    <a:pt x="690" y="870"/>
                    <a:pt x="316" y="1154"/>
                  </a:cubicBezTo>
                  <a:cubicBezTo>
                    <a:pt x="316" y="1230"/>
                    <a:pt x="346" y="1290"/>
                    <a:pt x="376" y="1350"/>
                  </a:cubicBezTo>
                  <a:cubicBezTo>
                    <a:pt x="390" y="1634"/>
                    <a:pt x="286" y="1890"/>
                    <a:pt x="240" y="2160"/>
                  </a:cubicBezTo>
                  <a:cubicBezTo>
                    <a:pt x="180" y="2234"/>
                    <a:pt x="240" y="2340"/>
                    <a:pt x="166" y="2414"/>
                  </a:cubicBezTo>
                  <a:cubicBezTo>
                    <a:pt x="196" y="2594"/>
                    <a:pt x="76" y="2744"/>
                    <a:pt x="106" y="2910"/>
                  </a:cubicBezTo>
                  <a:cubicBezTo>
                    <a:pt x="210" y="3030"/>
                    <a:pt x="0" y="3270"/>
                    <a:pt x="240" y="3330"/>
                  </a:cubicBezTo>
                  <a:cubicBezTo>
                    <a:pt x="226" y="2610"/>
                    <a:pt x="466" y="1980"/>
                    <a:pt x="766" y="1364"/>
                  </a:cubicBezTo>
                  <a:cubicBezTo>
                    <a:pt x="840" y="1694"/>
                    <a:pt x="900" y="2010"/>
                    <a:pt x="826" y="2324"/>
                  </a:cubicBezTo>
                  <a:cubicBezTo>
                    <a:pt x="838" y="2326"/>
                    <a:pt x="850" y="2327"/>
                    <a:pt x="860" y="2327"/>
                  </a:cubicBezTo>
                  <a:cubicBezTo>
                    <a:pt x="1042" y="2327"/>
                    <a:pt x="980" y="2094"/>
                    <a:pt x="1050" y="1994"/>
                  </a:cubicBezTo>
                  <a:cubicBezTo>
                    <a:pt x="1066" y="1710"/>
                    <a:pt x="1006" y="1440"/>
                    <a:pt x="946" y="1184"/>
                  </a:cubicBezTo>
                  <a:cubicBezTo>
                    <a:pt x="856" y="840"/>
                    <a:pt x="990" y="600"/>
                    <a:pt x="1170" y="330"/>
                  </a:cubicBezTo>
                  <a:cubicBezTo>
                    <a:pt x="1290" y="600"/>
                    <a:pt x="1350" y="840"/>
                    <a:pt x="1350" y="1110"/>
                  </a:cubicBezTo>
                  <a:cubicBezTo>
                    <a:pt x="1350" y="1244"/>
                    <a:pt x="1320" y="1380"/>
                    <a:pt x="1410" y="1500"/>
                  </a:cubicBezTo>
                  <a:cubicBezTo>
                    <a:pt x="1546" y="1364"/>
                    <a:pt x="1530" y="1170"/>
                    <a:pt x="1576" y="990"/>
                  </a:cubicBezTo>
                  <a:cubicBezTo>
                    <a:pt x="1456" y="660"/>
                    <a:pt x="1350" y="330"/>
                    <a:pt x="1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 rot="1242556">
              <a:off x="-1539493" y="3505926"/>
              <a:ext cx="78826" cy="61713"/>
            </a:xfrm>
            <a:custGeom>
              <a:avLst/>
              <a:gdLst/>
              <a:ahLst/>
              <a:cxnLst/>
              <a:rect l="l" t="t" r="r" b="b"/>
              <a:pathLst>
                <a:path w="1801" h="1410" extrusionOk="0">
                  <a:moveTo>
                    <a:pt x="1611" y="0"/>
                  </a:moveTo>
                  <a:cubicBezTo>
                    <a:pt x="1575" y="0"/>
                    <a:pt x="1539" y="18"/>
                    <a:pt x="1500" y="67"/>
                  </a:cubicBezTo>
                  <a:cubicBezTo>
                    <a:pt x="1505" y="80"/>
                    <a:pt x="1508" y="84"/>
                    <a:pt x="1511" y="84"/>
                  </a:cubicBezTo>
                  <a:cubicBezTo>
                    <a:pt x="1515" y="84"/>
                    <a:pt x="1518" y="73"/>
                    <a:pt x="1523" y="73"/>
                  </a:cubicBezTo>
                  <a:cubicBezTo>
                    <a:pt x="1525" y="73"/>
                    <a:pt x="1527" y="76"/>
                    <a:pt x="1530" y="82"/>
                  </a:cubicBezTo>
                  <a:cubicBezTo>
                    <a:pt x="1636" y="187"/>
                    <a:pt x="1516" y="187"/>
                    <a:pt x="1486" y="187"/>
                  </a:cubicBezTo>
                  <a:cubicBezTo>
                    <a:pt x="1156" y="232"/>
                    <a:pt x="856" y="412"/>
                    <a:pt x="556" y="577"/>
                  </a:cubicBezTo>
                  <a:cubicBezTo>
                    <a:pt x="481" y="636"/>
                    <a:pt x="391" y="682"/>
                    <a:pt x="331" y="742"/>
                  </a:cubicBezTo>
                  <a:cubicBezTo>
                    <a:pt x="241" y="832"/>
                    <a:pt x="136" y="922"/>
                    <a:pt x="61" y="1026"/>
                  </a:cubicBezTo>
                  <a:cubicBezTo>
                    <a:pt x="1" y="1116"/>
                    <a:pt x="1" y="1236"/>
                    <a:pt x="61" y="1342"/>
                  </a:cubicBezTo>
                  <a:cubicBezTo>
                    <a:pt x="86" y="1393"/>
                    <a:pt x="131" y="1410"/>
                    <a:pt x="178" y="1410"/>
                  </a:cubicBezTo>
                  <a:cubicBezTo>
                    <a:pt x="215" y="1410"/>
                    <a:pt x="253" y="1399"/>
                    <a:pt x="286" y="1386"/>
                  </a:cubicBezTo>
                  <a:cubicBezTo>
                    <a:pt x="451" y="1326"/>
                    <a:pt x="600" y="1252"/>
                    <a:pt x="750" y="1146"/>
                  </a:cubicBezTo>
                  <a:cubicBezTo>
                    <a:pt x="1156" y="862"/>
                    <a:pt x="1410" y="397"/>
                    <a:pt x="1800" y="82"/>
                  </a:cubicBezTo>
                  <a:cubicBezTo>
                    <a:pt x="1734" y="53"/>
                    <a:pt x="1673" y="0"/>
                    <a:pt x="1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1"/>
            <p:cNvSpPr/>
            <p:nvPr/>
          </p:nvSpPr>
          <p:spPr>
            <a:xfrm rot="1242556">
              <a:off x="-710513" y="3811818"/>
              <a:ext cx="87361" cy="33220"/>
            </a:xfrm>
            <a:custGeom>
              <a:avLst/>
              <a:gdLst/>
              <a:ahLst/>
              <a:cxnLst/>
              <a:rect l="l" t="t" r="r" b="b"/>
              <a:pathLst>
                <a:path w="1996" h="759" extrusionOk="0">
                  <a:moveTo>
                    <a:pt x="211" y="1"/>
                  </a:moveTo>
                  <a:cubicBezTo>
                    <a:pt x="136" y="1"/>
                    <a:pt x="61" y="1"/>
                    <a:pt x="1" y="76"/>
                  </a:cubicBezTo>
                  <a:cubicBezTo>
                    <a:pt x="181" y="76"/>
                    <a:pt x="376" y="76"/>
                    <a:pt x="556" y="91"/>
                  </a:cubicBezTo>
                  <a:cubicBezTo>
                    <a:pt x="856" y="91"/>
                    <a:pt x="856" y="91"/>
                    <a:pt x="886" y="436"/>
                  </a:cubicBezTo>
                  <a:cubicBezTo>
                    <a:pt x="886" y="571"/>
                    <a:pt x="901" y="706"/>
                    <a:pt x="1036" y="736"/>
                  </a:cubicBezTo>
                  <a:cubicBezTo>
                    <a:pt x="1078" y="750"/>
                    <a:pt x="1119" y="758"/>
                    <a:pt x="1158" y="758"/>
                  </a:cubicBezTo>
                  <a:cubicBezTo>
                    <a:pt x="1243" y="758"/>
                    <a:pt x="1319" y="719"/>
                    <a:pt x="1380" y="616"/>
                  </a:cubicBezTo>
                  <a:cubicBezTo>
                    <a:pt x="1426" y="526"/>
                    <a:pt x="1500" y="451"/>
                    <a:pt x="1516" y="361"/>
                  </a:cubicBezTo>
                  <a:cubicBezTo>
                    <a:pt x="1542" y="154"/>
                    <a:pt x="1635" y="70"/>
                    <a:pt x="1784" y="70"/>
                  </a:cubicBezTo>
                  <a:cubicBezTo>
                    <a:pt x="1808" y="70"/>
                    <a:pt x="1833" y="72"/>
                    <a:pt x="1860" y="76"/>
                  </a:cubicBezTo>
                  <a:cubicBezTo>
                    <a:pt x="1906" y="76"/>
                    <a:pt x="1950" y="31"/>
                    <a:pt x="1996" y="16"/>
                  </a:cubicBezTo>
                  <a:cubicBezTo>
                    <a:pt x="1396" y="1"/>
                    <a:pt x="79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1"/>
            <p:cNvSpPr/>
            <p:nvPr/>
          </p:nvSpPr>
          <p:spPr>
            <a:xfrm rot="1242556">
              <a:off x="-519630" y="4416177"/>
              <a:ext cx="80139" cy="15012"/>
            </a:xfrm>
            <a:custGeom>
              <a:avLst/>
              <a:gdLst/>
              <a:ahLst/>
              <a:cxnLst/>
              <a:rect l="l" t="t" r="r" b="b"/>
              <a:pathLst>
                <a:path w="1831" h="343" extrusionOk="0">
                  <a:moveTo>
                    <a:pt x="728" y="1"/>
                  </a:moveTo>
                  <a:cubicBezTo>
                    <a:pt x="617" y="1"/>
                    <a:pt x="504" y="10"/>
                    <a:pt x="390" y="28"/>
                  </a:cubicBezTo>
                  <a:cubicBezTo>
                    <a:pt x="225" y="58"/>
                    <a:pt x="61" y="118"/>
                    <a:pt x="1" y="342"/>
                  </a:cubicBezTo>
                  <a:cubicBezTo>
                    <a:pt x="615" y="328"/>
                    <a:pt x="1215" y="328"/>
                    <a:pt x="1830" y="328"/>
                  </a:cubicBezTo>
                  <a:cubicBezTo>
                    <a:pt x="1800" y="282"/>
                    <a:pt x="1770" y="222"/>
                    <a:pt x="1740" y="208"/>
                  </a:cubicBezTo>
                  <a:cubicBezTo>
                    <a:pt x="1411" y="83"/>
                    <a:pt x="1074" y="1"/>
                    <a:pt x="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1"/>
            <p:cNvSpPr/>
            <p:nvPr/>
          </p:nvSpPr>
          <p:spPr>
            <a:xfrm rot="1242556">
              <a:off x="-268592" y="4097270"/>
              <a:ext cx="34183" cy="32782"/>
            </a:xfrm>
            <a:custGeom>
              <a:avLst/>
              <a:gdLst/>
              <a:ahLst/>
              <a:cxnLst/>
              <a:rect l="l" t="t" r="r" b="b"/>
              <a:pathLst>
                <a:path w="781" h="749" extrusionOk="0">
                  <a:moveTo>
                    <a:pt x="540" y="1"/>
                  </a:moveTo>
                  <a:cubicBezTo>
                    <a:pt x="406" y="135"/>
                    <a:pt x="226" y="211"/>
                    <a:pt x="120" y="375"/>
                  </a:cubicBezTo>
                  <a:cubicBezTo>
                    <a:pt x="0" y="541"/>
                    <a:pt x="30" y="645"/>
                    <a:pt x="196" y="721"/>
                  </a:cubicBezTo>
                  <a:cubicBezTo>
                    <a:pt x="245" y="737"/>
                    <a:pt x="290" y="749"/>
                    <a:pt x="335" y="749"/>
                  </a:cubicBezTo>
                  <a:cubicBezTo>
                    <a:pt x="372" y="749"/>
                    <a:pt x="410" y="741"/>
                    <a:pt x="450" y="721"/>
                  </a:cubicBezTo>
                  <a:cubicBezTo>
                    <a:pt x="556" y="675"/>
                    <a:pt x="660" y="675"/>
                    <a:pt x="766" y="675"/>
                  </a:cubicBezTo>
                  <a:cubicBezTo>
                    <a:pt x="780" y="421"/>
                    <a:pt x="630" y="225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 rot="1242556">
              <a:off x="-242371" y="4004824"/>
              <a:ext cx="38122" cy="94539"/>
            </a:xfrm>
            <a:custGeom>
              <a:avLst/>
              <a:gdLst/>
              <a:ahLst/>
              <a:cxnLst/>
              <a:rect l="l" t="t" r="r" b="b"/>
              <a:pathLst>
                <a:path w="871" h="2160" extrusionOk="0">
                  <a:moveTo>
                    <a:pt x="630" y="0"/>
                  </a:moveTo>
                  <a:cubicBezTo>
                    <a:pt x="630" y="195"/>
                    <a:pt x="600" y="390"/>
                    <a:pt x="600" y="584"/>
                  </a:cubicBezTo>
                  <a:cubicBezTo>
                    <a:pt x="616" y="764"/>
                    <a:pt x="436" y="854"/>
                    <a:pt x="450" y="1020"/>
                  </a:cubicBezTo>
                  <a:cubicBezTo>
                    <a:pt x="406" y="1003"/>
                    <a:pt x="371" y="995"/>
                    <a:pt x="343" y="995"/>
                  </a:cubicBezTo>
                  <a:cubicBezTo>
                    <a:pt x="202" y="995"/>
                    <a:pt x="251" y="1192"/>
                    <a:pt x="226" y="1304"/>
                  </a:cubicBezTo>
                  <a:cubicBezTo>
                    <a:pt x="210" y="1350"/>
                    <a:pt x="196" y="1380"/>
                    <a:pt x="166" y="1410"/>
                  </a:cubicBezTo>
                  <a:cubicBezTo>
                    <a:pt x="0" y="1574"/>
                    <a:pt x="30" y="1724"/>
                    <a:pt x="180" y="1860"/>
                  </a:cubicBezTo>
                  <a:cubicBezTo>
                    <a:pt x="270" y="1964"/>
                    <a:pt x="346" y="2070"/>
                    <a:pt x="420" y="2160"/>
                  </a:cubicBezTo>
                  <a:cubicBezTo>
                    <a:pt x="420" y="2054"/>
                    <a:pt x="406" y="1950"/>
                    <a:pt x="316" y="1874"/>
                  </a:cubicBezTo>
                  <a:cubicBezTo>
                    <a:pt x="150" y="1724"/>
                    <a:pt x="210" y="1560"/>
                    <a:pt x="316" y="1410"/>
                  </a:cubicBezTo>
                  <a:lnTo>
                    <a:pt x="450" y="1274"/>
                  </a:lnTo>
                  <a:cubicBezTo>
                    <a:pt x="690" y="884"/>
                    <a:pt x="870" y="480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1"/>
            <p:cNvSpPr/>
            <p:nvPr/>
          </p:nvSpPr>
          <p:spPr>
            <a:xfrm rot="1242556">
              <a:off x="-734390" y="4323149"/>
              <a:ext cx="35496" cy="18295"/>
            </a:xfrm>
            <a:custGeom>
              <a:avLst/>
              <a:gdLst/>
              <a:ahLst/>
              <a:cxnLst/>
              <a:rect l="l" t="t" r="r" b="b"/>
              <a:pathLst>
                <a:path w="811" h="418" extrusionOk="0">
                  <a:moveTo>
                    <a:pt x="562" y="1"/>
                  </a:moveTo>
                  <a:cubicBezTo>
                    <a:pt x="486" y="1"/>
                    <a:pt x="387" y="62"/>
                    <a:pt x="241" y="177"/>
                  </a:cubicBezTo>
                  <a:cubicBezTo>
                    <a:pt x="151" y="237"/>
                    <a:pt x="47" y="283"/>
                    <a:pt x="1" y="417"/>
                  </a:cubicBezTo>
                  <a:lnTo>
                    <a:pt x="811" y="417"/>
                  </a:lnTo>
                  <a:cubicBezTo>
                    <a:pt x="731" y="132"/>
                    <a:pt x="672" y="1"/>
                    <a:pt x="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 rot="1242556">
              <a:off x="-1106776" y="3747063"/>
              <a:ext cx="164655" cy="54185"/>
            </a:xfrm>
            <a:custGeom>
              <a:avLst/>
              <a:gdLst/>
              <a:ahLst/>
              <a:cxnLst/>
              <a:rect l="l" t="t" r="r" b="b"/>
              <a:pathLst>
                <a:path w="3762" h="1238" extrusionOk="0">
                  <a:moveTo>
                    <a:pt x="1685" y="1"/>
                  </a:moveTo>
                  <a:cubicBezTo>
                    <a:pt x="1426" y="1"/>
                    <a:pt x="1162" y="33"/>
                    <a:pt x="896" y="100"/>
                  </a:cubicBezTo>
                  <a:cubicBezTo>
                    <a:pt x="689" y="204"/>
                    <a:pt x="482" y="319"/>
                    <a:pt x="255" y="319"/>
                  </a:cubicBezTo>
                  <a:cubicBezTo>
                    <a:pt x="219" y="319"/>
                    <a:pt x="183" y="316"/>
                    <a:pt x="146" y="310"/>
                  </a:cubicBezTo>
                  <a:cubicBezTo>
                    <a:pt x="128" y="307"/>
                    <a:pt x="110" y="304"/>
                    <a:pt x="93" y="304"/>
                  </a:cubicBezTo>
                  <a:cubicBezTo>
                    <a:pt x="40" y="304"/>
                    <a:pt x="0" y="329"/>
                    <a:pt x="12" y="430"/>
                  </a:cubicBezTo>
                  <a:cubicBezTo>
                    <a:pt x="36" y="429"/>
                    <a:pt x="60" y="428"/>
                    <a:pt x="84" y="428"/>
                  </a:cubicBezTo>
                  <a:cubicBezTo>
                    <a:pt x="300" y="428"/>
                    <a:pt x="514" y="485"/>
                    <a:pt x="716" y="566"/>
                  </a:cubicBezTo>
                  <a:cubicBezTo>
                    <a:pt x="1286" y="776"/>
                    <a:pt x="1842" y="1046"/>
                    <a:pt x="2442" y="1136"/>
                  </a:cubicBezTo>
                  <a:cubicBezTo>
                    <a:pt x="2665" y="1167"/>
                    <a:pt x="2890" y="1237"/>
                    <a:pt x="3119" y="1237"/>
                  </a:cubicBezTo>
                  <a:cubicBezTo>
                    <a:pt x="3212" y="1237"/>
                    <a:pt x="3306" y="1226"/>
                    <a:pt x="3401" y="1196"/>
                  </a:cubicBezTo>
                  <a:cubicBezTo>
                    <a:pt x="3551" y="1150"/>
                    <a:pt x="3701" y="1120"/>
                    <a:pt x="3731" y="926"/>
                  </a:cubicBezTo>
                  <a:cubicBezTo>
                    <a:pt x="3761" y="746"/>
                    <a:pt x="3626" y="670"/>
                    <a:pt x="3536" y="566"/>
                  </a:cubicBezTo>
                  <a:cubicBezTo>
                    <a:pt x="3506" y="536"/>
                    <a:pt x="3476" y="520"/>
                    <a:pt x="3431" y="490"/>
                  </a:cubicBezTo>
                  <a:cubicBezTo>
                    <a:pt x="2875" y="176"/>
                    <a:pt x="2290" y="1"/>
                    <a:pt x="1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 rot="1242556">
              <a:off x="-1134882" y="3837872"/>
              <a:ext cx="61757" cy="168551"/>
            </a:xfrm>
            <a:custGeom>
              <a:avLst/>
              <a:gdLst/>
              <a:ahLst/>
              <a:cxnLst/>
              <a:rect l="l" t="t" r="r" b="b"/>
              <a:pathLst>
                <a:path w="1411" h="3851" extrusionOk="0">
                  <a:moveTo>
                    <a:pt x="225" y="1"/>
                  </a:moveTo>
                  <a:cubicBezTo>
                    <a:pt x="1" y="31"/>
                    <a:pt x="181" y="271"/>
                    <a:pt x="75" y="346"/>
                  </a:cubicBezTo>
                  <a:cubicBezTo>
                    <a:pt x="75" y="646"/>
                    <a:pt x="45" y="946"/>
                    <a:pt x="105" y="1246"/>
                  </a:cubicBezTo>
                  <a:cubicBezTo>
                    <a:pt x="225" y="1756"/>
                    <a:pt x="331" y="2266"/>
                    <a:pt x="451" y="2776"/>
                  </a:cubicBezTo>
                  <a:cubicBezTo>
                    <a:pt x="525" y="3150"/>
                    <a:pt x="721" y="3450"/>
                    <a:pt x="931" y="3736"/>
                  </a:cubicBezTo>
                  <a:cubicBezTo>
                    <a:pt x="983" y="3815"/>
                    <a:pt x="1044" y="3850"/>
                    <a:pt x="1105" y="3850"/>
                  </a:cubicBezTo>
                  <a:cubicBezTo>
                    <a:pt x="1183" y="3850"/>
                    <a:pt x="1261" y="3791"/>
                    <a:pt x="1321" y="3690"/>
                  </a:cubicBezTo>
                  <a:cubicBezTo>
                    <a:pt x="1411" y="3510"/>
                    <a:pt x="1411" y="3316"/>
                    <a:pt x="1381" y="3120"/>
                  </a:cubicBezTo>
                  <a:cubicBezTo>
                    <a:pt x="1245" y="2070"/>
                    <a:pt x="825" y="1156"/>
                    <a:pt x="375" y="256"/>
                  </a:cubicBezTo>
                  <a:cubicBezTo>
                    <a:pt x="361" y="226"/>
                    <a:pt x="331" y="196"/>
                    <a:pt x="301" y="181"/>
                  </a:cubicBezTo>
                  <a:cubicBezTo>
                    <a:pt x="255" y="136"/>
                    <a:pt x="255" y="61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 rot="1242556">
              <a:off x="-1365714" y="3699508"/>
              <a:ext cx="85391" cy="130035"/>
            </a:xfrm>
            <a:custGeom>
              <a:avLst/>
              <a:gdLst/>
              <a:ahLst/>
              <a:cxnLst/>
              <a:rect l="l" t="t" r="r" b="b"/>
              <a:pathLst>
                <a:path w="1951" h="2971" extrusionOk="0">
                  <a:moveTo>
                    <a:pt x="1626" y="0"/>
                  </a:moveTo>
                  <a:cubicBezTo>
                    <a:pt x="1494" y="0"/>
                    <a:pt x="1377" y="85"/>
                    <a:pt x="1260" y="170"/>
                  </a:cubicBezTo>
                  <a:cubicBezTo>
                    <a:pt x="690" y="650"/>
                    <a:pt x="316" y="1280"/>
                    <a:pt x="121" y="2045"/>
                  </a:cubicBezTo>
                  <a:cubicBezTo>
                    <a:pt x="61" y="2330"/>
                    <a:pt x="1" y="2630"/>
                    <a:pt x="121" y="2930"/>
                  </a:cubicBezTo>
                  <a:cubicBezTo>
                    <a:pt x="158" y="2959"/>
                    <a:pt x="190" y="2971"/>
                    <a:pt x="218" y="2971"/>
                  </a:cubicBezTo>
                  <a:cubicBezTo>
                    <a:pt x="291" y="2971"/>
                    <a:pt x="337" y="2890"/>
                    <a:pt x="390" y="2825"/>
                  </a:cubicBezTo>
                  <a:cubicBezTo>
                    <a:pt x="526" y="2660"/>
                    <a:pt x="676" y="2525"/>
                    <a:pt x="810" y="2345"/>
                  </a:cubicBezTo>
                  <a:cubicBezTo>
                    <a:pt x="1260" y="1880"/>
                    <a:pt x="1576" y="1325"/>
                    <a:pt x="1830" y="710"/>
                  </a:cubicBezTo>
                  <a:cubicBezTo>
                    <a:pt x="1950" y="440"/>
                    <a:pt x="1920" y="140"/>
                    <a:pt x="1800" y="50"/>
                  </a:cubicBezTo>
                  <a:cubicBezTo>
                    <a:pt x="1739" y="15"/>
                    <a:pt x="1681" y="0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 rot="1242556">
              <a:off x="-1083398" y="3881705"/>
              <a:ext cx="93751" cy="129991"/>
            </a:xfrm>
            <a:custGeom>
              <a:avLst/>
              <a:gdLst/>
              <a:ahLst/>
              <a:cxnLst/>
              <a:rect l="l" t="t" r="r" b="b"/>
              <a:pathLst>
                <a:path w="2142" h="2970" extrusionOk="0">
                  <a:moveTo>
                    <a:pt x="136" y="1"/>
                  </a:moveTo>
                  <a:cubicBezTo>
                    <a:pt x="0" y="136"/>
                    <a:pt x="0" y="136"/>
                    <a:pt x="120" y="511"/>
                  </a:cubicBezTo>
                  <a:cubicBezTo>
                    <a:pt x="420" y="1231"/>
                    <a:pt x="780" y="1890"/>
                    <a:pt x="1200" y="2520"/>
                  </a:cubicBezTo>
                  <a:cubicBezTo>
                    <a:pt x="1335" y="2716"/>
                    <a:pt x="1530" y="2850"/>
                    <a:pt x="1740" y="2940"/>
                  </a:cubicBezTo>
                  <a:cubicBezTo>
                    <a:pt x="1795" y="2960"/>
                    <a:pt x="1846" y="2969"/>
                    <a:pt x="1891" y="2969"/>
                  </a:cubicBezTo>
                  <a:cubicBezTo>
                    <a:pt x="2053" y="2969"/>
                    <a:pt x="2142" y="2845"/>
                    <a:pt x="2130" y="2610"/>
                  </a:cubicBezTo>
                  <a:cubicBezTo>
                    <a:pt x="2115" y="2386"/>
                    <a:pt x="2085" y="2176"/>
                    <a:pt x="1965" y="1980"/>
                  </a:cubicBezTo>
                  <a:cubicBezTo>
                    <a:pt x="1500" y="1141"/>
                    <a:pt x="870" y="51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 rot="1242556">
              <a:off x="-1055100" y="3845479"/>
              <a:ext cx="132573" cy="74931"/>
            </a:xfrm>
            <a:custGeom>
              <a:avLst/>
              <a:gdLst/>
              <a:ahLst/>
              <a:cxnLst/>
              <a:rect l="l" t="t" r="r" b="b"/>
              <a:pathLst>
                <a:path w="3029" h="1712" extrusionOk="0">
                  <a:moveTo>
                    <a:pt x="151" y="0"/>
                  </a:moveTo>
                  <a:cubicBezTo>
                    <a:pt x="63" y="0"/>
                    <a:pt x="0" y="51"/>
                    <a:pt x="59" y="206"/>
                  </a:cubicBezTo>
                  <a:cubicBezTo>
                    <a:pt x="225" y="326"/>
                    <a:pt x="389" y="446"/>
                    <a:pt x="539" y="580"/>
                  </a:cubicBezTo>
                  <a:cubicBezTo>
                    <a:pt x="1004" y="985"/>
                    <a:pt x="1514" y="1270"/>
                    <a:pt x="2039" y="1540"/>
                  </a:cubicBezTo>
                  <a:cubicBezTo>
                    <a:pt x="2234" y="1645"/>
                    <a:pt x="2444" y="1705"/>
                    <a:pt x="2669" y="1705"/>
                  </a:cubicBezTo>
                  <a:cubicBezTo>
                    <a:pt x="2696" y="1709"/>
                    <a:pt x="2724" y="1712"/>
                    <a:pt x="2752" y="1712"/>
                  </a:cubicBezTo>
                  <a:cubicBezTo>
                    <a:pt x="2833" y="1712"/>
                    <a:pt x="2913" y="1689"/>
                    <a:pt x="2968" y="1600"/>
                  </a:cubicBezTo>
                  <a:cubicBezTo>
                    <a:pt x="3028" y="1450"/>
                    <a:pt x="2984" y="1330"/>
                    <a:pt x="2924" y="1210"/>
                  </a:cubicBezTo>
                  <a:cubicBezTo>
                    <a:pt x="2878" y="1150"/>
                    <a:pt x="2848" y="1090"/>
                    <a:pt x="2804" y="1045"/>
                  </a:cubicBezTo>
                  <a:cubicBezTo>
                    <a:pt x="2354" y="655"/>
                    <a:pt x="1874" y="326"/>
                    <a:pt x="1304" y="206"/>
                  </a:cubicBezTo>
                  <a:cubicBezTo>
                    <a:pt x="959" y="86"/>
                    <a:pt x="585" y="116"/>
                    <a:pt x="225" y="10"/>
                  </a:cubicBezTo>
                  <a:cubicBezTo>
                    <a:pt x="199" y="4"/>
                    <a:pt x="174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 rot="1242556">
              <a:off x="-1183406" y="3770426"/>
              <a:ext cx="54535" cy="146667"/>
            </a:xfrm>
            <a:custGeom>
              <a:avLst/>
              <a:gdLst/>
              <a:ahLst/>
              <a:cxnLst/>
              <a:rect l="l" t="t" r="r" b="b"/>
              <a:pathLst>
                <a:path w="1246" h="3351" extrusionOk="0">
                  <a:moveTo>
                    <a:pt x="171" y="0"/>
                  </a:moveTo>
                  <a:cubicBezTo>
                    <a:pt x="115" y="0"/>
                    <a:pt x="87" y="119"/>
                    <a:pt x="46" y="181"/>
                  </a:cubicBezTo>
                  <a:cubicBezTo>
                    <a:pt x="1" y="1035"/>
                    <a:pt x="226" y="1845"/>
                    <a:pt x="451" y="2640"/>
                  </a:cubicBezTo>
                  <a:cubicBezTo>
                    <a:pt x="511" y="2880"/>
                    <a:pt x="646" y="3090"/>
                    <a:pt x="810" y="3254"/>
                  </a:cubicBezTo>
                  <a:cubicBezTo>
                    <a:pt x="863" y="3317"/>
                    <a:pt x="922" y="3350"/>
                    <a:pt x="988" y="3350"/>
                  </a:cubicBezTo>
                  <a:cubicBezTo>
                    <a:pt x="1018" y="3350"/>
                    <a:pt x="1048" y="3344"/>
                    <a:pt x="1080" y="3330"/>
                  </a:cubicBezTo>
                  <a:cubicBezTo>
                    <a:pt x="1186" y="3284"/>
                    <a:pt x="1216" y="3180"/>
                    <a:pt x="1216" y="3074"/>
                  </a:cubicBezTo>
                  <a:cubicBezTo>
                    <a:pt x="1230" y="2910"/>
                    <a:pt x="1246" y="2730"/>
                    <a:pt x="1216" y="2580"/>
                  </a:cubicBezTo>
                  <a:cubicBezTo>
                    <a:pt x="1066" y="1665"/>
                    <a:pt x="796" y="825"/>
                    <a:pt x="271" y="91"/>
                  </a:cubicBezTo>
                  <a:cubicBezTo>
                    <a:pt x="229" y="25"/>
                    <a:pt x="197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 rot="1242556">
              <a:off x="-883207" y="4029546"/>
              <a:ext cx="84604" cy="128634"/>
            </a:xfrm>
            <a:custGeom>
              <a:avLst/>
              <a:gdLst/>
              <a:ahLst/>
              <a:cxnLst/>
              <a:rect l="l" t="t" r="r" b="b"/>
              <a:pathLst>
                <a:path w="1933" h="2939" extrusionOk="0">
                  <a:moveTo>
                    <a:pt x="252" y="0"/>
                  </a:moveTo>
                  <a:cubicBezTo>
                    <a:pt x="213" y="0"/>
                    <a:pt x="173" y="12"/>
                    <a:pt x="135" y="40"/>
                  </a:cubicBezTo>
                  <a:cubicBezTo>
                    <a:pt x="15" y="130"/>
                    <a:pt x="1" y="296"/>
                    <a:pt x="31" y="446"/>
                  </a:cubicBezTo>
                  <a:cubicBezTo>
                    <a:pt x="105" y="866"/>
                    <a:pt x="225" y="1240"/>
                    <a:pt x="465" y="1586"/>
                  </a:cubicBezTo>
                  <a:cubicBezTo>
                    <a:pt x="765" y="2020"/>
                    <a:pt x="1140" y="2366"/>
                    <a:pt x="1545" y="2680"/>
                  </a:cubicBezTo>
                  <a:cubicBezTo>
                    <a:pt x="1650" y="2756"/>
                    <a:pt x="1740" y="2846"/>
                    <a:pt x="1845" y="2936"/>
                  </a:cubicBezTo>
                  <a:cubicBezTo>
                    <a:pt x="1854" y="2938"/>
                    <a:pt x="1863" y="2939"/>
                    <a:pt x="1871" y="2939"/>
                  </a:cubicBezTo>
                  <a:cubicBezTo>
                    <a:pt x="1913" y="2939"/>
                    <a:pt x="1932" y="2906"/>
                    <a:pt x="1920" y="2830"/>
                  </a:cubicBezTo>
                  <a:cubicBezTo>
                    <a:pt x="1920" y="2816"/>
                    <a:pt x="1920" y="2786"/>
                    <a:pt x="1905" y="2756"/>
                  </a:cubicBezTo>
                  <a:cubicBezTo>
                    <a:pt x="1890" y="2740"/>
                    <a:pt x="1860" y="2710"/>
                    <a:pt x="1845" y="2680"/>
                  </a:cubicBezTo>
                  <a:cubicBezTo>
                    <a:pt x="1800" y="2636"/>
                    <a:pt x="1815" y="2560"/>
                    <a:pt x="1770" y="2516"/>
                  </a:cubicBezTo>
                  <a:cubicBezTo>
                    <a:pt x="1695" y="2440"/>
                    <a:pt x="1755" y="2336"/>
                    <a:pt x="1695" y="2260"/>
                  </a:cubicBezTo>
                  <a:cubicBezTo>
                    <a:pt x="1590" y="1916"/>
                    <a:pt x="1455" y="1600"/>
                    <a:pt x="1305" y="1286"/>
                  </a:cubicBezTo>
                  <a:cubicBezTo>
                    <a:pt x="1080" y="850"/>
                    <a:pt x="825" y="446"/>
                    <a:pt x="481" y="116"/>
                  </a:cubicBezTo>
                  <a:cubicBezTo>
                    <a:pt x="419" y="55"/>
                    <a:pt x="337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 rot="1242556">
              <a:off x="-1230611" y="3724250"/>
              <a:ext cx="255430" cy="146710"/>
            </a:xfrm>
            <a:custGeom>
              <a:avLst/>
              <a:gdLst/>
              <a:ahLst/>
              <a:cxnLst/>
              <a:rect l="l" t="t" r="r" b="b"/>
              <a:pathLst>
                <a:path w="5836" h="3352" extrusionOk="0">
                  <a:moveTo>
                    <a:pt x="142" y="0"/>
                  </a:moveTo>
                  <a:cubicBezTo>
                    <a:pt x="95" y="0"/>
                    <a:pt x="48" y="3"/>
                    <a:pt x="1" y="8"/>
                  </a:cubicBezTo>
                  <a:cubicBezTo>
                    <a:pt x="256" y="142"/>
                    <a:pt x="511" y="232"/>
                    <a:pt x="766" y="338"/>
                  </a:cubicBezTo>
                  <a:cubicBezTo>
                    <a:pt x="871" y="368"/>
                    <a:pt x="991" y="382"/>
                    <a:pt x="1051" y="488"/>
                  </a:cubicBezTo>
                  <a:cubicBezTo>
                    <a:pt x="1276" y="832"/>
                    <a:pt x="1546" y="1148"/>
                    <a:pt x="1576" y="1598"/>
                  </a:cubicBezTo>
                  <a:cubicBezTo>
                    <a:pt x="1632" y="1553"/>
                    <a:pt x="1671" y="1475"/>
                    <a:pt x="1730" y="1475"/>
                  </a:cubicBezTo>
                  <a:cubicBezTo>
                    <a:pt x="1751" y="1475"/>
                    <a:pt x="1774" y="1485"/>
                    <a:pt x="1801" y="1508"/>
                  </a:cubicBezTo>
                  <a:cubicBezTo>
                    <a:pt x="1741" y="1178"/>
                    <a:pt x="1501" y="952"/>
                    <a:pt x="1411" y="608"/>
                  </a:cubicBezTo>
                  <a:lnTo>
                    <a:pt x="1411" y="608"/>
                  </a:lnTo>
                  <a:cubicBezTo>
                    <a:pt x="1756" y="652"/>
                    <a:pt x="2041" y="878"/>
                    <a:pt x="2326" y="1028"/>
                  </a:cubicBezTo>
                  <a:cubicBezTo>
                    <a:pt x="2986" y="1372"/>
                    <a:pt x="3166" y="2032"/>
                    <a:pt x="3270" y="2767"/>
                  </a:cubicBezTo>
                  <a:cubicBezTo>
                    <a:pt x="3390" y="2692"/>
                    <a:pt x="3300" y="2497"/>
                    <a:pt x="3420" y="2422"/>
                  </a:cubicBezTo>
                  <a:cubicBezTo>
                    <a:pt x="3390" y="2317"/>
                    <a:pt x="3376" y="2212"/>
                    <a:pt x="3346" y="2092"/>
                  </a:cubicBezTo>
                  <a:cubicBezTo>
                    <a:pt x="3300" y="2062"/>
                    <a:pt x="3316" y="1972"/>
                    <a:pt x="3270" y="1928"/>
                  </a:cubicBezTo>
                  <a:cubicBezTo>
                    <a:pt x="3210" y="1762"/>
                    <a:pt x="3210" y="1762"/>
                    <a:pt x="3346" y="1762"/>
                  </a:cubicBezTo>
                  <a:cubicBezTo>
                    <a:pt x="3376" y="1792"/>
                    <a:pt x="3390" y="1822"/>
                    <a:pt x="3420" y="1852"/>
                  </a:cubicBezTo>
                  <a:cubicBezTo>
                    <a:pt x="3436" y="1882"/>
                    <a:pt x="3466" y="1898"/>
                    <a:pt x="3496" y="1928"/>
                  </a:cubicBezTo>
                  <a:cubicBezTo>
                    <a:pt x="3916" y="2272"/>
                    <a:pt x="4350" y="2602"/>
                    <a:pt x="4500" y="3232"/>
                  </a:cubicBezTo>
                  <a:cubicBezTo>
                    <a:pt x="4516" y="3277"/>
                    <a:pt x="4560" y="3307"/>
                    <a:pt x="4590" y="3352"/>
                  </a:cubicBezTo>
                  <a:cubicBezTo>
                    <a:pt x="4590" y="3262"/>
                    <a:pt x="4590" y="3172"/>
                    <a:pt x="4546" y="3082"/>
                  </a:cubicBezTo>
                  <a:cubicBezTo>
                    <a:pt x="4516" y="2992"/>
                    <a:pt x="4516" y="2902"/>
                    <a:pt x="4606" y="2842"/>
                  </a:cubicBezTo>
                  <a:cubicBezTo>
                    <a:pt x="4590" y="2812"/>
                    <a:pt x="4590" y="2782"/>
                    <a:pt x="4576" y="2767"/>
                  </a:cubicBezTo>
                  <a:cubicBezTo>
                    <a:pt x="4246" y="2452"/>
                    <a:pt x="3990" y="2062"/>
                    <a:pt x="3646" y="1792"/>
                  </a:cubicBezTo>
                  <a:cubicBezTo>
                    <a:pt x="3570" y="1732"/>
                    <a:pt x="3480" y="1672"/>
                    <a:pt x="3466" y="1538"/>
                  </a:cubicBezTo>
                  <a:lnTo>
                    <a:pt x="3466" y="1538"/>
                  </a:lnTo>
                  <a:cubicBezTo>
                    <a:pt x="3870" y="1642"/>
                    <a:pt x="4246" y="1718"/>
                    <a:pt x="4590" y="1928"/>
                  </a:cubicBezTo>
                  <a:cubicBezTo>
                    <a:pt x="4602" y="1813"/>
                    <a:pt x="4648" y="1786"/>
                    <a:pt x="4723" y="1786"/>
                  </a:cubicBezTo>
                  <a:cubicBezTo>
                    <a:pt x="4746" y="1786"/>
                    <a:pt x="4772" y="1789"/>
                    <a:pt x="4800" y="1792"/>
                  </a:cubicBezTo>
                  <a:cubicBezTo>
                    <a:pt x="5108" y="1833"/>
                    <a:pt x="5415" y="1932"/>
                    <a:pt x="5723" y="1932"/>
                  </a:cubicBezTo>
                  <a:cubicBezTo>
                    <a:pt x="5760" y="1932"/>
                    <a:pt x="5798" y="1931"/>
                    <a:pt x="5835" y="1928"/>
                  </a:cubicBezTo>
                  <a:cubicBezTo>
                    <a:pt x="5805" y="1868"/>
                    <a:pt x="5745" y="1868"/>
                    <a:pt x="5685" y="1852"/>
                  </a:cubicBezTo>
                  <a:cubicBezTo>
                    <a:pt x="5160" y="1732"/>
                    <a:pt x="4620" y="1718"/>
                    <a:pt x="4096" y="1522"/>
                  </a:cubicBezTo>
                  <a:cubicBezTo>
                    <a:pt x="3750" y="1402"/>
                    <a:pt x="3346" y="1402"/>
                    <a:pt x="3016" y="1238"/>
                  </a:cubicBezTo>
                  <a:cubicBezTo>
                    <a:pt x="2656" y="1058"/>
                    <a:pt x="2326" y="818"/>
                    <a:pt x="1981" y="608"/>
                  </a:cubicBezTo>
                  <a:cubicBezTo>
                    <a:pt x="1906" y="578"/>
                    <a:pt x="1816" y="562"/>
                    <a:pt x="1801" y="442"/>
                  </a:cubicBezTo>
                  <a:cubicBezTo>
                    <a:pt x="2056" y="412"/>
                    <a:pt x="2296" y="382"/>
                    <a:pt x="2536" y="352"/>
                  </a:cubicBezTo>
                  <a:cubicBezTo>
                    <a:pt x="2594" y="270"/>
                    <a:pt x="2662" y="262"/>
                    <a:pt x="2732" y="262"/>
                  </a:cubicBezTo>
                  <a:cubicBezTo>
                    <a:pt x="2751" y="262"/>
                    <a:pt x="2771" y="262"/>
                    <a:pt x="2790" y="262"/>
                  </a:cubicBezTo>
                  <a:cubicBezTo>
                    <a:pt x="2811" y="264"/>
                    <a:pt x="2831" y="264"/>
                    <a:pt x="2851" y="264"/>
                  </a:cubicBezTo>
                  <a:cubicBezTo>
                    <a:pt x="3066" y="264"/>
                    <a:pt x="3256" y="187"/>
                    <a:pt x="3420" y="22"/>
                  </a:cubicBezTo>
                  <a:lnTo>
                    <a:pt x="3420" y="22"/>
                  </a:lnTo>
                  <a:cubicBezTo>
                    <a:pt x="3079" y="132"/>
                    <a:pt x="2736" y="204"/>
                    <a:pt x="2383" y="204"/>
                  </a:cubicBezTo>
                  <a:cubicBezTo>
                    <a:pt x="2349" y="204"/>
                    <a:pt x="2315" y="204"/>
                    <a:pt x="2280" y="202"/>
                  </a:cubicBezTo>
                  <a:cubicBezTo>
                    <a:pt x="2272" y="200"/>
                    <a:pt x="2264" y="198"/>
                    <a:pt x="2256" y="198"/>
                  </a:cubicBezTo>
                  <a:cubicBezTo>
                    <a:pt x="2224" y="198"/>
                    <a:pt x="2197" y="218"/>
                    <a:pt x="2161" y="218"/>
                  </a:cubicBezTo>
                  <a:cubicBezTo>
                    <a:pt x="1934" y="262"/>
                    <a:pt x="1711" y="299"/>
                    <a:pt x="1488" y="299"/>
                  </a:cubicBezTo>
                  <a:cubicBezTo>
                    <a:pt x="1254" y="299"/>
                    <a:pt x="1019" y="258"/>
                    <a:pt x="781" y="142"/>
                  </a:cubicBezTo>
                  <a:cubicBezTo>
                    <a:pt x="583" y="56"/>
                    <a:pt x="364" y="0"/>
                    <a:pt x="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 rot="1242556">
              <a:off x="-810460" y="4093505"/>
              <a:ext cx="95239" cy="170826"/>
            </a:xfrm>
            <a:custGeom>
              <a:avLst/>
              <a:gdLst/>
              <a:ahLst/>
              <a:cxnLst/>
              <a:rect l="l" t="t" r="r" b="b"/>
              <a:pathLst>
                <a:path w="2176" h="3903" extrusionOk="0">
                  <a:moveTo>
                    <a:pt x="1945" y="0"/>
                  </a:moveTo>
                  <a:cubicBezTo>
                    <a:pt x="1833" y="0"/>
                    <a:pt x="1655" y="146"/>
                    <a:pt x="1546" y="341"/>
                  </a:cubicBezTo>
                  <a:cubicBezTo>
                    <a:pt x="1440" y="521"/>
                    <a:pt x="1350" y="731"/>
                    <a:pt x="1230" y="895"/>
                  </a:cubicBezTo>
                  <a:cubicBezTo>
                    <a:pt x="1096" y="1045"/>
                    <a:pt x="1036" y="1241"/>
                    <a:pt x="960" y="1421"/>
                  </a:cubicBezTo>
                  <a:cubicBezTo>
                    <a:pt x="856" y="1721"/>
                    <a:pt x="856" y="2035"/>
                    <a:pt x="720" y="2320"/>
                  </a:cubicBezTo>
                  <a:cubicBezTo>
                    <a:pt x="690" y="2395"/>
                    <a:pt x="660" y="2470"/>
                    <a:pt x="630" y="2560"/>
                  </a:cubicBezTo>
                  <a:cubicBezTo>
                    <a:pt x="586" y="2605"/>
                    <a:pt x="600" y="2680"/>
                    <a:pt x="556" y="2725"/>
                  </a:cubicBezTo>
                  <a:cubicBezTo>
                    <a:pt x="480" y="2905"/>
                    <a:pt x="286" y="2905"/>
                    <a:pt x="196" y="3055"/>
                  </a:cubicBezTo>
                  <a:cubicBezTo>
                    <a:pt x="61" y="3130"/>
                    <a:pt x="61" y="3265"/>
                    <a:pt x="121" y="3400"/>
                  </a:cubicBezTo>
                  <a:lnTo>
                    <a:pt x="121" y="3550"/>
                  </a:lnTo>
                  <a:cubicBezTo>
                    <a:pt x="76" y="3595"/>
                    <a:pt x="91" y="3670"/>
                    <a:pt x="46" y="3730"/>
                  </a:cubicBezTo>
                  <a:cubicBezTo>
                    <a:pt x="1" y="3790"/>
                    <a:pt x="1" y="3850"/>
                    <a:pt x="61" y="3895"/>
                  </a:cubicBezTo>
                  <a:cubicBezTo>
                    <a:pt x="72" y="3900"/>
                    <a:pt x="82" y="3903"/>
                    <a:pt x="92" y="3903"/>
                  </a:cubicBezTo>
                  <a:cubicBezTo>
                    <a:pt x="137" y="3903"/>
                    <a:pt x="172" y="3854"/>
                    <a:pt x="196" y="3805"/>
                  </a:cubicBezTo>
                  <a:cubicBezTo>
                    <a:pt x="211" y="3775"/>
                    <a:pt x="241" y="3745"/>
                    <a:pt x="256" y="3730"/>
                  </a:cubicBezTo>
                  <a:cubicBezTo>
                    <a:pt x="616" y="3175"/>
                    <a:pt x="960" y="2635"/>
                    <a:pt x="1336" y="2111"/>
                  </a:cubicBezTo>
                  <a:cubicBezTo>
                    <a:pt x="1650" y="1661"/>
                    <a:pt x="1906" y="1151"/>
                    <a:pt x="2056" y="595"/>
                  </a:cubicBezTo>
                  <a:cubicBezTo>
                    <a:pt x="2116" y="401"/>
                    <a:pt x="2176" y="191"/>
                    <a:pt x="2010" y="25"/>
                  </a:cubicBezTo>
                  <a:cubicBezTo>
                    <a:pt x="1993" y="8"/>
                    <a:pt x="1971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 rot="1242556">
              <a:off x="-1496631" y="3776671"/>
              <a:ext cx="69635" cy="134674"/>
            </a:xfrm>
            <a:custGeom>
              <a:avLst/>
              <a:gdLst/>
              <a:ahLst/>
              <a:cxnLst/>
              <a:rect l="l" t="t" r="r" b="b"/>
              <a:pathLst>
                <a:path w="1591" h="3077" extrusionOk="0">
                  <a:moveTo>
                    <a:pt x="255" y="0"/>
                  </a:moveTo>
                  <a:cubicBezTo>
                    <a:pt x="157" y="0"/>
                    <a:pt x="61" y="95"/>
                    <a:pt x="15" y="223"/>
                  </a:cubicBezTo>
                  <a:cubicBezTo>
                    <a:pt x="1" y="298"/>
                    <a:pt x="1" y="388"/>
                    <a:pt x="1" y="462"/>
                  </a:cubicBezTo>
                  <a:cubicBezTo>
                    <a:pt x="1" y="1018"/>
                    <a:pt x="195" y="1498"/>
                    <a:pt x="450" y="1962"/>
                  </a:cubicBezTo>
                  <a:cubicBezTo>
                    <a:pt x="675" y="2352"/>
                    <a:pt x="1035" y="2592"/>
                    <a:pt x="1305" y="2908"/>
                  </a:cubicBezTo>
                  <a:cubicBezTo>
                    <a:pt x="1373" y="2962"/>
                    <a:pt x="1404" y="3076"/>
                    <a:pt x="1497" y="3076"/>
                  </a:cubicBezTo>
                  <a:cubicBezTo>
                    <a:pt x="1508" y="3076"/>
                    <a:pt x="1518" y="3075"/>
                    <a:pt x="1530" y="3072"/>
                  </a:cubicBezTo>
                  <a:cubicBezTo>
                    <a:pt x="1590" y="3042"/>
                    <a:pt x="1590" y="2968"/>
                    <a:pt x="1545" y="2908"/>
                  </a:cubicBezTo>
                  <a:cubicBezTo>
                    <a:pt x="1530" y="2758"/>
                    <a:pt x="1470" y="2638"/>
                    <a:pt x="1410" y="2518"/>
                  </a:cubicBezTo>
                  <a:cubicBezTo>
                    <a:pt x="1185" y="2038"/>
                    <a:pt x="1035" y="1512"/>
                    <a:pt x="870" y="988"/>
                  </a:cubicBezTo>
                  <a:cubicBezTo>
                    <a:pt x="840" y="942"/>
                    <a:pt x="855" y="868"/>
                    <a:pt x="810" y="822"/>
                  </a:cubicBezTo>
                  <a:cubicBezTo>
                    <a:pt x="765" y="778"/>
                    <a:pt x="780" y="702"/>
                    <a:pt x="735" y="658"/>
                  </a:cubicBezTo>
                  <a:cubicBezTo>
                    <a:pt x="630" y="478"/>
                    <a:pt x="525" y="313"/>
                    <a:pt x="435" y="133"/>
                  </a:cubicBezTo>
                  <a:cubicBezTo>
                    <a:pt x="382" y="39"/>
                    <a:pt x="318" y="0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 rot="1242556">
              <a:off x="-834933" y="3964534"/>
              <a:ext cx="80752" cy="113972"/>
            </a:xfrm>
            <a:custGeom>
              <a:avLst/>
              <a:gdLst/>
              <a:ahLst/>
              <a:cxnLst/>
              <a:rect l="l" t="t" r="r" b="b"/>
              <a:pathLst>
                <a:path w="1845" h="2604" extrusionOk="0">
                  <a:moveTo>
                    <a:pt x="309" y="1"/>
                  </a:moveTo>
                  <a:cubicBezTo>
                    <a:pt x="263" y="1"/>
                    <a:pt x="215" y="16"/>
                    <a:pt x="165" y="54"/>
                  </a:cubicBezTo>
                  <a:cubicBezTo>
                    <a:pt x="1" y="189"/>
                    <a:pt x="60" y="399"/>
                    <a:pt x="105" y="594"/>
                  </a:cubicBezTo>
                  <a:cubicBezTo>
                    <a:pt x="135" y="729"/>
                    <a:pt x="195" y="849"/>
                    <a:pt x="255" y="969"/>
                  </a:cubicBezTo>
                  <a:cubicBezTo>
                    <a:pt x="570" y="1584"/>
                    <a:pt x="1080" y="1973"/>
                    <a:pt x="1530" y="2439"/>
                  </a:cubicBezTo>
                  <a:cubicBezTo>
                    <a:pt x="1560" y="2453"/>
                    <a:pt x="1590" y="2483"/>
                    <a:pt x="1605" y="2513"/>
                  </a:cubicBezTo>
                  <a:cubicBezTo>
                    <a:pt x="1635" y="2543"/>
                    <a:pt x="1665" y="2559"/>
                    <a:pt x="1680" y="2603"/>
                  </a:cubicBezTo>
                  <a:cubicBezTo>
                    <a:pt x="1845" y="2573"/>
                    <a:pt x="1800" y="2453"/>
                    <a:pt x="1755" y="2349"/>
                  </a:cubicBezTo>
                  <a:cubicBezTo>
                    <a:pt x="1680" y="2273"/>
                    <a:pt x="1755" y="2169"/>
                    <a:pt x="1680" y="2093"/>
                  </a:cubicBezTo>
                  <a:cubicBezTo>
                    <a:pt x="1575" y="1584"/>
                    <a:pt x="1335" y="1164"/>
                    <a:pt x="1050" y="759"/>
                  </a:cubicBezTo>
                  <a:cubicBezTo>
                    <a:pt x="915" y="564"/>
                    <a:pt x="795" y="354"/>
                    <a:pt x="630" y="189"/>
                  </a:cubicBezTo>
                  <a:cubicBezTo>
                    <a:pt x="533" y="103"/>
                    <a:pt x="428" y="1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 rot="1242556">
              <a:off x="-1450345" y="3778646"/>
              <a:ext cx="78170" cy="210218"/>
            </a:xfrm>
            <a:custGeom>
              <a:avLst/>
              <a:gdLst/>
              <a:ahLst/>
              <a:cxnLst/>
              <a:rect l="l" t="t" r="r" b="b"/>
              <a:pathLst>
                <a:path w="1786" h="4803" extrusionOk="0">
                  <a:moveTo>
                    <a:pt x="1650" y="0"/>
                  </a:moveTo>
                  <a:cubicBezTo>
                    <a:pt x="1486" y="105"/>
                    <a:pt x="1350" y="225"/>
                    <a:pt x="1230" y="390"/>
                  </a:cubicBezTo>
                  <a:cubicBezTo>
                    <a:pt x="1170" y="495"/>
                    <a:pt x="1080" y="570"/>
                    <a:pt x="961" y="585"/>
                  </a:cubicBezTo>
                  <a:cubicBezTo>
                    <a:pt x="796" y="1064"/>
                    <a:pt x="796" y="1590"/>
                    <a:pt x="646" y="2144"/>
                  </a:cubicBezTo>
                  <a:cubicBezTo>
                    <a:pt x="541" y="1830"/>
                    <a:pt x="466" y="1574"/>
                    <a:pt x="391" y="1304"/>
                  </a:cubicBezTo>
                  <a:cubicBezTo>
                    <a:pt x="301" y="1380"/>
                    <a:pt x="316" y="1484"/>
                    <a:pt x="316" y="1574"/>
                  </a:cubicBezTo>
                  <a:cubicBezTo>
                    <a:pt x="316" y="1634"/>
                    <a:pt x="316" y="1694"/>
                    <a:pt x="331" y="1740"/>
                  </a:cubicBezTo>
                  <a:cubicBezTo>
                    <a:pt x="496" y="2324"/>
                    <a:pt x="661" y="2894"/>
                    <a:pt x="616" y="3510"/>
                  </a:cubicBezTo>
                  <a:cubicBezTo>
                    <a:pt x="616" y="3570"/>
                    <a:pt x="646" y="3614"/>
                    <a:pt x="646" y="3674"/>
                  </a:cubicBezTo>
                  <a:cubicBezTo>
                    <a:pt x="661" y="3750"/>
                    <a:pt x="691" y="3839"/>
                    <a:pt x="571" y="3884"/>
                  </a:cubicBezTo>
                  <a:cubicBezTo>
                    <a:pt x="406" y="3750"/>
                    <a:pt x="361" y="3510"/>
                    <a:pt x="241" y="3330"/>
                  </a:cubicBezTo>
                  <a:cubicBezTo>
                    <a:pt x="230" y="3382"/>
                    <a:pt x="227" y="3435"/>
                    <a:pt x="189" y="3435"/>
                  </a:cubicBezTo>
                  <a:cubicBezTo>
                    <a:pt x="174" y="3435"/>
                    <a:pt x="152" y="3426"/>
                    <a:pt x="121" y="3404"/>
                  </a:cubicBezTo>
                  <a:cubicBezTo>
                    <a:pt x="91" y="3374"/>
                    <a:pt x="46" y="3360"/>
                    <a:pt x="1" y="3330"/>
                  </a:cubicBezTo>
                  <a:lnTo>
                    <a:pt x="1" y="3330"/>
                  </a:lnTo>
                  <a:cubicBezTo>
                    <a:pt x="31" y="3374"/>
                    <a:pt x="31" y="3434"/>
                    <a:pt x="61" y="3480"/>
                  </a:cubicBezTo>
                  <a:cubicBezTo>
                    <a:pt x="316" y="3884"/>
                    <a:pt x="691" y="4214"/>
                    <a:pt x="826" y="4724"/>
                  </a:cubicBezTo>
                  <a:cubicBezTo>
                    <a:pt x="826" y="4763"/>
                    <a:pt x="860" y="4802"/>
                    <a:pt x="908" y="4802"/>
                  </a:cubicBezTo>
                  <a:cubicBezTo>
                    <a:pt x="915" y="4802"/>
                    <a:pt x="923" y="4801"/>
                    <a:pt x="931" y="4799"/>
                  </a:cubicBezTo>
                  <a:cubicBezTo>
                    <a:pt x="1006" y="4769"/>
                    <a:pt x="1020" y="4694"/>
                    <a:pt x="991" y="4634"/>
                  </a:cubicBezTo>
                  <a:cubicBezTo>
                    <a:pt x="871" y="4409"/>
                    <a:pt x="901" y="4214"/>
                    <a:pt x="1036" y="3989"/>
                  </a:cubicBezTo>
                  <a:cubicBezTo>
                    <a:pt x="1230" y="3674"/>
                    <a:pt x="1470" y="3494"/>
                    <a:pt x="1786" y="3404"/>
                  </a:cubicBezTo>
                  <a:cubicBezTo>
                    <a:pt x="1680" y="3284"/>
                    <a:pt x="1546" y="3284"/>
                    <a:pt x="1410" y="3240"/>
                  </a:cubicBezTo>
                  <a:cubicBezTo>
                    <a:pt x="1170" y="3374"/>
                    <a:pt x="1096" y="3704"/>
                    <a:pt x="826" y="3884"/>
                  </a:cubicBezTo>
                  <a:cubicBezTo>
                    <a:pt x="826" y="3614"/>
                    <a:pt x="841" y="3390"/>
                    <a:pt x="826" y="3180"/>
                  </a:cubicBezTo>
                  <a:cubicBezTo>
                    <a:pt x="811" y="2894"/>
                    <a:pt x="871" y="2670"/>
                    <a:pt x="1036" y="2460"/>
                  </a:cubicBezTo>
                  <a:cubicBezTo>
                    <a:pt x="1186" y="2234"/>
                    <a:pt x="1336" y="2024"/>
                    <a:pt x="1426" y="1754"/>
                  </a:cubicBezTo>
                  <a:cubicBezTo>
                    <a:pt x="1456" y="1694"/>
                    <a:pt x="1456" y="1634"/>
                    <a:pt x="1410" y="1574"/>
                  </a:cubicBezTo>
                  <a:cubicBezTo>
                    <a:pt x="1186" y="1710"/>
                    <a:pt x="1140" y="2024"/>
                    <a:pt x="931" y="2204"/>
                  </a:cubicBezTo>
                  <a:cubicBezTo>
                    <a:pt x="871" y="2040"/>
                    <a:pt x="901" y="1890"/>
                    <a:pt x="916" y="1740"/>
                  </a:cubicBezTo>
                  <a:cubicBezTo>
                    <a:pt x="961" y="1514"/>
                    <a:pt x="1006" y="1290"/>
                    <a:pt x="1050" y="1050"/>
                  </a:cubicBezTo>
                  <a:cubicBezTo>
                    <a:pt x="1096" y="794"/>
                    <a:pt x="1186" y="585"/>
                    <a:pt x="1366" y="420"/>
                  </a:cubicBezTo>
                  <a:cubicBezTo>
                    <a:pt x="1470" y="300"/>
                    <a:pt x="1620" y="195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 rot="1242556">
              <a:off x="-770318" y="3902020"/>
              <a:ext cx="62544" cy="120099"/>
            </a:xfrm>
            <a:custGeom>
              <a:avLst/>
              <a:gdLst/>
              <a:ahLst/>
              <a:cxnLst/>
              <a:rect l="l" t="t" r="r" b="b"/>
              <a:pathLst>
                <a:path w="1429" h="2744" extrusionOk="0">
                  <a:moveTo>
                    <a:pt x="211" y="0"/>
                  </a:moveTo>
                  <a:cubicBezTo>
                    <a:pt x="183" y="0"/>
                    <a:pt x="153" y="9"/>
                    <a:pt x="121" y="29"/>
                  </a:cubicBezTo>
                  <a:cubicBezTo>
                    <a:pt x="1" y="103"/>
                    <a:pt x="16" y="239"/>
                    <a:pt x="46" y="359"/>
                  </a:cubicBezTo>
                  <a:cubicBezTo>
                    <a:pt x="226" y="1213"/>
                    <a:pt x="541" y="1963"/>
                    <a:pt x="1126" y="2563"/>
                  </a:cubicBezTo>
                  <a:cubicBezTo>
                    <a:pt x="1186" y="2593"/>
                    <a:pt x="1171" y="2668"/>
                    <a:pt x="1200" y="2728"/>
                  </a:cubicBezTo>
                  <a:cubicBezTo>
                    <a:pt x="1235" y="2739"/>
                    <a:pt x="1264" y="2744"/>
                    <a:pt x="1288" y="2744"/>
                  </a:cubicBezTo>
                  <a:cubicBezTo>
                    <a:pt x="1428" y="2744"/>
                    <a:pt x="1394" y="2575"/>
                    <a:pt x="1380" y="2473"/>
                  </a:cubicBezTo>
                  <a:lnTo>
                    <a:pt x="1290" y="1798"/>
                  </a:lnTo>
                  <a:cubicBezTo>
                    <a:pt x="1156" y="1139"/>
                    <a:pt x="871" y="569"/>
                    <a:pt x="406" y="119"/>
                  </a:cubicBezTo>
                  <a:cubicBezTo>
                    <a:pt x="351" y="63"/>
                    <a:pt x="28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1"/>
            <p:cNvSpPr/>
            <p:nvPr/>
          </p:nvSpPr>
          <p:spPr>
            <a:xfrm rot="1242556">
              <a:off x="-1429211" y="3700309"/>
              <a:ext cx="39435" cy="140583"/>
            </a:xfrm>
            <a:custGeom>
              <a:avLst/>
              <a:gdLst/>
              <a:ahLst/>
              <a:cxnLst/>
              <a:rect l="l" t="t" r="r" b="b"/>
              <a:pathLst>
                <a:path w="901" h="3212" extrusionOk="0">
                  <a:moveTo>
                    <a:pt x="372" y="1"/>
                  </a:moveTo>
                  <a:cubicBezTo>
                    <a:pt x="248" y="1"/>
                    <a:pt x="178" y="143"/>
                    <a:pt x="135" y="258"/>
                  </a:cubicBezTo>
                  <a:cubicBezTo>
                    <a:pt x="120" y="318"/>
                    <a:pt x="105" y="392"/>
                    <a:pt x="90" y="452"/>
                  </a:cubicBezTo>
                  <a:cubicBezTo>
                    <a:pt x="0" y="887"/>
                    <a:pt x="60" y="1307"/>
                    <a:pt x="105" y="1727"/>
                  </a:cubicBezTo>
                  <a:cubicBezTo>
                    <a:pt x="135" y="1952"/>
                    <a:pt x="165" y="2192"/>
                    <a:pt x="300" y="2387"/>
                  </a:cubicBezTo>
                  <a:cubicBezTo>
                    <a:pt x="435" y="2597"/>
                    <a:pt x="510" y="2851"/>
                    <a:pt x="675" y="3047"/>
                  </a:cubicBezTo>
                  <a:cubicBezTo>
                    <a:pt x="720" y="3091"/>
                    <a:pt x="705" y="3167"/>
                    <a:pt x="750" y="3211"/>
                  </a:cubicBezTo>
                  <a:cubicBezTo>
                    <a:pt x="840" y="3151"/>
                    <a:pt x="810" y="3047"/>
                    <a:pt x="825" y="2941"/>
                  </a:cubicBezTo>
                  <a:lnTo>
                    <a:pt x="825" y="2881"/>
                  </a:lnTo>
                  <a:cubicBezTo>
                    <a:pt x="900" y="1997"/>
                    <a:pt x="840" y="1127"/>
                    <a:pt x="600" y="288"/>
                  </a:cubicBezTo>
                  <a:cubicBezTo>
                    <a:pt x="585" y="138"/>
                    <a:pt x="510" y="2"/>
                    <a:pt x="390" y="2"/>
                  </a:cubicBezTo>
                  <a:cubicBezTo>
                    <a:pt x="384" y="1"/>
                    <a:pt x="378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1"/>
            <p:cNvSpPr/>
            <p:nvPr/>
          </p:nvSpPr>
          <p:spPr>
            <a:xfrm rot="1242556">
              <a:off x="-1367058" y="3793989"/>
              <a:ext cx="97865" cy="91563"/>
            </a:xfrm>
            <a:custGeom>
              <a:avLst/>
              <a:gdLst/>
              <a:ahLst/>
              <a:cxnLst/>
              <a:rect l="l" t="t" r="r" b="b"/>
              <a:pathLst>
                <a:path w="2236" h="2092" extrusionOk="0">
                  <a:moveTo>
                    <a:pt x="1985" y="0"/>
                  </a:moveTo>
                  <a:cubicBezTo>
                    <a:pt x="1960" y="0"/>
                    <a:pt x="1933" y="3"/>
                    <a:pt x="1906" y="7"/>
                  </a:cubicBezTo>
                  <a:cubicBezTo>
                    <a:pt x="1846" y="7"/>
                    <a:pt x="1786" y="37"/>
                    <a:pt x="1726" y="52"/>
                  </a:cubicBezTo>
                  <a:cubicBezTo>
                    <a:pt x="1350" y="202"/>
                    <a:pt x="1050" y="472"/>
                    <a:pt x="810" y="832"/>
                  </a:cubicBezTo>
                  <a:cubicBezTo>
                    <a:pt x="540" y="1191"/>
                    <a:pt x="256" y="1537"/>
                    <a:pt x="0" y="1911"/>
                  </a:cubicBezTo>
                  <a:cubicBezTo>
                    <a:pt x="0" y="1971"/>
                    <a:pt x="0" y="2031"/>
                    <a:pt x="16" y="2091"/>
                  </a:cubicBezTo>
                  <a:cubicBezTo>
                    <a:pt x="30" y="2091"/>
                    <a:pt x="60" y="2091"/>
                    <a:pt x="76" y="2077"/>
                  </a:cubicBezTo>
                  <a:cubicBezTo>
                    <a:pt x="166" y="1987"/>
                    <a:pt x="270" y="1957"/>
                    <a:pt x="376" y="1911"/>
                  </a:cubicBezTo>
                  <a:cubicBezTo>
                    <a:pt x="526" y="1897"/>
                    <a:pt x="646" y="1807"/>
                    <a:pt x="780" y="1717"/>
                  </a:cubicBezTo>
                  <a:cubicBezTo>
                    <a:pt x="1306" y="1387"/>
                    <a:pt x="1770" y="967"/>
                    <a:pt x="2116" y="397"/>
                  </a:cubicBezTo>
                  <a:cubicBezTo>
                    <a:pt x="2176" y="307"/>
                    <a:pt x="2236" y="217"/>
                    <a:pt x="2160" y="112"/>
                  </a:cubicBezTo>
                  <a:cubicBezTo>
                    <a:pt x="2116" y="24"/>
                    <a:pt x="2056" y="0"/>
                    <a:pt x="19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 rot="1242556">
              <a:off x="-711416" y="3974827"/>
              <a:ext cx="47313" cy="116817"/>
            </a:xfrm>
            <a:custGeom>
              <a:avLst/>
              <a:gdLst/>
              <a:ahLst/>
              <a:cxnLst/>
              <a:rect l="l" t="t" r="r" b="b"/>
              <a:pathLst>
                <a:path w="1081" h="2669" extrusionOk="0">
                  <a:moveTo>
                    <a:pt x="771" y="0"/>
                  </a:moveTo>
                  <a:cubicBezTo>
                    <a:pt x="657" y="0"/>
                    <a:pt x="559" y="53"/>
                    <a:pt x="511" y="175"/>
                  </a:cubicBezTo>
                  <a:cubicBezTo>
                    <a:pt x="315" y="669"/>
                    <a:pt x="91" y="1164"/>
                    <a:pt x="91" y="1734"/>
                  </a:cubicBezTo>
                  <a:cubicBezTo>
                    <a:pt x="1" y="2004"/>
                    <a:pt x="135" y="2244"/>
                    <a:pt x="165" y="2498"/>
                  </a:cubicBezTo>
                  <a:lnTo>
                    <a:pt x="165" y="2574"/>
                  </a:lnTo>
                  <a:cubicBezTo>
                    <a:pt x="142" y="2645"/>
                    <a:pt x="165" y="2669"/>
                    <a:pt x="212" y="2669"/>
                  </a:cubicBezTo>
                  <a:cubicBezTo>
                    <a:pt x="225" y="2669"/>
                    <a:pt x="239" y="2667"/>
                    <a:pt x="255" y="2664"/>
                  </a:cubicBezTo>
                  <a:cubicBezTo>
                    <a:pt x="301" y="2544"/>
                    <a:pt x="405" y="2438"/>
                    <a:pt x="465" y="2334"/>
                  </a:cubicBezTo>
                  <a:cubicBezTo>
                    <a:pt x="721" y="1914"/>
                    <a:pt x="871" y="1449"/>
                    <a:pt x="975" y="969"/>
                  </a:cubicBezTo>
                  <a:cubicBezTo>
                    <a:pt x="1021" y="759"/>
                    <a:pt x="1081" y="549"/>
                    <a:pt x="1051" y="324"/>
                  </a:cubicBezTo>
                  <a:cubicBezTo>
                    <a:pt x="1035" y="175"/>
                    <a:pt x="1005" y="39"/>
                    <a:pt x="855" y="9"/>
                  </a:cubicBezTo>
                  <a:cubicBezTo>
                    <a:pt x="826" y="3"/>
                    <a:pt x="798" y="0"/>
                    <a:pt x="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1"/>
            <p:cNvSpPr/>
            <p:nvPr/>
          </p:nvSpPr>
          <p:spPr>
            <a:xfrm rot="1242556">
              <a:off x="-493881" y="3952314"/>
              <a:ext cx="142552" cy="86442"/>
            </a:xfrm>
            <a:custGeom>
              <a:avLst/>
              <a:gdLst/>
              <a:ahLst/>
              <a:cxnLst/>
              <a:rect l="l" t="t" r="r" b="b"/>
              <a:pathLst>
                <a:path w="3257" h="1975" extrusionOk="0">
                  <a:moveTo>
                    <a:pt x="1770" y="0"/>
                  </a:moveTo>
                  <a:cubicBezTo>
                    <a:pt x="1830" y="166"/>
                    <a:pt x="1816" y="226"/>
                    <a:pt x="1696" y="360"/>
                  </a:cubicBezTo>
                  <a:cubicBezTo>
                    <a:pt x="1680" y="376"/>
                    <a:pt x="1680" y="406"/>
                    <a:pt x="1696" y="436"/>
                  </a:cubicBezTo>
                  <a:lnTo>
                    <a:pt x="2730" y="436"/>
                  </a:lnTo>
                  <a:cubicBezTo>
                    <a:pt x="2580" y="660"/>
                    <a:pt x="2416" y="796"/>
                    <a:pt x="2190" y="840"/>
                  </a:cubicBezTo>
                  <a:cubicBezTo>
                    <a:pt x="1830" y="903"/>
                    <a:pt x="1469" y="934"/>
                    <a:pt x="1109" y="934"/>
                  </a:cubicBezTo>
                  <a:cubicBezTo>
                    <a:pt x="1035" y="934"/>
                    <a:pt x="960" y="933"/>
                    <a:pt x="886" y="930"/>
                  </a:cubicBezTo>
                  <a:lnTo>
                    <a:pt x="886" y="930"/>
                  </a:lnTo>
                  <a:cubicBezTo>
                    <a:pt x="1050" y="1096"/>
                    <a:pt x="856" y="1080"/>
                    <a:pt x="796" y="1126"/>
                  </a:cubicBezTo>
                  <a:cubicBezTo>
                    <a:pt x="750" y="1156"/>
                    <a:pt x="720" y="1200"/>
                    <a:pt x="750" y="1260"/>
                  </a:cubicBezTo>
                  <a:cubicBezTo>
                    <a:pt x="763" y="1257"/>
                    <a:pt x="779" y="1256"/>
                    <a:pt x="795" y="1256"/>
                  </a:cubicBezTo>
                  <a:cubicBezTo>
                    <a:pt x="826" y="1256"/>
                    <a:pt x="861" y="1260"/>
                    <a:pt x="892" y="1260"/>
                  </a:cubicBezTo>
                  <a:cubicBezTo>
                    <a:pt x="919" y="1260"/>
                    <a:pt x="944" y="1257"/>
                    <a:pt x="960" y="1246"/>
                  </a:cubicBezTo>
                  <a:cubicBezTo>
                    <a:pt x="1170" y="1066"/>
                    <a:pt x="1396" y="1110"/>
                    <a:pt x="1620" y="1096"/>
                  </a:cubicBezTo>
                  <a:cubicBezTo>
                    <a:pt x="1669" y="1080"/>
                    <a:pt x="1727" y="1037"/>
                    <a:pt x="1772" y="1037"/>
                  </a:cubicBezTo>
                  <a:cubicBezTo>
                    <a:pt x="1810" y="1037"/>
                    <a:pt x="1839" y="1067"/>
                    <a:pt x="1846" y="1170"/>
                  </a:cubicBezTo>
                  <a:cubicBezTo>
                    <a:pt x="1710" y="1246"/>
                    <a:pt x="1590" y="1320"/>
                    <a:pt x="1456" y="1410"/>
                  </a:cubicBezTo>
                  <a:cubicBezTo>
                    <a:pt x="1127" y="1594"/>
                    <a:pt x="799" y="1767"/>
                    <a:pt x="431" y="1767"/>
                  </a:cubicBezTo>
                  <a:cubicBezTo>
                    <a:pt x="378" y="1767"/>
                    <a:pt x="325" y="1763"/>
                    <a:pt x="270" y="1756"/>
                  </a:cubicBezTo>
                  <a:cubicBezTo>
                    <a:pt x="250" y="1756"/>
                    <a:pt x="229" y="1755"/>
                    <a:pt x="207" y="1755"/>
                  </a:cubicBezTo>
                  <a:cubicBezTo>
                    <a:pt x="134" y="1755"/>
                    <a:pt x="59" y="1764"/>
                    <a:pt x="1" y="1846"/>
                  </a:cubicBezTo>
                  <a:cubicBezTo>
                    <a:pt x="127" y="1945"/>
                    <a:pt x="257" y="1974"/>
                    <a:pt x="388" y="1974"/>
                  </a:cubicBezTo>
                  <a:cubicBezTo>
                    <a:pt x="552" y="1974"/>
                    <a:pt x="719" y="1929"/>
                    <a:pt x="886" y="1920"/>
                  </a:cubicBezTo>
                  <a:cubicBezTo>
                    <a:pt x="1156" y="1876"/>
                    <a:pt x="1366" y="1650"/>
                    <a:pt x="1620" y="1590"/>
                  </a:cubicBezTo>
                  <a:cubicBezTo>
                    <a:pt x="1666" y="1546"/>
                    <a:pt x="1726" y="1560"/>
                    <a:pt x="1770" y="1500"/>
                  </a:cubicBezTo>
                  <a:lnTo>
                    <a:pt x="1770" y="1516"/>
                  </a:lnTo>
                  <a:cubicBezTo>
                    <a:pt x="1800" y="1486"/>
                    <a:pt x="1816" y="1456"/>
                    <a:pt x="1846" y="1440"/>
                  </a:cubicBezTo>
                  <a:cubicBezTo>
                    <a:pt x="1860" y="1426"/>
                    <a:pt x="1890" y="1426"/>
                    <a:pt x="1906" y="1426"/>
                  </a:cubicBezTo>
                  <a:cubicBezTo>
                    <a:pt x="1966" y="1396"/>
                    <a:pt x="2026" y="1380"/>
                    <a:pt x="2070" y="1336"/>
                  </a:cubicBezTo>
                  <a:cubicBezTo>
                    <a:pt x="2100" y="1306"/>
                    <a:pt x="2130" y="1276"/>
                    <a:pt x="2160" y="1260"/>
                  </a:cubicBezTo>
                  <a:cubicBezTo>
                    <a:pt x="2190" y="1246"/>
                    <a:pt x="2220" y="1246"/>
                    <a:pt x="2236" y="1230"/>
                  </a:cubicBezTo>
                  <a:cubicBezTo>
                    <a:pt x="2296" y="1216"/>
                    <a:pt x="2340" y="1216"/>
                    <a:pt x="2400" y="1216"/>
                  </a:cubicBezTo>
                  <a:cubicBezTo>
                    <a:pt x="2416" y="1216"/>
                    <a:pt x="2430" y="1200"/>
                    <a:pt x="2446" y="1200"/>
                  </a:cubicBezTo>
                  <a:lnTo>
                    <a:pt x="2506" y="1140"/>
                  </a:lnTo>
                  <a:cubicBezTo>
                    <a:pt x="2536" y="1126"/>
                    <a:pt x="2550" y="1110"/>
                    <a:pt x="2580" y="1096"/>
                  </a:cubicBezTo>
                  <a:cubicBezTo>
                    <a:pt x="2596" y="1066"/>
                    <a:pt x="2626" y="1036"/>
                    <a:pt x="2656" y="1006"/>
                  </a:cubicBezTo>
                  <a:cubicBezTo>
                    <a:pt x="2790" y="1036"/>
                    <a:pt x="2790" y="1050"/>
                    <a:pt x="2730" y="1260"/>
                  </a:cubicBezTo>
                  <a:lnTo>
                    <a:pt x="2716" y="1260"/>
                  </a:lnTo>
                  <a:cubicBezTo>
                    <a:pt x="2700" y="1290"/>
                    <a:pt x="2700" y="1336"/>
                    <a:pt x="2700" y="1380"/>
                  </a:cubicBezTo>
                  <a:cubicBezTo>
                    <a:pt x="2776" y="1530"/>
                    <a:pt x="2716" y="1786"/>
                    <a:pt x="2940" y="1846"/>
                  </a:cubicBezTo>
                  <a:cubicBezTo>
                    <a:pt x="2910" y="1320"/>
                    <a:pt x="3016" y="840"/>
                    <a:pt x="3196" y="360"/>
                  </a:cubicBezTo>
                  <a:cubicBezTo>
                    <a:pt x="3256" y="189"/>
                    <a:pt x="3238" y="128"/>
                    <a:pt x="3114" y="128"/>
                  </a:cubicBezTo>
                  <a:cubicBezTo>
                    <a:pt x="3086" y="128"/>
                    <a:pt x="3054" y="131"/>
                    <a:pt x="3016" y="136"/>
                  </a:cubicBezTo>
                  <a:cubicBezTo>
                    <a:pt x="2829" y="160"/>
                    <a:pt x="2639" y="219"/>
                    <a:pt x="2451" y="219"/>
                  </a:cubicBezTo>
                  <a:cubicBezTo>
                    <a:pt x="2291" y="219"/>
                    <a:pt x="2132" y="176"/>
                    <a:pt x="1980" y="30"/>
                  </a:cubicBezTo>
                  <a:cubicBezTo>
                    <a:pt x="1958" y="8"/>
                    <a:pt x="1924" y="5"/>
                    <a:pt x="1887" y="5"/>
                  </a:cubicBezTo>
                  <a:cubicBezTo>
                    <a:pt x="1869" y="5"/>
                    <a:pt x="1850" y="5"/>
                    <a:pt x="1831" y="5"/>
                  </a:cubicBezTo>
                  <a:cubicBezTo>
                    <a:pt x="1810" y="5"/>
                    <a:pt x="1790" y="5"/>
                    <a:pt x="1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1"/>
            <p:cNvSpPr/>
            <p:nvPr/>
          </p:nvSpPr>
          <p:spPr>
            <a:xfrm rot="1242556">
              <a:off x="-1396537" y="3882755"/>
              <a:ext cx="94539" cy="69372"/>
            </a:xfrm>
            <a:custGeom>
              <a:avLst/>
              <a:gdLst/>
              <a:ahLst/>
              <a:cxnLst/>
              <a:rect l="l" t="t" r="r" b="b"/>
              <a:pathLst>
                <a:path w="2160" h="1585" extrusionOk="0">
                  <a:moveTo>
                    <a:pt x="1925" y="0"/>
                  </a:moveTo>
                  <a:cubicBezTo>
                    <a:pt x="1891" y="0"/>
                    <a:pt x="1854" y="7"/>
                    <a:pt x="1816" y="16"/>
                  </a:cubicBezTo>
                  <a:cubicBezTo>
                    <a:pt x="1770" y="32"/>
                    <a:pt x="1726" y="46"/>
                    <a:pt x="1680" y="76"/>
                  </a:cubicBezTo>
                  <a:cubicBezTo>
                    <a:pt x="1020" y="362"/>
                    <a:pt x="450" y="782"/>
                    <a:pt x="0" y="1412"/>
                  </a:cubicBezTo>
                  <a:cubicBezTo>
                    <a:pt x="25" y="1555"/>
                    <a:pt x="91" y="1584"/>
                    <a:pt x="168" y="1584"/>
                  </a:cubicBezTo>
                  <a:cubicBezTo>
                    <a:pt x="220" y="1584"/>
                    <a:pt x="276" y="1571"/>
                    <a:pt x="328" y="1571"/>
                  </a:cubicBezTo>
                  <a:cubicBezTo>
                    <a:pt x="345" y="1571"/>
                    <a:pt x="361" y="1573"/>
                    <a:pt x="376" y="1576"/>
                  </a:cubicBezTo>
                  <a:cubicBezTo>
                    <a:pt x="706" y="1486"/>
                    <a:pt x="976" y="1276"/>
                    <a:pt x="1260" y="1096"/>
                  </a:cubicBezTo>
                  <a:cubicBezTo>
                    <a:pt x="1546" y="916"/>
                    <a:pt x="1816" y="692"/>
                    <a:pt x="2026" y="406"/>
                  </a:cubicBezTo>
                  <a:cubicBezTo>
                    <a:pt x="2100" y="316"/>
                    <a:pt x="2160" y="242"/>
                    <a:pt x="2100" y="122"/>
                  </a:cubicBezTo>
                  <a:cubicBezTo>
                    <a:pt x="2059" y="30"/>
                    <a:pt x="1998" y="0"/>
                    <a:pt x="19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1"/>
            <p:cNvSpPr/>
            <p:nvPr/>
          </p:nvSpPr>
          <p:spPr>
            <a:xfrm rot="1242556">
              <a:off x="-422992" y="4280235"/>
              <a:ext cx="59787" cy="131873"/>
            </a:xfrm>
            <a:custGeom>
              <a:avLst/>
              <a:gdLst/>
              <a:ahLst/>
              <a:cxnLst/>
              <a:rect l="l" t="t" r="r" b="b"/>
              <a:pathLst>
                <a:path w="1366" h="3013" extrusionOk="0">
                  <a:moveTo>
                    <a:pt x="181" y="0"/>
                  </a:moveTo>
                  <a:cubicBezTo>
                    <a:pt x="123" y="0"/>
                    <a:pt x="68" y="50"/>
                    <a:pt x="31" y="133"/>
                  </a:cubicBezTo>
                  <a:cubicBezTo>
                    <a:pt x="1" y="223"/>
                    <a:pt x="16" y="329"/>
                    <a:pt x="31" y="419"/>
                  </a:cubicBezTo>
                  <a:cubicBezTo>
                    <a:pt x="106" y="673"/>
                    <a:pt x="196" y="943"/>
                    <a:pt x="286" y="1199"/>
                  </a:cubicBezTo>
                  <a:cubicBezTo>
                    <a:pt x="526" y="1768"/>
                    <a:pt x="841" y="2293"/>
                    <a:pt x="1110" y="2848"/>
                  </a:cubicBezTo>
                  <a:cubicBezTo>
                    <a:pt x="1126" y="2878"/>
                    <a:pt x="1156" y="2908"/>
                    <a:pt x="1170" y="2953"/>
                  </a:cubicBezTo>
                  <a:cubicBezTo>
                    <a:pt x="1170" y="2968"/>
                    <a:pt x="1186" y="2998"/>
                    <a:pt x="1186" y="3013"/>
                  </a:cubicBezTo>
                  <a:cubicBezTo>
                    <a:pt x="1366" y="2908"/>
                    <a:pt x="1276" y="2758"/>
                    <a:pt x="1260" y="2608"/>
                  </a:cubicBezTo>
                  <a:cubicBezTo>
                    <a:pt x="1186" y="2278"/>
                    <a:pt x="1156" y="1933"/>
                    <a:pt x="1020" y="1603"/>
                  </a:cubicBezTo>
                  <a:cubicBezTo>
                    <a:pt x="886" y="1259"/>
                    <a:pt x="766" y="899"/>
                    <a:pt x="631" y="539"/>
                  </a:cubicBezTo>
                  <a:cubicBezTo>
                    <a:pt x="556" y="343"/>
                    <a:pt x="421" y="193"/>
                    <a:pt x="286" y="59"/>
                  </a:cubicBezTo>
                  <a:cubicBezTo>
                    <a:pt x="252" y="19"/>
                    <a:pt x="21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 rot="1242556">
              <a:off x="-1200386" y="4126158"/>
              <a:ext cx="156295" cy="37465"/>
            </a:xfrm>
            <a:custGeom>
              <a:avLst/>
              <a:gdLst/>
              <a:ahLst/>
              <a:cxnLst/>
              <a:rect l="l" t="t" r="r" b="b"/>
              <a:pathLst>
                <a:path w="3571" h="856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811" y="300"/>
                    <a:pt x="421" y="450"/>
                    <a:pt x="45" y="615"/>
                  </a:cubicBezTo>
                  <a:cubicBezTo>
                    <a:pt x="1" y="704"/>
                    <a:pt x="75" y="720"/>
                    <a:pt x="105" y="764"/>
                  </a:cubicBezTo>
                  <a:cubicBezTo>
                    <a:pt x="128" y="764"/>
                    <a:pt x="151" y="763"/>
                    <a:pt x="174" y="763"/>
                  </a:cubicBezTo>
                  <a:cubicBezTo>
                    <a:pt x="532" y="763"/>
                    <a:pt x="889" y="856"/>
                    <a:pt x="1246" y="856"/>
                  </a:cubicBezTo>
                  <a:cubicBezTo>
                    <a:pt x="1271" y="856"/>
                    <a:pt x="1296" y="855"/>
                    <a:pt x="1321" y="854"/>
                  </a:cubicBezTo>
                  <a:cubicBezTo>
                    <a:pt x="1395" y="850"/>
                    <a:pt x="1470" y="848"/>
                    <a:pt x="1546" y="848"/>
                  </a:cubicBezTo>
                  <a:cubicBezTo>
                    <a:pt x="1697" y="848"/>
                    <a:pt x="1850" y="854"/>
                    <a:pt x="2010" y="854"/>
                  </a:cubicBezTo>
                  <a:cubicBezTo>
                    <a:pt x="2430" y="854"/>
                    <a:pt x="2850" y="794"/>
                    <a:pt x="3270" y="690"/>
                  </a:cubicBezTo>
                  <a:cubicBezTo>
                    <a:pt x="3405" y="660"/>
                    <a:pt x="3570" y="630"/>
                    <a:pt x="3555" y="435"/>
                  </a:cubicBezTo>
                  <a:cubicBezTo>
                    <a:pt x="3545" y="289"/>
                    <a:pt x="3467" y="269"/>
                    <a:pt x="3380" y="269"/>
                  </a:cubicBezTo>
                  <a:cubicBezTo>
                    <a:pt x="3347" y="269"/>
                    <a:pt x="3312" y="272"/>
                    <a:pt x="3280" y="272"/>
                  </a:cubicBezTo>
                  <a:cubicBezTo>
                    <a:pt x="3266" y="272"/>
                    <a:pt x="3253" y="272"/>
                    <a:pt x="3240" y="270"/>
                  </a:cubicBezTo>
                  <a:cubicBezTo>
                    <a:pt x="3187" y="266"/>
                    <a:pt x="3134" y="264"/>
                    <a:pt x="3082" y="264"/>
                  </a:cubicBezTo>
                  <a:cubicBezTo>
                    <a:pt x="2783" y="264"/>
                    <a:pt x="2504" y="335"/>
                    <a:pt x="2235" y="450"/>
                  </a:cubicBezTo>
                  <a:cubicBezTo>
                    <a:pt x="1914" y="587"/>
                    <a:pt x="1588" y="618"/>
                    <a:pt x="1246" y="618"/>
                  </a:cubicBezTo>
                  <a:cubicBezTo>
                    <a:pt x="1028" y="618"/>
                    <a:pt x="804" y="606"/>
                    <a:pt x="571" y="600"/>
                  </a:cubicBezTo>
                  <a:cubicBezTo>
                    <a:pt x="795" y="390"/>
                    <a:pt x="1035" y="405"/>
                    <a:pt x="1215" y="285"/>
                  </a:cubicBezTo>
                  <a:cubicBezTo>
                    <a:pt x="1261" y="195"/>
                    <a:pt x="1201" y="165"/>
                    <a:pt x="1141" y="150"/>
                  </a:cubicBezTo>
                  <a:cubicBezTo>
                    <a:pt x="1125" y="150"/>
                    <a:pt x="1095" y="165"/>
                    <a:pt x="1081" y="180"/>
                  </a:cubicBezTo>
                  <a:cubicBezTo>
                    <a:pt x="1081" y="165"/>
                    <a:pt x="1095" y="165"/>
                    <a:pt x="1095" y="165"/>
                  </a:cubicBezTo>
                  <a:cubicBezTo>
                    <a:pt x="1155" y="120"/>
                    <a:pt x="1185" y="75"/>
                    <a:pt x="1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 rot="1242556">
              <a:off x="-545085" y="4347740"/>
              <a:ext cx="116204" cy="33220"/>
            </a:xfrm>
            <a:custGeom>
              <a:avLst/>
              <a:gdLst/>
              <a:ahLst/>
              <a:cxnLst/>
              <a:rect l="l" t="t" r="r" b="b"/>
              <a:pathLst>
                <a:path w="2655" h="759" extrusionOk="0">
                  <a:moveTo>
                    <a:pt x="617" y="0"/>
                  </a:moveTo>
                  <a:cubicBezTo>
                    <a:pt x="488" y="0"/>
                    <a:pt x="357" y="18"/>
                    <a:pt x="225" y="64"/>
                  </a:cubicBezTo>
                  <a:cubicBezTo>
                    <a:pt x="105" y="109"/>
                    <a:pt x="15" y="169"/>
                    <a:pt x="15" y="319"/>
                  </a:cubicBezTo>
                  <a:cubicBezTo>
                    <a:pt x="1" y="469"/>
                    <a:pt x="121" y="529"/>
                    <a:pt x="225" y="574"/>
                  </a:cubicBezTo>
                  <a:cubicBezTo>
                    <a:pt x="480" y="655"/>
                    <a:pt x="734" y="759"/>
                    <a:pt x="1010" y="759"/>
                  </a:cubicBezTo>
                  <a:cubicBezTo>
                    <a:pt x="1043" y="759"/>
                    <a:pt x="1077" y="757"/>
                    <a:pt x="1111" y="754"/>
                  </a:cubicBezTo>
                  <a:cubicBezTo>
                    <a:pt x="1147" y="755"/>
                    <a:pt x="1184" y="756"/>
                    <a:pt x="1221" y="756"/>
                  </a:cubicBezTo>
                  <a:cubicBezTo>
                    <a:pt x="1493" y="756"/>
                    <a:pt x="1766" y="724"/>
                    <a:pt x="2039" y="724"/>
                  </a:cubicBezTo>
                  <a:cubicBezTo>
                    <a:pt x="2134" y="724"/>
                    <a:pt x="2230" y="728"/>
                    <a:pt x="2325" y="739"/>
                  </a:cubicBezTo>
                  <a:cubicBezTo>
                    <a:pt x="2372" y="746"/>
                    <a:pt x="2425" y="758"/>
                    <a:pt x="2477" y="758"/>
                  </a:cubicBezTo>
                  <a:cubicBezTo>
                    <a:pt x="2541" y="758"/>
                    <a:pt x="2605" y="739"/>
                    <a:pt x="2655" y="664"/>
                  </a:cubicBezTo>
                  <a:cubicBezTo>
                    <a:pt x="2535" y="454"/>
                    <a:pt x="2280" y="574"/>
                    <a:pt x="2145" y="424"/>
                  </a:cubicBezTo>
                  <a:cubicBezTo>
                    <a:pt x="2085" y="334"/>
                    <a:pt x="1980" y="409"/>
                    <a:pt x="1920" y="334"/>
                  </a:cubicBezTo>
                  <a:cubicBezTo>
                    <a:pt x="1740" y="274"/>
                    <a:pt x="1560" y="199"/>
                    <a:pt x="1365" y="139"/>
                  </a:cubicBezTo>
                  <a:cubicBezTo>
                    <a:pt x="1117" y="70"/>
                    <a:pt x="869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 rot="1242556">
              <a:off x="-780243" y="3984278"/>
              <a:ext cx="58430" cy="196956"/>
            </a:xfrm>
            <a:custGeom>
              <a:avLst/>
              <a:gdLst/>
              <a:ahLst/>
              <a:cxnLst/>
              <a:rect l="l" t="t" r="r" b="b"/>
              <a:pathLst>
                <a:path w="1335" h="4500" extrusionOk="0">
                  <a:moveTo>
                    <a:pt x="524" y="0"/>
                  </a:moveTo>
                  <a:cubicBezTo>
                    <a:pt x="524" y="195"/>
                    <a:pt x="510" y="390"/>
                    <a:pt x="570" y="570"/>
                  </a:cubicBezTo>
                  <a:cubicBezTo>
                    <a:pt x="614" y="705"/>
                    <a:pt x="644" y="885"/>
                    <a:pt x="434" y="930"/>
                  </a:cubicBezTo>
                  <a:cubicBezTo>
                    <a:pt x="554" y="1665"/>
                    <a:pt x="510" y="2414"/>
                    <a:pt x="450" y="3180"/>
                  </a:cubicBezTo>
                  <a:cubicBezTo>
                    <a:pt x="330" y="2894"/>
                    <a:pt x="210" y="2610"/>
                    <a:pt x="75" y="2340"/>
                  </a:cubicBezTo>
                  <a:lnTo>
                    <a:pt x="75" y="2340"/>
                  </a:lnTo>
                  <a:cubicBezTo>
                    <a:pt x="75" y="2430"/>
                    <a:pt x="90" y="2534"/>
                    <a:pt x="0" y="2594"/>
                  </a:cubicBezTo>
                  <a:cubicBezTo>
                    <a:pt x="15" y="2654"/>
                    <a:pt x="30" y="2730"/>
                    <a:pt x="75" y="2774"/>
                  </a:cubicBezTo>
                  <a:cubicBezTo>
                    <a:pt x="330" y="3134"/>
                    <a:pt x="450" y="3554"/>
                    <a:pt x="510" y="4004"/>
                  </a:cubicBezTo>
                  <a:cubicBezTo>
                    <a:pt x="510" y="4170"/>
                    <a:pt x="375" y="4364"/>
                    <a:pt x="584" y="4500"/>
                  </a:cubicBezTo>
                  <a:cubicBezTo>
                    <a:pt x="614" y="4110"/>
                    <a:pt x="764" y="3764"/>
                    <a:pt x="884" y="3404"/>
                  </a:cubicBezTo>
                  <a:cubicBezTo>
                    <a:pt x="1034" y="2940"/>
                    <a:pt x="1274" y="2504"/>
                    <a:pt x="1334" y="2010"/>
                  </a:cubicBezTo>
                  <a:lnTo>
                    <a:pt x="1244" y="1920"/>
                  </a:lnTo>
                  <a:cubicBezTo>
                    <a:pt x="1094" y="2310"/>
                    <a:pt x="944" y="2700"/>
                    <a:pt x="764" y="3180"/>
                  </a:cubicBezTo>
                  <a:cubicBezTo>
                    <a:pt x="704" y="2340"/>
                    <a:pt x="644" y="1590"/>
                    <a:pt x="660" y="840"/>
                  </a:cubicBezTo>
                  <a:cubicBezTo>
                    <a:pt x="674" y="540"/>
                    <a:pt x="630" y="270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 rot="1242556">
              <a:off x="-1563731" y="3628813"/>
              <a:ext cx="24992" cy="127409"/>
            </a:xfrm>
            <a:custGeom>
              <a:avLst/>
              <a:gdLst/>
              <a:ahLst/>
              <a:cxnLst/>
              <a:rect l="l" t="t" r="r" b="b"/>
              <a:pathLst>
                <a:path w="571" h="2911" extrusionOk="0">
                  <a:moveTo>
                    <a:pt x="286" y="1"/>
                  </a:moveTo>
                  <a:cubicBezTo>
                    <a:pt x="240" y="241"/>
                    <a:pt x="196" y="465"/>
                    <a:pt x="166" y="691"/>
                  </a:cubicBezTo>
                  <a:cubicBezTo>
                    <a:pt x="30" y="1335"/>
                    <a:pt x="0" y="1980"/>
                    <a:pt x="136" y="2625"/>
                  </a:cubicBezTo>
                  <a:cubicBezTo>
                    <a:pt x="150" y="2745"/>
                    <a:pt x="180" y="2894"/>
                    <a:pt x="316" y="2910"/>
                  </a:cubicBezTo>
                  <a:cubicBezTo>
                    <a:pt x="322" y="2911"/>
                    <a:pt x="328" y="2911"/>
                    <a:pt x="334" y="2911"/>
                  </a:cubicBezTo>
                  <a:cubicBezTo>
                    <a:pt x="470" y="2911"/>
                    <a:pt x="512" y="2755"/>
                    <a:pt x="540" y="2625"/>
                  </a:cubicBezTo>
                  <a:cubicBezTo>
                    <a:pt x="570" y="2520"/>
                    <a:pt x="570" y="2415"/>
                    <a:pt x="570" y="2295"/>
                  </a:cubicBezTo>
                  <a:lnTo>
                    <a:pt x="570" y="1215"/>
                  </a:lnTo>
                  <a:cubicBezTo>
                    <a:pt x="556" y="945"/>
                    <a:pt x="526" y="675"/>
                    <a:pt x="420" y="421"/>
                  </a:cubicBezTo>
                  <a:cubicBezTo>
                    <a:pt x="286" y="315"/>
                    <a:pt x="420" y="105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 rot="1242556">
              <a:off x="-1508517" y="3607730"/>
              <a:ext cx="36152" cy="91169"/>
            </a:xfrm>
            <a:custGeom>
              <a:avLst/>
              <a:gdLst/>
              <a:ahLst/>
              <a:cxnLst/>
              <a:rect l="l" t="t" r="r" b="b"/>
              <a:pathLst>
                <a:path w="826" h="2083" extrusionOk="0">
                  <a:moveTo>
                    <a:pt x="375" y="0"/>
                  </a:moveTo>
                  <a:cubicBezTo>
                    <a:pt x="271" y="76"/>
                    <a:pt x="271" y="256"/>
                    <a:pt x="151" y="330"/>
                  </a:cubicBezTo>
                  <a:cubicBezTo>
                    <a:pt x="1" y="810"/>
                    <a:pt x="135" y="1260"/>
                    <a:pt x="255" y="1710"/>
                  </a:cubicBezTo>
                  <a:cubicBezTo>
                    <a:pt x="320" y="1940"/>
                    <a:pt x="449" y="2083"/>
                    <a:pt x="569" y="2083"/>
                  </a:cubicBezTo>
                  <a:cubicBezTo>
                    <a:pt x="590" y="2083"/>
                    <a:pt x="611" y="2079"/>
                    <a:pt x="631" y="2070"/>
                  </a:cubicBezTo>
                  <a:cubicBezTo>
                    <a:pt x="825" y="1980"/>
                    <a:pt x="825" y="1770"/>
                    <a:pt x="825" y="1576"/>
                  </a:cubicBezTo>
                  <a:cubicBezTo>
                    <a:pt x="825" y="1096"/>
                    <a:pt x="645" y="676"/>
                    <a:pt x="451" y="256"/>
                  </a:cubicBezTo>
                  <a:cubicBezTo>
                    <a:pt x="405" y="210"/>
                    <a:pt x="421" y="120"/>
                    <a:pt x="375" y="76"/>
                  </a:cubicBezTo>
                  <a:cubicBezTo>
                    <a:pt x="391" y="46"/>
                    <a:pt x="375" y="30"/>
                    <a:pt x="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 rot="1242556">
              <a:off x="-1564917" y="3551781"/>
              <a:ext cx="61757" cy="86529"/>
            </a:xfrm>
            <a:custGeom>
              <a:avLst/>
              <a:gdLst/>
              <a:ahLst/>
              <a:cxnLst/>
              <a:rect l="l" t="t" r="r" b="b"/>
              <a:pathLst>
                <a:path w="1411" h="1977" extrusionOk="0">
                  <a:moveTo>
                    <a:pt x="1336" y="0"/>
                  </a:moveTo>
                  <a:cubicBezTo>
                    <a:pt x="1260" y="76"/>
                    <a:pt x="1186" y="120"/>
                    <a:pt x="1110" y="166"/>
                  </a:cubicBezTo>
                  <a:cubicBezTo>
                    <a:pt x="660" y="420"/>
                    <a:pt x="421" y="886"/>
                    <a:pt x="166" y="1336"/>
                  </a:cubicBezTo>
                  <a:cubicBezTo>
                    <a:pt x="106" y="1456"/>
                    <a:pt x="61" y="1590"/>
                    <a:pt x="31" y="1710"/>
                  </a:cubicBezTo>
                  <a:cubicBezTo>
                    <a:pt x="1" y="1800"/>
                    <a:pt x="16" y="1876"/>
                    <a:pt x="91" y="1936"/>
                  </a:cubicBezTo>
                  <a:cubicBezTo>
                    <a:pt x="115" y="1966"/>
                    <a:pt x="142" y="1976"/>
                    <a:pt x="169" y="1976"/>
                  </a:cubicBezTo>
                  <a:cubicBezTo>
                    <a:pt x="209" y="1976"/>
                    <a:pt x="250" y="1953"/>
                    <a:pt x="286" y="1936"/>
                  </a:cubicBezTo>
                  <a:cubicBezTo>
                    <a:pt x="391" y="1890"/>
                    <a:pt x="466" y="1786"/>
                    <a:pt x="541" y="1710"/>
                  </a:cubicBezTo>
                  <a:cubicBezTo>
                    <a:pt x="796" y="1440"/>
                    <a:pt x="916" y="1066"/>
                    <a:pt x="1126" y="750"/>
                  </a:cubicBezTo>
                  <a:cubicBezTo>
                    <a:pt x="1140" y="720"/>
                    <a:pt x="1170" y="706"/>
                    <a:pt x="1186" y="676"/>
                  </a:cubicBezTo>
                  <a:lnTo>
                    <a:pt x="1186" y="660"/>
                  </a:lnTo>
                  <a:cubicBezTo>
                    <a:pt x="1260" y="616"/>
                    <a:pt x="1290" y="556"/>
                    <a:pt x="1320" y="466"/>
                  </a:cubicBezTo>
                  <a:cubicBezTo>
                    <a:pt x="1320" y="420"/>
                    <a:pt x="1336" y="376"/>
                    <a:pt x="1350" y="330"/>
                  </a:cubicBezTo>
                  <a:cubicBezTo>
                    <a:pt x="1350" y="316"/>
                    <a:pt x="1366" y="300"/>
                    <a:pt x="1366" y="286"/>
                  </a:cubicBezTo>
                  <a:cubicBezTo>
                    <a:pt x="1380" y="270"/>
                    <a:pt x="1396" y="240"/>
                    <a:pt x="1410" y="210"/>
                  </a:cubicBezTo>
                  <a:lnTo>
                    <a:pt x="1410" y="166"/>
                  </a:lnTo>
                  <a:cubicBezTo>
                    <a:pt x="1410" y="106"/>
                    <a:pt x="1396" y="46"/>
                    <a:pt x="1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 rot="1242556">
              <a:off x="-556069" y="4261690"/>
              <a:ext cx="89330" cy="43155"/>
            </a:xfrm>
            <a:custGeom>
              <a:avLst/>
              <a:gdLst/>
              <a:ahLst/>
              <a:cxnLst/>
              <a:rect l="l" t="t" r="r" b="b"/>
              <a:pathLst>
                <a:path w="2041" h="986" extrusionOk="0">
                  <a:moveTo>
                    <a:pt x="244" y="1"/>
                  </a:moveTo>
                  <a:cubicBezTo>
                    <a:pt x="170" y="1"/>
                    <a:pt x="109" y="41"/>
                    <a:pt x="61" y="138"/>
                  </a:cubicBezTo>
                  <a:cubicBezTo>
                    <a:pt x="1" y="274"/>
                    <a:pt x="105" y="364"/>
                    <a:pt x="165" y="454"/>
                  </a:cubicBezTo>
                  <a:cubicBezTo>
                    <a:pt x="195" y="498"/>
                    <a:pt x="241" y="528"/>
                    <a:pt x="285" y="558"/>
                  </a:cubicBezTo>
                  <a:cubicBezTo>
                    <a:pt x="541" y="708"/>
                    <a:pt x="795" y="873"/>
                    <a:pt x="1095" y="903"/>
                  </a:cubicBezTo>
                  <a:cubicBezTo>
                    <a:pt x="1142" y="903"/>
                    <a:pt x="1188" y="902"/>
                    <a:pt x="1233" y="902"/>
                  </a:cubicBezTo>
                  <a:cubicBezTo>
                    <a:pt x="1321" y="902"/>
                    <a:pt x="1406" y="908"/>
                    <a:pt x="1485" y="948"/>
                  </a:cubicBezTo>
                  <a:cubicBezTo>
                    <a:pt x="1560" y="978"/>
                    <a:pt x="1631" y="985"/>
                    <a:pt x="1703" y="985"/>
                  </a:cubicBezTo>
                  <a:cubicBezTo>
                    <a:pt x="1774" y="985"/>
                    <a:pt x="1846" y="978"/>
                    <a:pt x="1921" y="978"/>
                  </a:cubicBezTo>
                  <a:cubicBezTo>
                    <a:pt x="2041" y="978"/>
                    <a:pt x="1995" y="888"/>
                    <a:pt x="1981" y="813"/>
                  </a:cubicBezTo>
                  <a:cubicBezTo>
                    <a:pt x="1501" y="424"/>
                    <a:pt x="931" y="244"/>
                    <a:pt x="375" y="34"/>
                  </a:cubicBezTo>
                  <a:cubicBezTo>
                    <a:pt x="328" y="12"/>
                    <a:pt x="284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 rot="1242556">
              <a:off x="-482229" y="4231607"/>
              <a:ext cx="61757" cy="86398"/>
            </a:xfrm>
            <a:custGeom>
              <a:avLst/>
              <a:gdLst/>
              <a:ahLst/>
              <a:cxnLst/>
              <a:rect l="l" t="t" r="r" b="b"/>
              <a:pathLst>
                <a:path w="1411" h="1974" extrusionOk="0">
                  <a:moveTo>
                    <a:pt x="279" y="1"/>
                  </a:moveTo>
                  <a:cubicBezTo>
                    <a:pt x="248" y="1"/>
                    <a:pt x="215" y="12"/>
                    <a:pt x="181" y="38"/>
                  </a:cubicBezTo>
                  <a:cubicBezTo>
                    <a:pt x="1" y="158"/>
                    <a:pt x="105" y="368"/>
                    <a:pt x="181" y="474"/>
                  </a:cubicBezTo>
                  <a:cubicBezTo>
                    <a:pt x="511" y="998"/>
                    <a:pt x="810" y="1554"/>
                    <a:pt x="1260" y="1973"/>
                  </a:cubicBezTo>
                  <a:cubicBezTo>
                    <a:pt x="1410" y="1973"/>
                    <a:pt x="1410" y="1838"/>
                    <a:pt x="1410" y="1718"/>
                  </a:cubicBezTo>
                  <a:cubicBezTo>
                    <a:pt x="1245" y="1104"/>
                    <a:pt x="870" y="654"/>
                    <a:pt x="511" y="188"/>
                  </a:cubicBezTo>
                  <a:cubicBezTo>
                    <a:pt x="454" y="99"/>
                    <a:pt x="373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 rot="1242556">
              <a:off x="-1462903" y="3578062"/>
              <a:ext cx="38341" cy="81146"/>
            </a:xfrm>
            <a:custGeom>
              <a:avLst/>
              <a:gdLst/>
              <a:ahLst/>
              <a:cxnLst/>
              <a:rect l="l" t="t" r="r" b="b"/>
              <a:pathLst>
                <a:path w="876" h="1854" extrusionOk="0">
                  <a:moveTo>
                    <a:pt x="192" y="0"/>
                  </a:moveTo>
                  <a:cubicBezTo>
                    <a:pt x="194" y="2"/>
                    <a:pt x="195" y="4"/>
                    <a:pt x="196" y="6"/>
                  </a:cubicBezTo>
                  <a:lnTo>
                    <a:pt x="196" y="6"/>
                  </a:lnTo>
                  <a:cubicBezTo>
                    <a:pt x="200" y="4"/>
                    <a:pt x="204" y="2"/>
                    <a:pt x="208" y="0"/>
                  </a:cubicBezTo>
                  <a:close/>
                  <a:moveTo>
                    <a:pt x="196" y="6"/>
                  </a:moveTo>
                  <a:cubicBezTo>
                    <a:pt x="0" y="113"/>
                    <a:pt x="72" y="333"/>
                    <a:pt x="42" y="510"/>
                  </a:cubicBezTo>
                  <a:cubicBezTo>
                    <a:pt x="58" y="884"/>
                    <a:pt x="192" y="1230"/>
                    <a:pt x="328" y="1560"/>
                  </a:cubicBezTo>
                  <a:cubicBezTo>
                    <a:pt x="388" y="1680"/>
                    <a:pt x="448" y="1770"/>
                    <a:pt x="552" y="1830"/>
                  </a:cubicBezTo>
                  <a:cubicBezTo>
                    <a:pt x="594" y="1846"/>
                    <a:pt x="634" y="1853"/>
                    <a:pt x="669" y="1853"/>
                  </a:cubicBezTo>
                  <a:cubicBezTo>
                    <a:pt x="798" y="1853"/>
                    <a:pt x="876" y="1751"/>
                    <a:pt x="852" y="1574"/>
                  </a:cubicBezTo>
                  <a:cubicBezTo>
                    <a:pt x="748" y="1034"/>
                    <a:pt x="612" y="510"/>
                    <a:pt x="282" y="90"/>
                  </a:cubicBezTo>
                  <a:cubicBezTo>
                    <a:pt x="253" y="61"/>
                    <a:pt x="225" y="46"/>
                    <a:pt x="196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 rot="1242556">
              <a:off x="-619333" y="4142318"/>
              <a:ext cx="61757" cy="139970"/>
            </a:xfrm>
            <a:custGeom>
              <a:avLst/>
              <a:gdLst/>
              <a:ahLst/>
              <a:cxnLst/>
              <a:rect l="l" t="t" r="r" b="b"/>
              <a:pathLst>
                <a:path w="1411" h="3198" extrusionOk="0">
                  <a:moveTo>
                    <a:pt x="208" y="1"/>
                  </a:moveTo>
                  <a:cubicBezTo>
                    <a:pt x="160" y="1"/>
                    <a:pt x="94" y="24"/>
                    <a:pt x="1" y="68"/>
                  </a:cubicBezTo>
                  <a:cubicBezTo>
                    <a:pt x="241" y="278"/>
                    <a:pt x="241" y="608"/>
                    <a:pt x="286" y="908"/>
                  </a:cubicBezTo>
                  <a:cubicBezTo>
                    <a:pt x="301" y="1088"/>
                    <a:pt x="286" y="1284"/>
                    <a:pt x="331" y="1478"/>
                  </a:cubicBezTo>
                  <a:cubicBezTo>
                    <a:pt x="391" y="1794"/>
                    <a:pt x="376" y="2108"/>
                    <a:pt x="271" y="2424"/>
                  </a:cubicBezTo>
                  <a:cubicBezTo>
                    <a:pt x="211" y="2618"/>
                    <a:pt x="151" y="2828"/>
                    <a:pt x="91" y="3053"/>
                  </a:cubicBezTo>
                  <a:cubicBezTo>
                    <a:pt x="76" y="3098"/>
                    <a:pt x="76" y="3173"/>
                    <a:pt x="121" y="3188"/>
                  </a:cubicBezTo>
                  <a:cubicBezTo>
                    <a:pt x="137" y="3194"/>
                    <a:pt x="152" y="3197"/>
                    <a:pt x="167" y="3197"/>
                  </a:cubicBezTo>
                  <a:cubicBezTo>
                    <a:pt x="220" y="3197"/>
                    <a:pt x="259" y="3157"/>
                    <a:pt x="271" y="3098"/>
                  </a:cubicBezTo>
                  <a:cubicBezTo>
                    <a:pt x="286" y="2858"/>
                    <a:pt x="361" y="2648"/>
                    <a:pt x="451" y="2438"/>
                  </a:cubicBezTo>
                  <a:cubicBezTo>
                    <a:pt x="691" y="1838"/>
                    <a:pt x="856" y="1194"/>
                    <a:pt x="1336" y="744"/>
                  </a:cubicBezTo>
                  <a:cubicBezTo>
                    <a:pt x="1380" y="698"/>
                    <a:pt x="1396" y="638"/>
                    <a:pt x="1396" y="564"/>
                  </a:cubicBezTo>
                  <a:cubicBezTo>
                    <a:pt x="1396" y="458"/>
                    <a:pt x="1410" y="354"/>
                    <a:pt x="1306" y="324"/>
                  </a:cubicBezTo>
                  <a:cubicBezTo>
                    <a:pt x="1285" y="319"/>
                    <a:pt x="1266" y="316"/>
                    <a:pt x="1247" y="316"/>
                  </a:cubicBezTo>
                  <a:cubicBezTo>
                    <a:pt x="1157" y="316"/>
                    <a:pt x="1093" y="375"/>
                    <a:pt x="1080" y="474"/>
                  </a:cubicBezTo>
                  <a:cubicBezTo>
                    <a:pt x="1006" y="908"/>
                    <a:pt x="736" y="1208"/>
                    <a:pt x="556" y="1614"/>
                  </a:cubicBezTo>
                  <a:cubicBezTo>
                    <a:pt x="421" y="1134"/>
                    <a:pt x="466" y="668"/>
                    <a:pt x="361" y="234"/>
                  </a:cubicBezTo>
                  <a:cubicBezTo>
                    <a:pt x="323" y="72"/>
                    <a:pt x="291" y="1"/>
                    <a:pt x="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 rot="1242556">
              <a:off x="-487544" y="4030382"/>
              <a:ext cx="47970" cy="80008"/>
            </a:xfrm>
            <a:custGeom>
              <a:avLst/>
              <a:gdLst/>
              <a:ahLst/>
              <a:cxnLst/>
              <a:rect l="l" t="t" r="r" b="b"/>
              <a:pathLst>
                <a:path w="1096" h="1828" extrusionOk="0">
                  <a:moveTo>
                    <a:pt x="995" y="1"/>
                  </a:moveTo>
                  <a:cubicBezTo>
                    <a:pt x="963" y="1"/>
                    <a:pt x="924" y="35"/>
                    <a:pt x="886" y="82"/>
                  </a:cubicBezTo>
                  <a:cubicBezTo>
                    <a:pt x="540" y="382"/>
                    <a:pt x="316" y="802"/>
                    <a:pt x="106" y="1221"/>
                  </a:cubicBezTo>
                  <a:cubicBezTo>
                    <a:pt x="46" y="1326"/>
                    <a:pt x="0" y="1446"/>
                    <a:pt x="0" y="1581"/>
                  </a:cubicBezTo>
                  <a:cubicBezTo>
                    <a:pt x="16" y="1671"/>
                    <a:pt x="46" y="1761"/>
                    <a:pt x="120" y="1806"/>
                  </a:cubicBezTo>
                  <a:cubicBezTo>
                    <a:pt x="146" y="1821"/>
                    <a:pt x="171" y="1828"/>
                    <a:pt x="196" y="1828"/>
                  </a:cubicBezTo>
                  <a:cubicBezTo>
                    <a:pt x="244" y="1828"/>
                    <a:pt x="290" y="1801"/>
                    <a:pt x="330" y="1761"/>
                  </a:cubicBezTo>
                  <a:cubicBezTo>
                    <a:pt x="406" y="1686"/>
                    <a:pt x="480" y="1611"/>
                    <a:pt x="540" y="1521"/>
                  </a:cubicBezTo>
                  <a:cubicBezTo>
                    <a:pt x="736" y="1176"/>
                    <a:pt x="930" y="816"/>
                    <a:pt x="1036" y="426"/>
                  </a:cubicBezTo>
                  <a:cubicBezTo>
                    <a:pt x="1096" y="322"/>
                    <a:pt x="1080" y="216"/>
                    <a:pt x="1066" y="112"/>
                  </a:cubicBezTo>
                  <a:cubicBezTo>
                    <a:pt x="1051" y="31"/>
                    <a:pt x="1026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 rot="1242556">
              <a:off x="-527916" y="3957855"/>
              <a:ext cx="85348" cy="26129"/>
            </a:xfrm>
            <a:custGeom>
              <a:avLst/>
              <a:gdLst/>
              <a:ahLst/>
              <a:cxnLst/>
              <a:rect l="l" t="t" r="r" b="b"/>
              <a:pathLst>
                <a:path w="1950" h="597" extrusionOk="0">
                  <a:moveTo>
                    <a:pt x="186" y="0"/>
                  </a:moveTo>
                  <a:cubicBezTo>
                    <a:pt x="114" y="0"/>
                    <a:pt x="49" y="18"/>
                    <a:pt x="30" y="111"/>
                  </a:cubicBezTo>
                  <a:cubicBezTo>
                    <a:pt x="0" y="291"/>
                    <a:pt x="150" y="337"/>
                    <a:pt x="255" y="397"/>
                  </a:cubicBezTo>
                  <a:cubicBezTo>
                    <a:pt x="375" y="441"/>
                    <a:pt x="495" y="471"/>
                    <a:pt x="615" y="501"/>
                  </a:cubicBezTo>
                  <a:cubicBezTo>
                    <a:pt x="873" y="572"/>
                    <a:pt x="1141" y="597"/>
                    <a:pt x="1410" y="597"/>
                  </a:cubicBezTo>
                  <a:cubicBezTo>
                    <a:pt x="1485" y="597"/>
                    <a:pt x="1560" y="595"/>
                    <a:pt x="1634" y="591"/>
                  </a:cubicBezTo>
                  <a:cubicBezTo>
                    <a:pt x="1664" y="561"/>
                    <a:pt x="1694" y="517"/>
                    <a:pt x="1740" y="517"/>
                  </a:cubicBezTo>
                  <a:cubicBezTo>
                    <a:pt x="1950" y="457"/>
                    <a:pt x="1860" y="351"/>
                    <a:pt x="1770" y="261"/>
                  </a:cubicBezTo>
                  <a:cubicBezTo>
                    <a:pt x="1358" y="63"/>
                    <a:pt x="923" y="4"/>
                    <a:pt x="485" y="4"/>
                  </a:cubicBezTo>
                  <a:cubicBezTo>
                    <a:pt x="428" y="4"/>
                    <a:pt x="372" y="5"/>
                    <a:pt x="315" y="7"/>
                  </a:cubicBezTo>
                  <a:cubicBezTo>
                    <a:pt x="275" y="7"/>
                    <a:pt x="229" y="0"/>
                    <a:pt x="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 rot="1242556">
              <a:off x="-551480" y="4003539"/>
              <a:ext cx="82721" cy="29237"/>
            </a:xfrm>
            <a:custGeom>
              <a:avLst/>
              <a:gdLst/>
              <a:ahLst/>
              <a:cxnLst/>
              <a:rect l="l" t="t" r="r" b="b"/>
              <a:pathLst>
                <a:path w="1890" h="668" extrusionOk="0">
                  <a:moveTo>
                    <a:pt x="964" y="0"/>
                  </a:moveTo>
                  <a:cubicBezTo>
                    <a:pt x="725" y="0"/>
                    <a:pt x="497" y="127"/>
                    <a:pt x="270" y="226"/>
                  </a:cubicBezTo>
                  <a:cubicBezTo>
                    <a:pt x="150" y="272"/>
                    <a:pt x="0" y="332"/>
                    <a:pt x="30" y="482"/>
                  </a:cubicBezTo>
                  <a:cubicBezTo>
                    <a:pt x="43" y="651"/>
                    <a:pt x="181" y="662"/>
                    <a:pt x="296" y="662"/>
                  </a:cubicBezTo>
                  <a:cubicBezTo>
                    <a:pt x="313" y="662"/>
                    <a:pt x="329" y="662"/>
                    <a:pt x="345" y="662"/>
                  </a:cubicBezTo>
                  <a:cubicBezTo>
                    <a:pt x="365" y="662"/>
                    <a:pt x="385" y="668"/>
                    <a:pt x="400" y="668"/>
                  </a:cubicBezTo>
                  <a:cubicBezTo>
                    <a:pt x="408" y="668"/>
                    <a:pt x="415" y="666"/>
                    <a:pt x="420" y="662"/>
                  </a:cubicBezTo>
                  <a:cubicBezTo>
                    <a:pt x="945" y="556"/>
                    <a:pt x="1454" y="422"/>
                    <a:pt x="1890" y="76"/>
                  </a:cubicBezTo>
                  <a:cubicBezTo>
                    <a:pt x="1845" y="9"/>
                    <a:pt x="1784" y="1"/>
                    <a:pt x="1725" y="1"/>
                  </a:cubicBezTo>
                  <a:cubicBezTo>
                    <a:pt x="1704" y="1"/>
                    <a:pt x="1684" y="2"/>
                    <a:pt x="1664" y="2"/>
                  </a:cubicBezTo>
                  <a:lnTo>
                    <a:pt x="1005" y="2"/>
                  </a:lnTo>
                  <a:cubicBezTo>
                    <a:pt x="991" y="1"/>
                    <a:pt x="977" y="0"/>
                    <a:pt x="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 rot="1242556">
              <a:off x="-410376" y="4023598"/>
              <a:ext cx="23678" cy="78213"/>
            </a:xfrm>
            <a:custGeom>
              <a:avLst/>
              <a:gdLst/>
              <a:ahLst/>
              <a:cxnLst/>
              <a:rect l="l" t="t" r="r" b="b"/>
              <a:pathLst>
                <a:path w="541" h="1787" extrusionOk="0">
                  <a:moveTo>
                    <a:pt x="301" y="1"/>
                  </a:moveTo>
                  <a:lnTo>
                    <a:pt x="271" y="15"/>
                  </a:lnTo>
                  <a:cubicBezTo>
                    <a:pt x="255" y="15"/>
                    <a:pt x="225" y="31"/>
                    <a:pt x="211" y="45"/>
                  </a:cubicBezTo>
                  <a:lnTo>
                    <a:pt x="165" y="91"/>
                  </a:lnTo>
                  <a:cubicBezTo>
                    <a:pt x="121" y="135"/>
                    <a:pt x="135" y="211"/>
                    <a:pt x="91" y="255"/>
                  </a:cubicBezTo>
                  <a:cubicBezTo>
                    <a:pt x="1" y="421"/>
                    <a:pt x="105" y="615"/>
                    <a:pt x="15" y="765"/>
                  </a:cubicBezTo>
                  <a:lnTo>
                    <a:pt x="15" y="1471"/>
                  </a:lnTo>
                  <a:cubicBezTo>
                    <a:pt x="15" y="1605"/>
                    <a:pt x="61" y="1770"/>
                    <a:pt x="195" y="1785"/>
                  </a:cubicBezTo>
                  <a:cubicBezTo>
                    <a:pt x="201" y="1786"/>
                    <a:pt x="206" y="1786"/>
                    <a:pt x="212" y="1786"/>
                  </a:cubicBezTo>
                  <a:cubicBezTo>
                    <a:pt x="308" y="1786"/>
                    <a:pt x="377" y="1659"/>
                    <a:pt x="421" y="1560"/>
                  </a:cubicBezTo>
                  <a:cubicBezTo>
                    <a:pt x="481" y="1411"/>
                    <a:pt x="541" y="1261"/>
                    <a:pt x="525" y="1081"/>
                  </a:cubicBezTo>
                  <a:lnTo>
                    <a:pt x="525" y="511"/>
                  </a:lnTo>
                  <a:cubicBezTo>
                    <a:pt x="405" y="361"/>
                    <a:pt x="481" y="121"/>
                    <a:pt x="3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 rot="1242556">
              <a:off x="-981127" y="4052512"/>
              <a:ext cx="51252" cy="111915"/>
            </a:xfrm>
            <a:custGeom>
              <a:avLst/>
              <a:gdLst/>
              <a:ahLst/>
              <a:cxnLst/>
              <a:rect l="l" t="t" r="r" b="b"/>
              <a:pathLst>
                <a:path w="1171" h="2557" extrusionOk="0">
                  <a:moveTo>
                    <a:pt x="202" y="0"/>
                  </a:moveTo>
                  <a:cubicBezTo>
                    <a:pt x="186" y="0"/>
                    <a:pt x="169" y="2"/>
                    <a:pt x="151" y="7"/>
                  </a:cubicBezTo>
                  <a:cubicBezTo>
                    <a:pt x="31" y="51"/>
                    <a:pt x="1" y="171"/>
                    <a:pt x="31" y="307"/>
                  </a:cubicBezTo>
                  <a:cubicBezTo>
                    <a:pt x="61" y="471"/>
                    <a:pt x="121" y="607"/>
                    <a:pt x="255" y="651"/>
                  </a:cubicBezTo>
                  <a:cubicBezTo>
                    <a:pt x="345" y="681"/>
                    <a:pt x="421" y="711"/>
                    <a:pt x="465" y="801"/>
                  </a:cubicBezTo>
                  <a:cubicBezTo>
                    <a:pt x="661" y="1221"/>
                    <a:pt x="885" y="1626"/>
                    <a:pt x="855" y="2121"/>
                  </a:cubicBezTo>
                  <a:cubicBezTo>
                    <a:pt x="855" y="2256"/>
                    <a:pt x="855" y="2406"/>
                    <a:pt x="1035" y="2556"/>
                  </a:cubicBezTo>
                  <a:cubicBezTo>
                    <a:pt x="945" y="1926"/>
                    <a:pt x="1095" y="1387"/>
                    <a:pt x="1065" y="831"/>
                  </a:cubicBezTo>
                  <a:cubicBezTo>
                    <a:pt x="1065" y="607"/>
                    <a:pt x="1171" y="351"/>
                    <a:pt x="991" y="157"/>
                  </a:cubicBezTo>
                  <a:cubicBezTo>
                    <a:pt x="901" y="261"/>
                    <a:pt x="931" y="411"/>
                    <a:pt x="931" y="547"/>
                  </a:cubicBezTo>
                  <a:cubicBezTo>
                    <a:pt x="915" y="757"/>
                    <a:pt x="915" y="967"/>
                    <a:pt x="915" y="1191"/>
                  </a:cubicBezTo>
                  <a:cubicBezTo>
                    <a:pt x="781" y="1147"/>
                    <a:pt x="765" y="1057"/>
                    <a:pt x="735" y="981"/>
                  </a:cubicBezTo>
                  <a:cubicBezTo>
                    <a:pt x="631" y="697"/>
                    <a:pt x="435" y="471"/>
                    <a:pt x="375" y="171"/>
                  </a:cubicBezTo>
                  <a:cubicBezTo>
                    <a:pt x="350" y="69"/>
                    <a:pt x="292" y="0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 rot="1242556">
              <a:off x="-1389999" y="4007235"/>
              <a:ext cx="104387" cy="51252"/>
            </a:xfrm>
            <a:custGeom>
              <a:avLst/>
              <a:gdLst/>
              <a:ahLst/>
              <a:cxnLst/>
              <a:rect l="l" t="t" r="r" b="b"/>
              <a:pathLst>
                <a:path w="2385" h="1171" extrusionOk="0">
                  <a:moveTo>
                    <a:pt x="2100" y="0"/>
                  </a:moveTo>
                  <a:lnTo>
                    <a:pt x="2100" y="0"/>
                  </a:lnTo>
                  <a:cubicBezTo>
                    <a:pt x="2085" y="15"/>
                    <a:pt x="2070" y="15"/>
                    <a:pt x="2055" y="30"/>
                  </a:cubicBezTo>
                  <a:cubicBezTo>
                    <a:pt x="2009" y="95"/>
                    <a:pt x="1951" y="125"/>
                    <a:pt x="1889" y="125"/>
                  </a:cubicBezTo>
                  <a:cubicBezTo>
                    <a:pt x="1851" y="125"/>
                    <a:pt x="1811" y="113"/>
                    <a:pt x="1770" y="90"/>
                  </a:cubicBezTo>
                  <a:cubicBezTo>
                    <a:pt x="1755" y="90"/>
                    <a:pt x="1740" y="75"/>
                    <a:pt x="1725" y="75"/>
                  </a:cubicBezTo>
                  <a:cubicBezTo>
                    <a:pt x="1441" y="210"/>
                    <a:pt x="1155" y="330"/>
                    <a:pt x="885" y="480"/>
                  </a:cubicBezTo>
                  <a:cubicBezTo>
                    <a:pt x="601" y="645"/>
                    <a:pt x="271" y="585"/>
                    <a:pt x="1" y="795"/>
                  </a:cubicBezTo>
                  <a:cubicBezTo>
                    <a:pt x="41" y="851"/>
                    <a:pt x="76" y="864"/>
                    <a:pt x="110" y="864"/>
                  </a:cubicBezTo>
                  <a:cubicBezTo>
                    <a:pt x="140" y="864"/>
                    <a:pt x="167" y="855"/>
                    <a:pt x="195" y="855"/>
                  </a:cubicBezTo>
                  <a:cubicBezTo>
                    <a:pt x="456" y="814"/>
                    <a:pt x="716" y="773"/>
                    <a:pt x="977" y="773"/>
                  </a:cubicBezTo>
                  <a:cubicBezTo>
                    <a:pt x="1196" y="773"/>
                    <a:pt x="1416" y="802"/>
                    <a:pt x="1635" y="885"/>
                  </a:cubicBezTo>
                  <a:cubicBezTo>
                    <a:pt x="1800" y="945"/>
                    <a:pt x="1935" y="1020"/>
                    <a:pt x="2010" y="1170"/>
                  </a:cubicBezTo>
                  <a:cubicBezTo>
                    <a:pt x="2130" y="1065"/>
                    <a:pt x="2280" y="1020"/>
                    <a:pt x="2385" y="915"/>
                  </a:cubicBezTo>
                  <a:cubicBezTo>
                    <a:pt x="2055" y="750"/>
                    <a:pt x="1680" y="705"/>
                    <a:pt x="1305" y="570"/>
                  </a:cubicBezTo>
                  <a:cubicBezTo>
                    <a:pt x="1491" y="385"/>
                    <a:pt x="1676" y="328"/>
                    <a:pt x="1872" y="328"/>
                  </a:cubicBezTo>
                  <a:cubicBezTo>
                    <a:pt x="1898" y="328"/>
                    <a:pt x="1924" y="329"/>
                    <a:pt x="1950" y="330"/>
                  </a:cubicBezTo>
                  <a:cubicBezTo>
                    <a:pt x="2175" y="330"/>
                    <a:pt x="2190" y="285"/>
                    <a:pt x="2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 rot="1242556">
              <a:off x="-448649" y="3947757"/>
              <a:ext cx="58474" cy="26567"/>
            </a:xfrm>
            <a:custGeom>
              <a:avLst/>
              <a:gdLst/>
              <a:ahLst/>
              <a:cxnLst/>
              <a:rect l="l" t="t" r="r" b="b"/>
              <a:pathLst>
                <a:path w="1336" h="607" extrusionOk="0">
                  <a:moveTo>
                    <a:pt x="723" y="1"/>
                  </a:moveTo>
                  <a:cubicBezTo>
                    <a:pt x="543" y="1"/>
                    <a:pt x="365" y="71"/>
                    <a:pt x="180" y="109"/>
                  </a:cubicBezTo>
                  <a:cubicBezTo>
                    <a:pt x="106" y="139"/>
                    <a:pt x="16" y="185"/>
                    <a:pt x="0" y="289"/>
                  </a:cubicBezTo>
                  <a:cubicBezTo>
                    <a:pt x="0" y="425"/>
                    <a:pt x="90" y="485"/>
                    <a:pt x="180" y="529"/>
                  </a:cubicBezTo>
                  <a:cubicBezTo>
                    <a:pt x="313" y="576"/>
                    <a:pt x="444" y="606"/>
                    <a:pt x="576" y="606"/>
                  </a:cubicBezTo>
                  <a:cubicBezTo>
                    <a:pt x="699" y="606"/>
                    <a:pt x="822" y="580"/>
                    <a:pt x="946" y="515"/>
                  </a:cubicBezTo>
                  <a:cubicBezTo>
                    <a:pt x="987" y="432"/>
                    <a:pt x="1048" y="419"/>
                    <a:pt x="1114" y="419"/>
                  </a:cubicBezTo>
                  <a:cubicBezTo>
                    <a:pt x="1142" y="419"/>
                    <a:pt x="1171" y="421"/>
                    <a:pt x="1200" y="421"/>
                  </a:cubicBezTo>
                  <a:cubicBezTo>
                    <a:pt x="1248" y="421"/>
                    <a:pt x="1295" y="415"/>
                    <a:pt x="1336" y="379"/>
                  </a:cubicBezTo>
                  <a:cubicBezTo>
                    <a:pt x="1306" y="169"/>
                    <a:pt x="1096" y="215"/>
                    <a:pt x="1020" y="79"/>
                  </a:cubicBezTo>
                  <a:cubicBezTo>
                    <a:pt x="920" y="21"/>
                    <a:pt x="821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 rot="1242556">
              <a:off x="-1619753" y="3835969"/>
              <a:ext cx="82721" cy="83378"/>
            </a:xfrm>
            <a:custGeom>
              <a:avLst/>
              <a:gdLst/>
              <a:ahLst/>
              <a:cxnLst/>
              <a:rect l="l" t="t" r="r" b="b"/>
              <a:pathLst>
                <a:path w="1890" h="1905" extrusionOk="0">
                  <a:moveTo>
                    <a:pt x="0" y="1"/>
                  </a:moveTo>
                  <a:cubicBezTo>
                    <a:pt x="0" y="135"/>
                    <a:pt x="74" y="181"/>
                    <a:pt x="134" y="211"/>
                  </a:cubicBezTo>
                  <a:cubicBezTo>
                    <a:pt x="540" y="465"/>
                    <a:pt x="854" y="855"/>
                    <a:pt x="1230" y="1170"/>
                  </a:cubicBezTo>
                  <a:cubicBezTo>
                    <a:pt x="1470" y="1365"/>
                    <a:pt x="1604" y="1665"/>
                    <a:pt x="1784" y="1905"/>
                  </a:cubicBezTo>
                  <a:cubicBezTo>
                    <a:pt x="1800" y="1890"/>
                    <a:pt x="1800" y="1875"/>
                    <a:pt x="1814" y="1860"/>
                  </a:cubicBezTo>
                  <a:cubicBezTo>
                    <a:pt x="1844" y="1755"/>
                    <a:pt x="1830" y="1635"/>
                    <a:pt x="1814" y="1530"/>
                  </a:cubicBezTo>
                  <a:cubicBezTo>
                    <a:pt x="1800" y="1515"/>
                    <a:pt x="1784" y="1500"/>
                    <a:pt x="1784" y="1485"/>
                  </a:cubicBezTo>
                  <a:cubicBezTo>
                    <a:pt x="1664" y="1395"/>
                    <a:pt x="1544" y="1305"/>
                    <a:pt x="1514" y="1141"/>
                  </a:cubicBezTo>
                  <a:cubicBezTo>
                    <a:pt x="1634" y="1141"/>
                    <a:pt x="1740" y="1155"/>
                    <a:pt x="1844" y="1155"/>
                  </a:cubicBezTo>
                  <a:cubicBezTo>
                    <a:pt x="1890" y="1111"/>
                    <a:pt x="1890" y="1051"/>
                    <a:pt x="1860" y="991"/>
                  </a:cubicBezTo>
                  <a:lnTo>
                    <a:pt x="1860" y="991"/>
                  </a:lnTo>
                  <a:cubicBezTo>
                    <a:pt x="1838" y="992"/>
                    <a:pt x="1817" y="993"/>
                    <a:pt x="1797" y="993"/>
                  </a:cubicBezTo>
                  <a:cubicBezTo>
                    <a:pt x="1656" y="993"/>
                    <a:pt x="1525" y="953"/>
                    <a:pt x="1394" y="901"/>
                  </a:cubicBezTo>
                  <a:cubicBezTo>
                    <a:pt x="1080" y="781"/>
                    <a:pt x="840" y="555"/>
                    <a:pt x="584" y="345"/>
                  </a:cubicBezTo>
                  <a:cubicBezTo>
                    <a:pt x="404" y="211"/>
                    <a:pt x="240" y="3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 rot="1242556">
              <a:off x="-1182484" y="4071804"/>
              <a:ext cx="55060" cy="41142"/>
            </a:xfrm>
            <a:custGeom>
              <a:avLst/>
              <a:gdLst/>
              <a:ahLst/>
              <a:cxnLst/>
              <a:rect l="l" t="t" r="r" b="b"/>
              <a:pathLst>
                <a:path w="1258" h="940" extrusionOk="0">
                  <a:moveTo>
                    <a:pt x="1060" y="0"/>
                  </a:moveTo>
                  <a:cubicBezTo>
                    <a:pt x="1025" y="0"/>
                    <a:pt x="989" y="11"/>
                    <a:pt x="958" y="30"/>
                  </a:cubicBezTo>
                  <a:cubicBezTo>
                    <a:pt x="658" y="150"/>
                    <a:pt x="388" y="315"/>
                    <a:pt x="148" y="555"/>
                  </a:cubicBezTo>
                  <a:cubicBezTo>
                    <a:pt x="88" y="615"/>
                    <a:pt x="72" y="675"/>
                    <a:pt x="72" y="750"/>
                  </a:cubicBezTo>
                  <a:cubicBezTo>
                    <a:pt x="58" y="780"/>
                    <a:pt x="28" y="810"/>
                    <a:pt x="12" y="840"/>
                  </a:cubicBezTo>
                  <a:cubicBezTo>
                    <a:pt x="1" y="899"/>
                    <a:pt x="7" y="940"/>
                    <a:pt x="48" y="940"/>
                  </a:cubicBezTo>
                  <a:cubicBezTo>
                    <a:pt x="58" y="940"/>
                    <a:pt x="72" y="937"/>
                    <a:pt x="88" y="930"/>
                  </a:cubicBezTo>
                  <a:cubicBezTo>
                    <a:pt x="118" y="930"/>
                    <a:pt x="132" y="930"/>
                    <a:pt x="148" y="915"/>
                  </a:cubicBezTo>
                  <a:cubicBezTo>
                    <a:pt x="192" y="870"/>
                    <a:pt x="268" y="885"/>
                    <a:pt x="312" y="840"/>
                  </a:cubicBezTo>
                  <a:cubicBezTo>
                    <a:pt x="642" y="825"/>
                    <a:pt x="882" y="570"/>
                    <a:pt x="1108" y="330"/>
                  </a:cubicBezTo>
                  <a:cubicBezTo>
                    <a:pt x="1168" y="270"/>
                    <a:pt x="1258" y="180"/>
                    <a:pt x="1182" y="75"/>
                  </a:cubicBezTo>
                  <a:cubicBezTo>
                    <a:pt x="1156" y="22"/>
                    <a:pt x="1109" y="0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 rot="1242556">
              <a:off x="-1145367" y="4105151"/>
              <a:ext cx="55148" cy="33570"/>
            </a:xfrm>
            <a:custGeom>
              <a:avLst/>
              <a:gdLst/>
              <a:ahLst/>
              <a:cxnLst/>
              <a:rect l="l" t="t" r="r" b="b"/>
              <a:pathLst>
                <a:path w="1260" h="767" extrusionOk="0">
                  <a:moveTo>
                    <a:pt x="1101" y="0"/>
                  </a:moveTo>
                  <a:cubicBezTo>
                    <a:pt x="1073" y="0"/>
                    <a:pt x="1045" y="7"/>
                    <a:pt x="1020" y="17"/>
                  </a:cubicBezTo>
                  <a:cubicBezTo>
                    <a:pt x="690" y="122"/>
                    <a:pt x="330" y="197"/>
                    <a:pt x="76" y="482"/>
                  </a:cubicBezTo>
                  <a:cubicBezTo>
                    <a:pt x="46" y="542"/>
                    <a:pt x="30" y="617"/>
                    <a:pt x="0" y="677"/>
                  </a:cubicBezTo>
                  <a:cubicBezTo>
                    <a:pt x="60" y="677"/>
                    <a:pt x="120" y="692"/>
                    <a:pt x="150" y="767"/>
                  </a:cubicBezTo>
                  <a:cubicBezTo>
                    <a:pt x="510" y="737"/>
                    <a:pt x="825" y="557"/>
                    <a:pt x="1125" y="347"/>
                  </a:cubicBezTo>
                  <a:cubicBezTo>
                    <a:pt x="1200" y="287"/>
                    <a:pt x="1260" y="212"/>
                    <a:pt x="1230" y="107"/>
                  </a:cubicBezTo>
                  <a:cubicBezTo>
                    <a:pt x="1210" y="27"/>
                    <a:pt x="1157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 rot="1242556">
              <a:off x="-1351319" y="3609974"/>
              <a:ext cx="80095" cy="28012"/>
            </a:xfrm>
            <a:custGeom>
              <a:avLst/>
              <a:gdLst/>
              <a:ahLst/>
              <a:cxnLst/>
              <a:rect l="l" t="t" r="r" b="b"/>
              <a:pathLst>
                <a:path w="1830" h="640" extrusionOk="0">
                  <a:moveTo>
                    <a:pt x="1406" y="1"/>
                  </a:moveTo>
                  <a:cubicBezTo>
                    <a:pt x="1349" y="1"/>
                    <a:pt x="1295" y="16"/>
                    <a:pt x="1244" y="49"/>
                  </a:cubicBezTo>
                  <a:cubicBezTo>
                    <a:pt x="945" y="243"/>
                    <a:pt x="615" y="243"/>
                    <a:pt x="300" y="273"/>
                  </a:cubicBezTo>
                  <a:cubicBezTo>
                    <a:pt x="279" y="304"/>
                    <a:pt x="247" y="310"/>
                    <a:pt x="213" y="310"/>
                  </a:cubicBezTo>
                  <a:cubicBezTo>
                    <a:pt x="184" y="310"/>
                    <a:pt x="154" y="306"/>
                    <a:pt x="124" y="306"/>
                  </a:cubicBezTo>
                  <a:cubicBezTo>
                    <a:pt x="66" y="306"/>
                    <a:pt x="15" y="325"/>
                    <a:pt x="0" y="439"/>
                  </a:cubicBezTo>
                  <a:cubicBezTo>
                    <a:pt x="150" y="499"/>
                    <a:pt x="300" y="543"/>
                    <a:pt x="435" y="603"/>
                  </a:cubicBezTo>
                  <a:cubicBezTo>
                    <a:pt x="473" y="623"/>
                    <a:pt x="508" y="639"/>
                    <a:pt x="535" y="639"/>
                  </a:cubicBezTo>
                  <a:cubicBezTo>
                    <a:pt x="572" y="639"/>
                    <a:pt x="594" y="609"/>
                    <a:pt x="585" y="513"/>
                  </a:cubicBezTo>
                  <a:cubicBezTo>
                    <a:pt x="585" y="513"/>
                    <a:pt x="570" y="499"/>
                    <a:pt x="570" y="483"/>
                  </a:cubicBezTo>
                  <a:lnTo>
                    <a:pt x="570" y="453"/>
                  </a:lnTo>
                  <a:cubicBezTo>
                    <a:pt x="746" y="434"/>
                    <a:pt x="928" y="383"/>
                    <a:pt x="1113" y="383"/>
                  </a:cubicBezTo>
                  <a:cubicBezTo>
                    <a:pt x="1211" y="383"/>
                    <a:pt x="1311" y="397"/>
                    <a:pt x="1410" y="439"/>
                  </a:cubicBezTo>
                  <a:cubicBezTo>
                    <a:pt x="1457" y="458"/>
                    <a:pt x="1510" y="477"/>
                    <a:pt x="1562" y="477"/>
                  </a:cubicBezTo>
                  <a:cubicBezTo>
                    <a:pt x="1592" y="477"/>
                    <a:pt x="1622" y="470"/>
                    <a:pt x="1650" y="453"/>
                  </a:cubicBezTo>
                  <a:cubicBezTo>
                    <a:pt x="1724" y="423"/>
                    <a:pt x="1800" y="379"/>
                    <a:pt x="1814" y="289"/>
                  </a:cubicBezTo>
                  <a:cubicBezTo>
                    <a:pt x="1830" y="199"/>
                    <a:pt x="1754" y="139"/>
                    <a:pt x="1694" y="109"/>
                  </a:cubicBezTo>
                  <a:cubicBezTo>
                    <a:pt x="1600" y="43"/>
                    <a:pt x="1501" y="1"/>
                    <a:pt x="1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 rot="1242556">
              <a:off x="-858978" y="3779466"/>
              <a:ext cx="34839" cy="90512"/>
            </a:xfrm>
            <a:custGeom>
              <a:avLst/>
              <a:gdLst/>
              <a:ahLst/>
              <a:cxnLst/>
              <a:rect l="l" t="t" r="r" b="b"/>
              <a:pathLst>
                <a:path w="796" h="2068" extrusionOk="0">
                  <a:moveTo>
                    <a:pt x="559" y="0"/>
                  </a:moveTo>
                  <a:cubicBezTo>
                    <a:pt x="489" y="0"/>
                    <a:pt x="458" y="73"/>
                    <a:pt x="435" y="162"/>
                  </a:cubicBezTo>
                  <a:cubicBezTo>
                    <a:pt x="405" y="268"/>
                    <a:pt x="375" y="388"/>
                    <a:pt x="345" y="492"/>
                  </a:cubicBezTo>
                  <a:cubicBezTo>
                    <a:pt x="285" y="418"/>
                    <a:pt x="331" y="282"/>
                    <a:pt x="225" y="238"/>
                  </a:cubicBezTo>
                  <a:cubicBezTo>
                    <a:pt x="151" y="312"/>
                    <a:pt x="121" y="432"/>
                    <a:pt x="15" y="492"/>
                  </a:cubicBezTo>
                  <a:cubicBezTo>
                    <a:pt x="1" y="702"/>
                    <a:pt x="225" y="642"/>
                    <a:pt x="285" y="778"/>
                  </a:cubicBezTo>
                  <a:cubicBezTo>
                    <a:pt x="375" y="988"/>
                    <a:pt x="435" y="1212"/>
                    <a:pt x="451" y="1452"/>
                  </a:cubicBezTo>
                  <a:cubicBezTo>
                    <a:pt x="465" y="1662"/>
                    <a:pt x="481" y="1872"/>
                    <a:pt x="615" y="2068"/>
                  </a:cubicBezTo>
                  <a:cubicBezTo>
                    <a:pt x="721" y="1872"/>
                    <a:pt x="585" y="1722"/>
                    <a:pt x="601" y="1558"/>
                  </a:cubicBezTo>
                  <a:cubicBezTo>
                    <a:pt x="615" y="1378"/>
                    <a:pt x="601" y="1198"/>
                    <a:pt x="571" y="1018"/>
                  </a:cubicBezTo>
                  <a:cubicBezTo>
                    <a:pt x="525" y="778"/>
                    <a:pt x="435" y="522"/>
                    <a:pt x="705" y="328"/>
                  </a:cubicBezTo>
                  <a:cubicBezTo>
                    <a:pt x="795" y="268"/>
                    <a:pt x="751" y="88"/>
                    <a:pt x="645" y="28"/>
                  </a:cubicBezTo>
                  <a:cubicBezTo>
                    <a:pt x="611" y="9"/>
                    <a:pt x="582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 rot="1242556">
              <a:off x="-292352" y="3988941"/>
              <a:ext cx="30944" cy="92350"/>
            </a:xfrm>
            <a:custGeom>
              <a:avLst/>
              <a:gdLst/>
              <a:ahLst/>
              <a:cxnLst/>
              <a:rect l="l" t="t" r="r" b="b"/>
              <a:pathLst>
                <a:path w="707" h="2110" extrusionOk="0">
                  <a:moveTo>
                    <a:pt x="483" y="1"/>
                  </a:moveTo>
                  <a:cubicBezTo>
                    <a:pt x="423" y="1"/>
                    <a:pt x="360" y="43"/>
                    <a:pt x="301" y="85"/>
                  </a:cubicBezTo>
                  <a:cubicBezTo>
                    <a:pt x="196" y="325"/>
                    <a:pt x="271" y="639"/>
                    <a:pt x="61" y="835"/>
                  </a:cubicBezTo>
                  <a:cubicBezTo>
                    <a:pt x="31" y="879"/>
                    <a:pt x="1" y="925"/>
                    <a:pt x="1" y="999"/>
                  </a:cubicBezTo>
                  <a:cubicBezTo>
                    <a:pt x="181" y="1615"/>
                    <a:pt x="331" y="1945"/>
                    <a:pt x="526" y="2109"/>
                  </a:cubicBezTo>
                  <a:cubicBezTo>
                    <a:pt x="466" y="1855"/>
                    <a:pt x="391" y="1659"/>
                    <a:pt x="346" y="1449"/>
                  </a:cubicBezTo>
                  <a:cubicBezTo>
                    <a:pt x="256" y="1089"/>
                    <a:pt x="271" y="745"/>
                    <a:pt x="541" y="459"/>
                  </a:cubicBezTo>
                  <a:cubicBezTo>
                    <a:pt x="630" y="369"/>
                    <a:pt x="706" y="235"/>
                    <a:pt x="616" y="100"/>
                  </a:cubicBezTo>
                  <a:cubicBezTo>
                    <a:pt x="576" y="27"/>
                    <a:pt x="531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 rot="1242556">
              <a:off x="-1245839" y="4087636"/>
              <a:ext cx="58474" cy="36327"/>
            </a:xfrm>
            <a:custGeom>
              <a:avLst/>
              <a:gdLst/>
              <a:ahLst/>
              <a:cxnLst/>
              <a:rect l="l" t="t" r="r" b="b"/>
              <a:pathLst>
                <a:path w="1336" h="830" extrusionOk="0">
                  <a:moveTo>
                    <a:pt x="1260" y="0"/>
                  </a:moveTo>
                  <a:cubicBezTo>
                    <a:pt x="847" y="207"/>
                    <a:pt x="522" y="645"/>
                    <a:pt x="26" y="645"/>
                  </a:cubicBezTo>
                  <a:cubicBezTo>
                    <a:pt x="18" y="645"/>
                    <a:pt x="9" y="645"/>
                    <a:pt x="0" y="645"/>
                  </a:cubicBezTo>
                  <a:lnTo>
                    <a:pt x="0" y="645"/>
                  </a:lnTo>
                  <a:cubicBezTo>
                    <a:pt x="384" y="738"/>
                    <a:pt x="767" y="830"/>
                    <a:pt x="1161" y="830"/>
                  </a:cubicBezTo>
                  <a:cubicBezTo>
                    <a:pt x="1214" y="830"/>
                    <a:pt x="1267" y="828"/>
                    <a:pt x="1320" y="824"/>
                  </a:cubicBezTo>
                  <a:cubicBezTo>
                    <a:pt x="1306" y="780"/>
                    <a:pt x="1276" y="720"/>
                    <a:pt x="1260" y="675"/>
                  </a:cubicBezTo>
                  <a:cubicBezTo>
                    <a:pt x="1216" y="666"/>
                    <a:pt x="1172" y="665"/>
                    <a:pt x="1127" y="665"/>
                  </a:cubicBezTo>
                  <a:cubicBezTo>
                    <a:pt x="1099" y="665"/>
                    <a:pt x="1070" y="666"/>
                    <a:pt x="1041" y="666"/>
                  </a:cubicBezTo>
                  <a:cubicBezTo>
                    <a:pt x="945" y="666"/>
                    <a:pt x="845" y="659"/>
                    <a:pt x="736" y="600"/>
                  </a:cubicBezTo>
                  <a:cubicBezTo>
                    <a:pt x="930" y="375"/>
                    <a:pt x="1186" y="315"/>
                    <a:pt x="1336" y="90"/>
                  </a:cubicBezTo>
                  <a:cubicBezTo>
                    <a:pt x="1306" y="60"/>
                    <a:pt x="1276" y="30"/>
                    <a:pt x="1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 rot="1242556">
              <a:off x="-606470" y="4140008"/>
              <a:ext cx="26305" cy="36896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179" y="0"/>
                  </a:moveTo>
                  <a:cubicBezTo>
                    <a:pt x="165" y="0"/>
                    <a:pt x="150" y="1"/>
                    <a:pt x="135" y="2"/>
                  </a:cubicBezTo>
                  <a:cubicBezTo>
                    <a:pt x="0" y="452"/>
                    <a:pt x="60" y="648"/>
                    <a:pt x="420" y="842"/>
                  </a:cubicBezTo>
                  <a:cubicBezTo>
                    <a:pt x="600" y="648"/>
                    <a:pt x="405" y="452"/>
                    <a:pt x="420" y="272"/>
                  </a:cubicBezTo>
                  <a:cubicBezTo>
                    <a:pt x="433" y="69"/>
                    <a:pt x="324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 rot="1242556">
              <a:off x="-1543161" y="3885296"/>
              <a:ext cx="26261" cy="25692"/>
            </a:xfrm>
            <a:custGeom>
              <a:avLst/>
              <a:gdLst/>
              <a:ahLst/>
              <a:cxnLst/>
              <a:rect l="l" t="t" r="r" b="b"/>
              <a:pathLst>
                <a:path w="600" h="587" extrusionOk="0">
                  <a:moveTo>
                    <a:pt x="289" y="1"/>
                  </a:moveTo>
                  <a:cubicBezTo>
                    <a:pt x="234" y="1"/>
                    <a:pt x="186" y="26"/>
                    <a:pt x="150" y="89"/>
                  </a:cubicBezTo>
                  <a:cubicBezTo>
                    <a:pt x="106" y="149"/>
                    <a:pt x="60" y="209"/>
                    <a:pt x="16" y="285"/>
                  </a:cubicBezTo>
                  <a:cubicBezTo>
                    <a:pt x="16" y="345"/>
                    <a:pt x="16" y="389"/>
                    <a:pt x="0" y="449"/>
                  </a:cubicBezTo>
                  <a:lnTo>
                    <a:pt x="16" y="449"/>
                  </a:lnTo>
                  <a:cubicBezTo>
                    <a:pt x="76" y="524"/>
                    <a:pt x="180" y="449"/>
                    <a:pt x="226" y="539"/>
                  </a:cubicBezTo>
                  <a:cubicBezTo>
                    <a:pt x="254" y="574"/>
                    <a:pt x="285" y="586"/>
                    <a:pt x="316" y="586"/>
                  </a:cubicBezTo>
                  <a:cubicBezTo>
                    <a:pt x="352" y="586"/>
                    <a:pt x="388" y="570"/>
                    <a:pt x="420" y="554"/>
                  </a:cubicBezTo>
                  <a:cubicBezTo>
                    <a:pt x="526" y="509"/>
                    <a:pt x="600" y="435"/>
                    <a:pt x="586" y="315"/>
                  </a:cubicBezTo>
                  <a:cubicBezTo>
                    <a:pt x="570" y="179"/>
                    <a:pt x="526" y="75"/>
                    <a:pt x="406" y="29"/>
                  </a:cubicBezTo>
                  <a:cubicBezTo>
                    <a:pt x="364" y="11"/>
                    <a:pt x="325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 rot="1242556">
              <a:off x="-805357" y="4149552"/>
              <a:ext cx="15800" cy="65740"/>
            </a:xfrm>
            <a:custGeom>
              <a:avLst/>
              <a:gdLst/>
              <a:ahLst/>
              <a:cxnLst/>
              <a:rect l="l" t="t" r="r" b="b"/>
              <a:pathLst>
                <a:path w="361" h="1502" extrusionOk="0">
                  <a:moveTo>
                    <a:pt x="210" y="0"/>
                  </a:moveTo>
                  <a:lnTo>
                    <a:pt x="210" y="0"/>
                  </a:lnTo>
                  <a:cubicBezTo>
                    <a:pt x="194" y="46"/>
                    <a:pt x="150" y="90"/>
                    <a:pt x="150" y="136"/>
                  </a:cubicBezTo>
                  <a:cubicBezTo>
                    <a:pt x="134" y="600"/>
                    <a:pt x="45" y="1050"/>
                    <a:pt x="0" y="1500"/>
                  </a:cubicBezTo>
                  <a:cubicBezTo>
                    <a:pt x="14" y="1501"/>
                    <a:pt x="27" y="1501"/>
                    <a:pt x="39" y="1501"/>
                  </a:cubicBezTo>
                  <a:cubicBezTo>
                    <a:pt x="225" y="1501"/>
                    <a:pt x="332" y="1394"/>
                    <a:pt x="360" y="1170"/>
                  </a:cubicBezTo>
                  <a:lnTo>
                    <a:pt x="360" y="1170"/>
                  </a:lnTo>
                  <a:cubicBezTo>
                    <a:pt x="333" y="1177"/>
                    <a:pt x="303" y="1189"/>
                    <a:pt x="279" y="1189"/>
                  </a:cubicBezTo>
                  <a:cubicBezTo>
                    <a:pt x="248" y="1189"/>
                    <a:pt x="224" y="1170"/>
                    <a:pt x="224" y="1095"/>
                  </a:cubicBezTo>
                  <a:cubicBezTo>
                    <a:pt x="210" y="885"/>
                    <a:pt x="330" y="706"/>
                    <a:pt x="284" y="496"/>
                  </a:cubicBezTo>
                  <a:cubicBezTo>
                    <a:pt x="164" y="346"/>
                    <a:pt x="240" y="166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 rot="1242556">
              <a:off x="-928850" y="4064683"/>
              <a:ext cx="21052" cy="35715"/>
            </a:xfrm>
            <a:custGeom>
              <a:avLst/>
              <a:gdLst/>
              <a:ahLst/>
              <a:cxnLst/>
              <a:rect l="l" t="t" r="r" b="b"/>
              <a:pathLst>
                <a:path w="481" h="816" extrusionOk="0">
                  <a:moveTo>
                    <a:pt x="210" y="1"/>
                  </a:moveTo>
                  <a:cubicBezTo>
                    <a:pt x="159" y="1"/>
                    <a:pt x="110" y="51"/>
                    <a:pt x="61" y="141"/>
                  </a:cubicBezTo>
                  <a:cubicBezTo>
                    <a:pt x="105" y="365"/>
                    <a:pt x="1" y="605"/>
                    <a:pt x="135" y="815"/>
                  </a:cubicBezTo>
                  <a:cubicBezTo>
                    <a:pt x="181" y="771"/>
                    <a:pt x="241" y="741"/>
                    <a:pt x="285" y="695"/>
                  </a:cubicBezTo>
                  <a:cubicBezTo>
                    <a:pt x="465" y="531"/>
                    <a:pt x="481" y="321"/>
                    <a:pt x="345" y="111"/>
                  </a:cubicBezTo>
                  <a:cubicBezTo>
                    <a:pt x="298" y="35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 rot="1242556">
              <a:off x="-1403466" y="3717575"/>
              <a:ext cx="13174" cy="113578"/>
            </a:xfrm>
            <a:custGeom>
              <a:avLst/>
              <a:gdLst/>
              <a:ahLst/>
              <a:cxnLst/>
              <a:rect l="l" t="t" r="r" b="b"/>
              <a:pathLst>
                <a:path w="301" h="2595" extrusionOk="0">
                  <a:moveTo>
                    <a:pt x="0" y="1"/>
                  </a:moveTo>
                  <a:lnTo>
                    <a:pt x="0" y="1"/>
                  </a:lnTo>
                  <a:cubicBezTo>
                    <a:pt x="135" y="840"/>
                    <a:pt x="285" y="1695"/>
                    <a:pt x="195" y="2564"/>
                  </a:cubicBezTo>
                  <a:cubicBezTo>
                    <a:pt x="195" y="2580"/>
                    <a:pt x="210" y="2580"/>
                    <a:pt x="225" y="2594"/>
                  </a:cubicBezTo>
                  <a:cubicBezTo>
                    <a:pt x="240" y="2504"/>
                    <a:pt x="285" y="2414"/>
                    <a:pt x="285" y="2310"/>
                  </a:cubicBezTo>
                  <a:cubicBezTo>
                    <a:pt x="300" y="1665"/>
                    <a:pt x="300" y="1005"/>
                    <a:pt x="150" y="360"/>
                  </a:cubicBezTo>
                  <a:cubicBezTo>
                    <a:pt x="120" y="225"/>
                    <a:pt x="105" y="9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 rot="1242556">
              <a:off x="-433083" y="4005686"/>
              <a:ext cx="33526" cy="57730"/>
            </a:xfrm>
            <a:custGeom>
              <a:avLst/>
              <a:gdLst/>
              <a:ahLst/>
              <a:cxnLst/>
              <a:rect l="l" t="t" r="r" b="b"/>
              <a:pathLst>
                <a:path w="766" h="1319" extrusionOk="0">
                  <a:moveTo>
                    <a:pt x="593" y="1"/>
                  </a:moveTo>
                  <a:cubicBezTo>
                    <a:pt x="566" y="1"/>
                    <a:pt x="538" y="20"/>
                    <a:pt x="511" y="75"/>
                  </a:cubicBezTo>
                  <a:cubicBezTo>
                    <a:pt x="435" y="179"/>
                    <a:pt x="331" y="269"/>
                    <a:pt x="301" y="405"/>
                  </a:cubicBezTo>
                  <a:cubicBezTo>
                    <a:pt x="271" y="419"/>
                    <a:pt x="241" y="449"/>
                    <a:pt x="225" y="479"/>
                  </a:cubicBezTo>
                  <a:cubicBezTo>
                    <a:pt x="181" y="525"/>
                    <a:pt x="195" y="599"/>
                    <a:pt x="151" y="645"/>
                  </a:cubicBezTo>
                  <a:cubicBezTo>
                    <a:pt x="121" y="675"/>
                    <a:pt x="105" y="705"/>
                    <a:pt x="75" y="735"/>
                  </a:cubicBezTo>
                  <a:cubicBezTo>
                    <a:pt x="45" y="825"/>
                    <a:pt x="1" y="885"/>
                    <a:pt x="1" y="975"/>
                  </a:cubicBezTo>
                  <a:cubicBezTo>
                    <a:pt x="33" y="964"/>
                    <a:pt x="62" y="955"/>
                    <a:pt x="85" y="955"/>
                  </a:cubicBezTo>
                  <a:cubicBezTo>
                    <a:pt x="126" y="955"/>
                    <a:pt x="151" y="983"/>
                    <a:pt x="151" y="1079"/>
                  </a:cubicBezTo>
                  <a:lnTo>
                    <a:pt x="151" y="1319"/>
                  </a:lnTo>
                  <a:cubicBezTo>
                    <a:pt x="255" y="1035"/>
                    <a:pt x="285" y="689"/>
                    <a:pt x="511" y="479"/>
                  </a:cubicBezTo>
                  <a:cubicBezTo>
                    <a:pt x="541" y="449"/>
                    <a:pt x="571" y="435"/>
                    <a:pt x="585" y="389"/>
                  </a:cubicBezTo>
                  <a:lnTo>
                    <a:pt x="585" y="405"/>
                  </a:lnTo>
                  <a:cubicBezTo>
                    <a:pt x="631" y="285"/>
                    <a:pt x="765" y="225"/>
                    <a:pt x="735" y="75"/>
                  </a:cubicBezTo>
                  <a:cubicBezTo>
                    <a:pt x="688" y="56"/>
                    <a:pt x="641" y="1"/>
                    <a:pt x="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 rot="1242556">
              <a:off x="-303160" y="3981689"/>
              <a:ext cx="24992" cy="44118"/>
            </a:xfrm>
            <a:custGeom>
              <a:avLst/>
              <a:gdLst/>
              <a:ahLst/>
              <a:cxnLst/>
              <a:rect l="l" t="t" r="r" b="b"/>
              <a:pathLst>
                <a:path w="571" h="1008" extrusionOk="0">
                  <a:moveTo>
                    <a:pt x="179" y="1"/>
                  </a:moveTo>
                  <a:cubicBezTo>
                    <a:pt x="94" y="1"/>
                    <a:pt x="46" y="60"/>
                    <a:pt x="46" y="168"/>
                  </a:cubicBezTo>
                  <a:cubicBezTo>
                    <a:pt x="31" y="273"/>
                    <a:pt x="1" y="407"/>
                    <a:pt x="91" y="467"/>
                  </a:cubicBezTo>
                  <a:cubicBezTo>
                    <a:pt x="286" y="587"/>
                    <a:pt x="331" y="843"/>
                    <a:pt x="481" y="1007"/>
                  </a:cubicBezTo>
                  <a:cubicBezTo>
                    <a:pt x="496" y="977"/>
                    <a:pt x="526" y="947"/>
                    <a:pt x="556" y="917"/>
                  </a:cubicBezTo>
                  <a:cubicBezTo>
                    <a:pt x="571" y="737"/>
                    <a:pt x="481" y="633"/>
                    <a:pt x="391" y="497"/>
                  </a:cubicBezTo>
                  <a:cubicBezTo>
                    <a:pt x="256" y="437"/>
                    <a:pt x="316" y="303"/>
                    <a:pt x="316" y="183"/>
                  </a:cubicBezTo>
                  <a:cubicBezTo>
                    <a:pt x="331" y="93"/>
                    <a:pt x="301" y="18"/>
                    <a:pt x="211" y="3"/>
                  </a:cubicBezTo>
                  <a:cubicBezTo>
                    <a:pt x="200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 rot="1242556">
              <a:off x="-400433" y="4401147"/>
              <a:ext cx="23022" cy="53616"/>
            </a:xfrm>
            <a:custGeom>
              <a:avLst/>
              <a:gdLst/>
              <a:ahLst/>
              <a:cxnLst/>
              <a:rect l="l" t="t" r="r" b="b"/>
              <a:pathLst>
                <a:path w="526" h="1225" extrusionOk="0">
                  <a:moveTo>
                    <a:pt x="90" y="0"/>
                  </a:moveTo>
                  <a:lnTo>
                    <a:pt x="90" y="0"/>
                  </a:lnTo>
                  <a:cubicBezTo>
                    <a:pt x="60" y="135"/>
                    <a:pt x="136" y="300"/>
                    <a:pt x="16" y="405"/>
                  </a:cubicBezTo>
                  <a:cubicBezTo>
                    <a:pt x="0" y="555"/>
                    <a:pt x="120" y="645"/>
                    <a:pt x="150" y="764"/>
                  </a:cubicBezTo>
                  <a:cubicBezTo>
                    <a:pt x="180" y="840"/>
                    <a:pt x="256" y="914"/>
                    <a:pt x="150" y="1004"/>
                  </a:cubicBezTo>
                  <a:cubicBezTo>
                    <a:pt x="215" y="1123"/>
                    <a:pt x="279" y="1225"/>
                    <a:pt x="382" y="1225"/>
                  </a:cubicBezTo>
                  <a:cubicBezTo>
                    <a:pt x="423" y="1225"/>
                    <a:pt x="470" y="1208"/>
                    <a:pt x="526" y="1170"/>
                  </a:cubicBezTo>
                  <a:cubicBezTo>
                    <a:pt x="346" y="794"/>
                    <a:pt x="180" y="405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 rot="1242556">
              <a:off x="-772260" y="4126149"/>
              <a:ext cx="22365" cy="68366"/>
            </a:xfrm>
            <a:custGeom>
              <a:avLst/>
              <a:gdLst/>
              <a:ahLst/>
              <a:cxnLst/>
              <a:rect l="l" t="t" r="r" b="b"/>
              <a:pathLst>
                <a:path w="511" h="1562" extrusionOk="0">
                  <a:moveTo>
                    <a:pt x="347" y="1"/>
                  </a:moveTo>
                  <a:cubicBezTo>
                    <a:pt x="341" y="1"/>
                    <a:pt x="336" y="1"/>
                    <a:pt x="330" y="2"/>
                  </a:cubicBezTo>
                  <a:cubicBezTo>
                    <a:pt x="256" y="92"/>
                    <a:pt x="360" y="182"/>
                    <a:pt x="330" y="272"/>
                  </a:cubicBezTo>
                  <a:cubicBezTo>
                    <a:pt x="150" y="676"/>
                    <a:pt x="76" y="1112"/>
                    <a:pt x="0" y="1561"/>
                  </a:cubicBezTo>
                  <a:cubicBezTo>
                    <a:pt x="30" y="1516"/>
                    <a:pt x="90" y="1486"/>
                    <a:pt x="90" y="1442"/>
                  </a:cubicBezTo>
                  <a:cubicBezTo>
                    <a:pt x="150" y="976"/>
                    <a:pt x="376" y="572"/>
                    <a:pt x="510" y="136"/>
                  </a:cubicBezTo>
                  <a:cubicBezTo>
                    <a:pt x="440" y="123"/>
                    <a:pt x="4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1"/>
            <p:cNvSpPr/>
            <p:nvPr/>
          </p:nvSpPr>
          <p:spPr>
            <a:xfrm rot="1242556">
              <a:off x="-836734" y="4165844"/>
              <a:ext cx="25692" cy="55892"/>
            </a:xfrm>
            <a:custGeom>
              <a:avLst/>
              <a:gdLst/>
              <a:ahLst/>
              <a:cxnLst/>
              <a:rect l="l" t="t" r="r" b="b"/>
              <a:pathLst>
                <a:path w="587" h="1277" extrusionOk="0">
                  <a:moveTo>
                    <a:pt x="76" y="1"/>
                  </a:moveTo>
                  <a:cubicBezTo>
                    <a:pt x="46" y="31"/>
                    <a:pt x="16" y="77"/>
                    <a:pt x="1" y="107"/>
                  </a:cubicBezTo>
                  <a:cubicBezTo>
                    <a:pt x="226" y="466"/>
                    <a:pt x="331" y="886"/>
                    <a:pt x="511" y="1276"/>
                  </a:cubicBezTo>
                  <a:cubicBezTo>
                    <a:pt x="496" y="1141"/>
                    <a:pt x="541" y="1036"/>
                    <a:pt x="586" y="931"/>
                  </a:cubicBezTo>
                  <a:cubicBezTo>
                    <a:pt x="466" y="811"/>
                    <a:pt x="436" y="631"/>
                    <a:pt x="346" y="481"/>
                  </a:cubicBezTo>
                  <a:cubicBezTo>
                    <a:pt x="271" y="316"/>
                    <a:pt x="241" y="107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1"/>
            <p:cNvSpPr/>
            <p:nvPr/>
          </p:nvSpPr>
          <p:spPr>
            <a:xfrm rot="1242556">
              <a:off x="-1340668" y="3631615"/>
              <a:ext cx="46000" cy="29587"/>
            </a:xfrm>
            <a:custGeom>
              <a:avLst/>
              <a:gdLst/>
              <a:ahLst/>
              <a:cxnLst/>
              <a:rect l="l" t="t" r="r" b="b"/>
              <a:pathLst>
                <a:path w="1051" h="676" extrusionOk="0">
                  <a:moveTo>
                    <a:pt x="151" y="0"/>
                  </a:moveTo>
                  <a:cubicBezTo>
                    <a:pt x="121" y="76"/>
                    <a:pt x="76" y="90"/>
                    <a:pt x="1" y="90"/>
                  </a:cubicBezTo>
                  <a:cubicBezTo>
                    <a:pt x="286" y="256"/>
                    <a:pt x="600" y="376"/>
                    <a:pt x="810" y="676"/>
                  </a:cubicBezTo>
                  <a:cubicBezTo>
                    <a:pt x="870" y="570"/>
                    <a:pt x="976" y="510"/>
                    <a:pt x="1050" y="420"/>
                  </a:cubicBezTo>
                  <a:cubicBezTo>
                    <a:pt x="736" y="330"/>
                    <a:pt x="466" y="106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 rot="1242556">
              <a:off x="-1313400" y="4062325"/>
              <a:ext cx="22365" cy="18426"/>
            </a:xfrm>
            <a:custGeom>
              <a:avLst/>
              <a:gdLst/>
              <a:ahLst/>
              <a:cxnLst/>
              <a:rect l="l" t="t" r="r" b="b"/>
              <a:pathLst>
                <a:path w="511" h="421" extrusionOk="0">
                  <a:moveTo>
                    <a:pt x="375" y="1"/>
                  </a:moveTo>
                  <a:cubicBezTo>
                    <a:pt x="60" y="1"/>
                    <a:pt x="60" y="1"/>
                    <a:pt x="0" y="256"/>
                  </a:cubicBezTo>
                  <a:cubicBezTo>
                    <a:pt x="45" y="271"/>
                    <a:pt x="60" y="301"/>
                    <a:pt x="75" y="346"/>
                  </a:cubicBezTo>
                  <a:cubicBezTo>
                    <a:pt x="120" y="376"/>
                    <a:pt x="195" y="361"/>
                    <a:pt x="225" y="421"/>
                  </a:cubicBezTo>
                  <a:cubicBezTo>
                    <a:pt x="495" y="361"/>
                    <a:pt x="510" y="30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1"/>
            <p:cNvSpPr/>
            <p:nvPr/>
          </p:nvSpPr>
          <p:spPr>
            <a:xfrm rot="1242556">
              <a:off x="-1370082" y="3818413"/>
              <a:ext cx="35496" cy="47313"/>
            </a:xfrm>
            <a:custGeom>
              <a:avLst/>
              <a:gdLst/>
              <a:ahLst/>
              <a:cxnLst/>
              <a:rect l="l" t="t" r="r" b="b"/>
              <a:pathLst>
                <a:path w="811" h="1081" extrusionOk="0">
                  <a:moveTo>
                    <a:pt x="810" y="1"/>
                  </a:moveTo>
                  <a:lnTo>
                    <a:pt x="810" y="1"/>
                  </a:lnTo>
                  <a:cubicBezTo>
                    <a:pt x="480" y="300"/>
                    <a:pt x="180" y="630"/>
                    <a:pt x="0" y="1080"/>
                  </a:cubicBezTo>
                  <a:cubicBezTo>
                    <a:pt x="346" y="826"/>
                    <a:pt x="526" y="406"/>
                    <a:pt x="796" y="76"/>
                  </a:cubicBezTo>
                  <a:cubicBezTo>
                    <a:pt x="810" y="61"/>
                    <a:pt x="810" y="16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1"/>
            <p:cNvSpPr/>
            <p:nvPr/>
          </p:nvSpPr>
          <p:spPr>
            <a:xfrm rot="1242556">
              <a:off x="-1378058" y="3599820"/>
              <a:ext cx="43374" cy="12255"/>
            </a:xfrm>
            <a:custGeom>
              <a:avLst/>
              <a:gdLst/>
              <a:ahLst/>
              <a:cxnLst/>
              <a:rect l="l" t="t" r="r" b="b"/>
              <a:pathLst>
                <a:path w="991" h="280" extrusionOk="0">
                  <a:moveTo>
                    <a:pt x="169" y="0"/>
                  </a:moveTo>
                  <a:cubicBezTo>
                    <a:pt x="113" y="0"/>
                    <a:pt x="58" y="7"/>
                    <a:pt x="0" y="24"/>
                  </a:cubicBezTo>
                  <a:cubicBezTo>
                    <a:pt x="210" y="174"/>
                    <a:pt x="450" y="204"/>
                    <a:pt x="690" y="280"/>
                  </a:cubicBezTo>
                  <a:cubicBezTo>
                    <a:pt x="750" y="144"/>
                    <a:pt x="915" y="250"/>
                    <a:pt x="990" y="114"/>
                  </a:cubicBezTo>
                  <a:lnTo>
                    <a:pt x="990" y="114"/>
                  </a:lnTo>
                  <a:cubicBezTo>
                    <a:pt x="947" y="124"/>
                    <a:pt x="904" y="128"/>
                    <a:pt x="862" y="128"/>
                  </a:cubicBezTo>
                  <a:cubicBezTo>
                    <a:pt x="624" y="128"/>
                    <a:pt x="40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 rot="1242556">
              <a:off x="-1508568" y="3569747"/>
              <a:ext cx="16894" cy="37640"/>
            </a:xfrm>
            <a:custGeom>
              <a:avLst/>
              <a:gdLst/>
              <a:ahLst/>
              <a:cxnLst/>
              <a:rect l="l" t="t" r="r" b="b"/>
              <a:pathLst>
                <a:path w="386" h="860" extrusionOk="0">
                  <a:moveTo>
                    <a:pt x="321" y="0"/>
                  </a:moveTo>
                  <a:cubicBezTo>
                    <a:pt x="291" y="0"/>
                    <a:pt x="252" y="13"/>
                    <a:pt x="225" y="20"/>
                  </a:cubicBezTo>
                  <a:cubicBezTo>
                    <a:pt x="211" y="64"/>
                    <a:pt x="181" y="80"/>
                    <a:pt x="151" y="110"/>
                  </a:cubicBezTo>
                  <a:cubicBezTo>
                    <a:pt x="121" y="140"/>
                    <a:pt x="105" y="170"/>
                    <a:pt x="75" y="200"/>
                  </a:cubicBezTo>
                  <a:cubicBezTo>
                    <a:pt x="61" y="304"/>
                    <a:pt x="31" y="410"/>
                    <a:pt x="1" y="514"/>
                  </a:cubicBezTo>
                  <a:cubicBezTo>
                    <a:pt x="105" y="604"/>
                    <a:pt x="75" y="740"/>
                    <a:pt x="75" y="860"/>
                  </a:cubicBezTo>
                  <a:cubicBezTo>
                    <a:pt x="211" y="634"/>
                    <a:pt x="271" y="350"/>
                    <a:pt x="361" y="94"/>
                  </a:cubicBezTo>
                  <a:cubicBezTo>
                    <a:pt x="386" y="20"/>
                    <a:pt x="360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 rot="1242556">
              <a:off x="-853710" y="4233036"/>
              <a:ext cx="21753" cy="32870"/>
            </a:xfrm>
            <a:custGeom>
              <a:avLst/>
              <a:gdLst/>
              <a:ahLst/>
              <a:cxnLst/>
              <a:rect l="l" t="t" r="r" b="b"/>
              <a:pathLst>
                <a:path w="497" h="751" extrusionOk="0">
                  <a:moveTo>
                    <a:pt x="346" y="0"/>
                  </a:moveTo>
                  <a:cubicBezTo>
                    <a:pt x="241" y="225"/>
                    <a:pt x="76" y="435"/>
                    <a:pt x="1" y="750"/>
                  </a:cubicBezTo>
                  <a:cubicBezTo>
                    <a:pt x="301" y="585"/>
                    <a:pt x="406" y="345"/>
                    <a:pt x="496" y="75"/>
                  </a:cubicBezTo>
                  <a:lnTo>
                    <a:pt x="496" y="75"/>
                  </a:lnTo>
                  <a:cubicBezTo>
                    <a:pt x="463" y="95"/>
                    <a:pt x="430" y="112"/>
                    <a:pt x="403" y="112"/>
                  </a:cubicBezTo>
                  <a:cubicBezTo>
                    <a:pt x="369" y="112"/>
                    <a:pt x="346" y="84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 rot="1242556">
              <a:off x="-1313044" y="3656366"/>
              <a:ext cx="20396" cy="14925"/>
            </a:xfrm>
            <a:custGeom>
              <a:avLst/>
              <a:gdLst/>
              <a:ahLst/>
              <a:cxnLst/>
              <a:rect l="l" t="t" r="r" b="b"/>
              <a:pathLst>
                <a:path w="466" h="341" extrusionOk="0">
                  <a:moveTo>
                    <a:pt x="300" y="0"/>
                  </a:moveTo>
                  <a:cubicBezTo>
                    <a:pt x="0" y="16"/>
                    <a:pt x="0" y="16"/>
                    <a:pt x="60" y="256"/>
                  </a:cubicBezTo>
                  <a:cubicBezTo>
                    <a:pt x="115" y="310"/>
                    <a:pt x="174" y="340"/>
                    <a:pt x="230" y="340"/>
                  </a:cubicBezTo>
                  <a:cubicBezTo>
                    <a:pt x="282" y="340"/>
                    <a:pt x="333" y="314"/>
                    <a:pt x="376" y="256"/>
                  </a:cubicBezTo>
                  <a:cubicBezTo>
                    <a:pt x="466" y="136"/>
                    <a:pt x="390" y="60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1"/>
            <p:cNvSpPr/>
            <p:nvPr/>
          </p:nvSpPr>
          <p:spPr>
            <a:xfrm rot="1242556">
              <a:off x="-286961" y="3990399"/>
              <a:ext cx="17113" cy="36109"/>
            </a:xfrm>
            <a:custGeom>
              <a:avLst/>
              <a:gdLst/>
              <a:ahLst/>
              <a:cxnLst/>
              <a:rect l="l" t="t" r="r" b="b"/>
              <a:pathLst>
                <a:path w="391" h="82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56" y="164"/>
                    <a:pt x="301" y="404"/>
                    <a:pt x="196" y="584"/>
                  </a:cubicBezTo>
                  <a:cubicBezTo>
                    <a:pt x="121" y="540"/>
                    <a:pt x="91" y="420"/>
                    <a:pt x="1" y="404"/>
                  </a:cubicBezTo>
                  <a:lnTo>
                    <a:pt x="1" y="404"/>
                  </a:lnTo>
                  <a:cubicBezTo>
                    <a:pt x="31" y="570"/>
                    <a:pt x="106" y="690"/>
                    <a:pt x="166" y="824"/>
                  </a:cubicBezTo>
                  <a:cubicBezTo>
                    <a:pt x="391" y="600"/>
                    <a:pt x="361" y="284"/>
                    <a:pt x="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1"/>
            <p:cNvSpPr/>
            <p:nvPr/>
          </p:nvSpPr>
          <p:spPr>
            <a:xfrm rot="1242556">
              <a:off x="-456918" y="4382908"/>
              <a:ext cx="28931" cy="11248"/>
            </a:xfrm>
            <a:custGeom>
              <a:avLst/>
              <a:gdLst/>
              <a:ahLst/>
              <a:cxnLst/>
              <a:rect l="l" t="t" r="r" b="b"/>
              <a:pathLst>
                <a:path w="661" h="257" extrusionOk="0">
                  <a:moveTo>
                    <a:pt x="376" y="1"/>
                  </a:moveTo>
                  <a:cubicBezTo>
                    <a:pt x="336" y="50"/>
                    <a:pt x="298" y="66"/>
                    <a:pt x="260" y="66"/>
                  </a:cubicBezTo>
                  <a:cubicBezTo>
                    <a:pt x="187" y="66"/>
                    <a:pt x="117" y="5"/>
                    <a:pt x="48" y="5"/>
                  </a:cubicBezTo>
                  <a:cubicBezTo>
                    <a:pt x="32" y="5"/>
                    <a:pt x="17" y="8"/>
                    <a:pt x="1" y="16"/>
                  </a:cubicBezTo>
                  <a:cubicBezTo>
                    <a:pt x="121" y="211"/>
                    <a:pt x="346" y="136"/>
                    <a:pt x="511" y="256"/>
                  </a:cubicBezTo>
                  <a:cubicBezTo>
                    <a:pt x="556" y="241"/>
                    <a:pt x="661" y="241"/>
                    <a:pt x="586" y="151"/>
                  </a:cubicBezTo>
                  <a:cubicBezTo>
                    <a:pt x="526" y="91"/>
                    <a:pt x="436" y="46"/>
                    <a:pt x="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1"/>
            <p:cNvSpPr/>
            <p:nvPr/>
          </p:nvSpPr>
          <p:spPr>
            <a:xfrm rot="1242556">
              <a:off x="-847229" y="3785895"/>
              <a:ext cx="9235" cy="14531"/>
            </a:xfrm>
            <a:custGeom>
              <a:avLst/>
              <a:gdLst/>
              <a:ahLst/>
              <a:cxnLst/>
              <a:rect l="l" t="t" r="r" b="b"/>
              <a:pathLst>
                <a:path w="211" h="332" extrusionOk="0">
                  <a:moveTo>
                    <a:pt x="88" y="1"/>
                  </a:moveTo>
                  <a:cubicBezTo>
                    <a:pt x="15" y="1"/>
                    <a:pt x="0" y="78"/>
                    <a:pt x="0" y="290"/>
                  </a:cubicBezTo>
                  <a:cubicBezTo>
                    <a:pt x="68" y="315"/>
                    <a:pt x="114" y="331"/>
                    <a:pt x="145" y="331"/>
                  </a:cubicBezTo>
                  <a:cubicBezTo>
                    <a:pt x="210" y="331"/>
                    <a:pt x="210" y="259"/>
                    <a:pt x="210" y="36"/>
                  </a:cubicBezTo>
                  <a:cubicBezTo>
                    <a:pt x="158" y="14"/>
                    <a:pt x="118" y="1"/>
                    <a:pt x="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1"/>
            <p:cNvSpPr/>
            <p:nvPr/>
          </p:nvSpPr>
          <p:spPr>
            <a:xfrm rot="1242556">
              <a:off x="-1433383" y="3802216"/>
              <a:ext cx="16413" cy="28887"/>
            </a:xfrm>
            <a:custGeom>
              <a:avLst/>
              <a:gdLst/>
              <a:ahLst/>
              <a:cxnLst/>
              <a:rect l="l" t="t" r="r" b="b"/>
              <a:pathLst>
                <a:path w="375" h="660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254"/>
                    <a:pt x="150" y="510"/>
                    <a:pt x="375" y="660"/>
                  </a:cubicBezTo>
                  <a:cubicBezTo>
                    <a:pt x="285" y="404"/>
                    <a:pt x="195" y="16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 rot="1242556">
              <a:off x="-724175" y="4041314"/>
              <a:ext cx="10548" cy="33483"/>
            </a:xfrm>
            <a:custGeom>
              <a:avLst/>
              <a:gdLst/>
              <a:ahLst/>
              <a:cxnLst/>
              <a:rect l="l" t="t" r="r" b="b"/>
              <a:pathLst>
                <a:path w="241" h="765" extrusionOk="0">
                  <a:moveTo>
                    <a:pt x="136" y="0"/>
                  </a:moveTo>
                  <a:lnTo>
                    <a:pt x="136" y="0"/>
                  </a:lnTo>
                  <a:cubicBezTo>
                    <a:pt x="0" y="270"/>
                    <a:pt x="90" y="525"/>
                    <a:pt x="210" y="764"/>
                  </a:cubicBezTo>
                  <a:cubicBezTo>
                    <a:pt x="240" y="510"/>
                    <a:pt x="106" y="27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 rot="1242556">
              <a:off x="-448114" y="4345668"/>
              <a:ext cx="16938" cy="18645"/>
            </a:xfrm>
            <a:custGeom>
              <a:avLst/>
              <a:gdLst/>
              <a:ahLst/>
              <a:cxnLst/>
              <a:rect l="l" t="t" r="r" b="b"/>
              <a:pathLst>
                <a:path w="387" h="426" extrusionOk="0">
                  <a:moveTo>
                    <a:pt x="135" y="0"/>
                  </a:moveTo>
                  <a:cubicBezTo>
                    <a:pt x="135" y="105"/>
                    <a:pt x="90" y="165"/>
                    <a:pt x="0" y="165"/>
                  </a:cubicBezTo>
                  <a:cubicBezTo>
                    <a:pt x="45" y="255"/>
                    <a:pt x="135" y="285"/>
                    <a:pt x="210" y="330"/>
                  </a:cubicBezTo>
                  <a:cubicBezTo>
                    <a:pt x="240" y="360"/>
                    <a:pt x="270" y="390"/>
                    <a:pt x="285" y="420"/>
                  </a:cubicBezTo>
                  <a:lnTo>
                    <a:pt x="300" y="420"/>
                  </a:lnTo>
                  <a:cubicBezTo>
                    <a:pt x="313" y="423"/>
                    <a:pt x="325" y="425"/>
                    <a:pt x="334" y="425"/>
                  </a:cubicBezTo>
                  <a:cubicBezTo>
                    <a:pt x="371" y="425"/>
                    <a:pt x="387" y="401"/>
                    <a:pt x="375" y="330"/>
                  </a:cubicBezTo>
                  <a:cubicBezTo>
                    <a:pt x="300" y="210"/>
                    <a:pt x="240" y="90"/>
                    <a:pt x="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 rot="1242556">
              <a:off x="-1556446" y="3914170"/>
              <a:ext cx="13831" cy="21096"/>
            </a:xfrm>
            <a:custGeom>
              <a:avLst/>
              <a:gdLst/>
              <a:ahLst/>
              <a:cxnLst/>
              <a:rect l="l" t="t" r="r" b="b"/>
              <a:pathLst>
                <a:path w="316" h="482" extrusionOk="0">
                  <a:moveTo>
                    <a:pt x="150" y="1"/>
                  </a:moveTo>
                  <a:cubicBezTo>
                    <a:pt x="136" y="16"/>
                    <a:pt x="136" y="31"/>
                    <a:pt x="120" y="46"/>
                  </a:cubicBezTo>
                  <a:cubicBezTo>
                    <a:pt x="76" y="166"/>
                    <a:pt x="76" y="301"/>
                    <a:pt x="0" y="406"/>
                  </a:cubicBezTo>
                  <a:lnTo>
                    <a:pt x="0" y="421"/>
                  </a:lnTo>
                  <a:cubicBezTo>
                    <a:pt x="43" y="464"/>
                    <a:pt x="79" y="481"/>
                    <a:pt x="109" y="481"/>
                  </a:cubicBezTo>
                  <a:cubicBezTo>
                    <a:pt x="183" y="481"/>
                    <a:pt x="223" y="376"/>
                    <a:pt x="256" y="301"/>
                  </a:cubicBezTo>
                  <a:cubicBezTo>
                    <a:pt x="316" y="181"/>
                    <a:pt x="316" y="3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 rot="1242556">
              <a:off x="-381619" y="4005154"/>
              <a:ext cx="9235" cy="19739"/>
            </a:xfrm>
            <a:custGeom>
              <a:avLst/>
              <a:gdLst/>
              <a:ahLst/>
              <a:cxnLst/>
              <a:rect l="l" t="t" r="r" b="b"/>
              <a:pathLst>
                <a:path w="211" h="451" extrusionOk="0">
                  <a:moveTo>
                    <a:pt x="195" y="0"/>
                  </a:moveTo>
                  <a:lnTo>
                    <a:pt x="195" y="0"/>
                  </a:lnTo>
                  <a:cubicBezTo>
                    <a:pt x="75" y="30"/>
                    <a:pt x="31" y="120"/>
                    <a:pt x="1" y="196"/>
                  </a:cubicBezTo>
                  <a:cubicBezTo>
                    <a:pt x="75" y="256"/>
                    <a:pt x="61" y="360"/>
                    <a:pt x="75" y="450"/>
                  </a:cubicBezTo>
                  <a:cubicBezTo>
                    <a:pt x="151" y="316"/>
                    <a:pt x="211" y="18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 rot="1242556">
              <a:off x="-417327" y="4009764"/>
              <a:ext cx="13174" cy="14487"/>
            </a:xfrm>
            <a:custGeom>
              <a:avLst/>
              <a:gdLst/>
              <a:ahLst/>
              <a:cxnLst/>
              <a:rect l="l" t="t" r="r" b="b"/>
              <a:pathLst>
                <a:path w="301" h="331" extrusionOk="0">
                  <a:moveTo>
                    <a:pt x="241" y="1"/>
                  </a:moveTo>
                  <a:cubicBezTo>
                    <a:pt x="211" y="15"/>
                    <a:pt x="181" y="45"/>
                    <a:pt x="165" y="75"/>
                  </a:cubicBezTo>
                  <a:cubicBezTo>
                    <a:pt x="91" y="105"/>
                    <a:pt x="45" y="165"/>
                    <a:pt x="1" y="241"/>
                  </a:cubicBezTo>
                  <a:lnTo>
                    <a:pt x="91" y="331"/>
                  </a:lnTo>
                  <a:cubicBezTo>
                    <a:pt x="195" y="255"/>
                    <a:pt x="301" y="165"/>
                    <a:pt x="3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 rot="1242556">
              <a:off x="-425044" y="3998829"/>
              <a:ext cx="17113" cy="7353"/>
            </a:xfrm>
            <a:custGeom>
              <a:avLst/>
              <a:gdLst/>
              <a:ahLst/>
              <a:cxnLst/>
              <a:rect l="l" t="t" r="r" b="b"/>
              <a:pathLst>
                <a:path w="391" h="168" extrusionOk="0">
                  <a:moveTo>
                    <a:pt x="199" y="1"/>
                  </a:moveTo>
                  <a:cubicBezTo>
                    <a:pt x="130" y="1"/>
                    <a:pt x="63" y="22"/>
                    <a:pt x="0" y="93"/>
                  </a:cubicBezTo>
                  <a:cubicBezTo>
                    <a:pt x="20" y="93"/>
                    <a:pt x="40" y="92"/>
                    <a:pt x="61" y="92"/>
                  </a:cubicBezTo>
                  <a:cubicBezTo>
                    <a:pt x="120" y="92"/>
                    <a:pt x="181" y="100"/>
                    <a:pt x="226" y="167"/>
                  </a:cubicBezTo>
                  <a:cubicBezTo>
                    <a:pt x="286" y="167"/>
                    <a:pt x="376" y="167"/>
                    <a:pt x="390" y="33"/>
                  </a:cubicBezTo>
                  <a:cubicBezTo>
                    <a:pt x="326" y="19"/>
                    <a:pt x="261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 rot="1242556">
              <a:off x="-717779" y="4070904"/>
              <a:ext cx="9235" cy="14487"/>
            </a:xfrm>
            <a:custGeom>
              <a:avLst/>
              <a:gdLst/>
              <a:ahLst/>
              <a:cxnLst/>
              <a:rect l="l" t="t" r="r" b="b"/>
              <a:pathLst>
                <a:path w="211" h="331" extrusionOk="0">
                  <a:moveTo>
                    <a:pt x="210" y="0"/>
                  </a:moveTo>
                  <a:cubicBezTo>
                    <a:pt x="90" y="60"/>
                    <a:pt x="0" y="150"/>
                    <a:pt x="0" y="330"/>
                  </a:cubicBezTo>
                  <a:cubicBezTo>
                    <a:pt x="106" y="254"/>
                    <a:pt x="196" y="15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1"/>
            <p:cNvSpPr/>
            <p:nvPr/>
          </p:nvSpPr>
          <p:spPr>
            <a:xfrm rot="1242556">
              <a:off x="-1096111" y="3801440"/>
              <a:ext cx="9235" cy="11861"/>
            </a:xfrm>
            <a:custGeom>
              <a:avLst/>
              <a:gdLst/>
              <a:ahLst/>
              <a:cxnLst/>
              <a:rect l="l" t="t" r="r" b="b"/>
              <a:pathLst>
                <a:path w="211" h="271" extrusionOk="0">
                  <a:moveTo>
                    <a:pt x="1" y="1"/>
                  </a:moveTo>
                  <a:cubicBezTo>
                    <a:pt x="31" y="121"/>
                    <a:pt x="61" y="211"/>
                    <a:pt x="135" y="271"/>
                  </a:cubicBezTo>
                  <a:cubicBezTo>
                    <a:pt x="135" y="211"/>
                    <a:pt x="151" y="151"/>
                    <a:pt x="211" y="105"/>
                  </a:cubicBezTo>
                  <a:cubicBezTo>
                    <a:pt x="165" y="15"/>
                    <a:pt x="9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1"/>
            <p:cNvSpPr/>
            <p:nvPr/>
          </p:nvSpPr>
          <p:spPr>
            <a:xfrm rot="1242556">
              <a:off x="-1307700" y="4015888"/>
              <a:ext cx="16501" cy="9279"/>
            </a:xfrm>
            <a:custGeom>
              <a:avLst/>
              <a:gdLst/>
              <a:ahLst/>
              <a:cxnLst/>
              <a:rect l="l" t="t" r="r" b="b"/>
              <a:pathLst>
                <a:path w="377" h="212" extrusionOk="0">
                  <a:moveTo>
                    <a:pt x="166" y="0"/>
                  </a:moveTo>
                  <a:cubicBezTo>
                    <a:pt x="106" y="0"/>
                    <a:pt x="67" y="52"/>
                    <a:pt x="1" y="169"/>
                  </a:cubicBezTo>
                  <a:lnTo>
                    <a:pt x="1" y="184"/>
                  </a:lnTo>
                  <a:cubicBezTo>
                    <a:pt x="42" y="203"/>
                    <a:pt x="82" y="211"/>
                    <a:pt x="120" y="211"/>
                  </a:cubicBezTo>
                  <a:cubicBezTo>
                    <a:pt x="208" y="211"/>
                    <a:pt x="288" y="167"/>
                    <a:pt x="361" y="94"/>
                  </a:cubicBezTo>
                  <a:lnTo>
                    <a:pt x="376" y="94"/>
                  </a:lnTo>
                  <a:cubicBezTo>
                    <a:pt x="276" y="34"/>
                    <a:pt x="214" y="0"/>
                    <a:pt x="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1"/>
            <p:cNvSpPr/>
            <p:nvPr/>
          </p:nvSpPr>
          <p:spPr>
            <a:xfrm rot="1242556">
              <a:off x="-405782" y="4032359"/>
              <a:ext cx="7922" cy="22365"/>
            </a:xfrm>
            <a:custGeom>
              <a:avLst/>
              <a:gdLst/>
              <a:ahLst/>
              <a:cxnLst/>
              <a:rect l="l" t="t" r="r" b="b"/>
              <a:pathLst>
                <a:path w="181" h="511" extrusionOk="0">
                  <a:moveTo>
                    <a:pt x="136" y="0"/>
                  </a:moveTo>
                  <a:cubicBezTo>
                    <a:pt x="0" y="150"/>
                    <a:pt x="76" y="346"/>
                    <a:pt x="60" y="510"/>
                  </a:cubicBezTo>
                  <a:cubicBezTo>
                    <a:pt x="180" y="360"/>
                    <a:pt x="120" y="18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 rot="1242556">
              <a:off x="-401520" y="4013082"/>
              <a:ext cx="9892" cy="16457"/>
            </a:xfrm>
            <a:custGeom>
              <a:avLst/>
              <a:gdLst/>
              <a:ahLst/>
              <a:cxnLst/>
              <a:rect l="l" t="t" r="r" b="b"/>
              <a:pathLst>
                <a:path w="226" h="376" extrusionOk="0">
                  <a:moveTo>
                    <a:pt x="196" y="0"/>
                  </a:moveTo>
                  <a:lnTo>
                    <a:pt x="150" y="46"/>
                  </a:lnTo>
                  <a:cubicBezTo>
                    <a:pt x="106" y="150"/>
                    <a:pt x="0" y="226"/>
                    <a:pt x="0" y="376"/>
                  </a:cubicBezTo>
                  <a:cubicBezTo>
                    <a:pt x="120" y="300"/>
                    <a:pt x="210" y="210"/>
                    <a:pt x="226" y="46"/>
                  </a:cubicBezTo>
                  <a:cubicBezTo>
                    <a:pt x="210" y="30"/>
                    <a:pt x="210" y="16"/>
                    <a:pt x="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1"/>
            <p:cNvSpPr/>
            <p:nvPr/>
          </p:nvSpPr>
          <p:spPr>
            <a:xfrm rot="1242556">
              <a:off x="-838397" y="4154288"/>
              <a:ext cx="13174" cy="11248"/>
            </a:xfrm>
            <a:custGeom>
              <a:avLst/>
              <a:gdLst/>
              <a:ahLst/>
              <a:cxnLst/>
              <a:rect l="l" t="t" r="r" b="b"/>
              <a:pathLst>
                <a:path w="301" h="257" extrusionOk="0">
                  <a:moveTo>
                    <a:pt x="1" y="1"/>
                  </a:moveTo>
                  <a:cubicBezTo>
                    <a:pt x="76" y="137"/>
                    <a:pt x="151" y="241"/>
                    <a:pt x="301" y="257"/>
                  </a:cubicBezTo>
                  <a:cubicBezTo>
                    <a:pt x="226" y="107"/>
                    <a:pt x="15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1"/>
            <p:cNvSpPr/>
            <p:nvPr/>
          </p:nvSpPr>
          <p:spPr>
            <a:xfrm rot="1242556">
              <a:off x="-1375860" y="3861018"/>
              <a:ext cx="13130" cy="7397"/>
            </a:xfrm>
            <a:custGeom>
              <a:avLst/>
              <a:gdLst/>
              <a:ahLst/>
              <a:cxnLst/>
              <a:rect l="l" t="t" r="r" b="b"/>
              <a:pathLst>
                <a:path w="300" h="169" extrusionOk="0">
                  <a:moveTo>
                    <a:pt x="248" y="0"/>
                  </a:moveTo>
                  <a:cubicBezTo>
                    <a:pt x="147" y="0"/>
                    <a:pt x="51" y="41"/>
                    <a:pt x="0" y="169"/>
                  </a:cubicBezTo>
                  <a:cubicBezTo>
                    <a:pt x="120" y="169"/>
                    <a:pt x="224" y="109"/>
                    <a:pt x="300" y="3"/>
                  </a:cubicBezTo>
                  <a:cubicBezTo>
                    <a:pt x="283" y="1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1"/>
            <p:cNvSpPr/>
            <p:nvPr/>
          </p:nvSpPr>
          <p:spPr>
            <a:xfrm rot="1242556">
              <a:off x="-1503805" y="3562348"/>
              <a:ext cx="9892" cy="7397"/>
            </a:xfrm>
            <a:custGeom>
              <a:avLst/>
              <a:gdLst/>
              <a:ahLst/>
              <a:cxnLst/>
              <a:rect l="l" t="t" r="r" b="b"/>
              <a:pathLst>
                <a:path w="226" h="169" extrusionOk="0">
                  <a:moveTo>
                    <a:pt x="226" y="0"/>
                  </a:moveTo>
                  <a:cubicBezTo>
                    <a:pt x="120" y="0"/>
                    <a:pt x="46" y="76"/>
                    <a:pt x="0" y="166"/>
                  </a:cubicBezTo>
                  <a:cubicBezTo>
                    <a:pt x="11" y="167"/>
                    <a:pt x="21" y="168"/>
                    <a:pt x="30" y="168"/>
                  </a:cubicBezTo>
                  <a:cubicBezTo>
                    <a:pt x="120" y="168"/>
                    <a:pt x="185" y="109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1"/>
            <p:cNvSpPr/>
            <p:nvPr/>
          </p:nvSpPr>
          <p:spPr>
            <a:xfrm rot="1242556">
              <a:off x="-1523053" y="3524193"/>
              <a:ext cx="9935" cy="7309"/>
            </a:xfrm>
            <a:custGeom>
              <a:avLst/>
              <a:gdLst/>
              <a:ahLst/>
              <a:cxnLst/>
              <a:rect l="l" t="t" r="r" b="b"/>
              <a:pathLst>
                <a:path w="227" h="167" extrusionOk="0">
                  <a:moveTo>
                    <a:pt x="226" y="1"/>
                  </a:moveTo>
                  <a:cubicBezTo>
                    <a:pt x="106" y="1"/>
                    <a:pt x="31" y="60"/>
                    <a:pt x="1" y="166"/>
                  </a:cubicBezTo>
                  <a:cubicBezTo>
                    <a:pt x="91" y="166"/>
                    <a:pt x="166" y="106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1"/>
            <p:cNvSpPr/>
            <p:nvPr/>
          </p:nvSpPr>
          <p:spPr>
            <a:xfrm rot="1242556">
              <a:off x="-463035" y="4373230"/>
              <a:ext cx="9848" cy="4027"/>
            </a:xfrm>
            <a:custGeom>
              <a:avLst/>
              <a:gdLst/>
              <a:ahLst/>
              <a:cxnLst/>
              <a:rect l="l" t="t" r="r" b="b"/>
              <a:pathLst>
                <a:path w="225" h="92" extrusionOk="0">
                  <a:moveTo>
                    <a:pt x="60" y="0"/>
                  </a:moveTo>
                  <a:cubicBezTo>
                    <a:pt x="41" y="0"/>
                    <a:pt x="21" y="1"/>
                    <a:pt x="0" y="1"/>
                  </a:cubicBezTo>
                  <a:cubicBezTo>
                    <a:pt x="60" y="91"/>
                    <a:pt x="135" y="91"/>
                    <a:pt x="225" y="91"/>
                  </a:cubicBezTo>
                  <a:cubicBezTo>
                    <a:pt x="178" y="10"/>
                    <a:pt x="124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 rot="1242556">
              <a:off x="-1545093" y="3901561"/>
              <a:ext cx="9235" cy="3983"/>
            </a:xfrm>
            <a:custGeom>
              <a:avLst/>
              <a:gdLst/>
              <a:ahLst/>
              <a:cxnLst/>
              <a:rect l="l" t="t" r="r" b="b"/>
              <a:pathLst>
                <a:path w="211" h="91" extrusionOk="0">
                  <a:moveTo>
                    <a:pt x="50" y="0"/>
                  </a:moveTo>
                  <a:cubicBezTo>
                    <a:pt x="34" y="0"/>
                    <a:pt x="17" y="1"/>
                    <a:pt x="1" y="1"/>
                  </a:cubicBezTo>
                  <a:cubicBezTo>
                    <a:pt x="45" y="91"/>
                    <a:pt x="135" y="76"/>
                    <a:pt x="211" y="91"/>
                  </a:cubicBezTo>
                  <a:cubicBezTo>
                    <a:pt x="175" y="9"/>
                    <a:pt x="112" y="0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1"/>
            <p:cNvSpPr/>
            <p:nvPr/>
          </p:nvSpPr>
          <p:spPr>
            <a:xfrm rot="1242556">
              <a:off x="-778575" y="4065850"/>
              <a:ext cx="4683" cy="11205"/>
            </a:xfrm>
            <a:custGeom>
              <a:avLst/>
              <a:gdLst/>
              <a:ahLst/>
              <a:cxnLst/>
              <a:rect l="l" t="t" r="r" b="b"/>
              <a:pathLst>
                <a:path w="107" h="256" extrusionOk="0">
                  <a:moveTo>
                    <a:pt x="16" y="0"/>
                  </a:moveTo>
                  <a:cubicBezTo>
                    <a:pt x="16" y="90"/>
                    <a:pt x="1" y="196"/>
                    <a:pt x="91" y="256"/>
                  </a:cubicBezTo>
                  <a:cubicBezTo>
                    <a:pt x="91" y="166"/>
                    <a:pt x="106" y="6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1"/>
            <p:cNvSpPr/>
            <p:nvPr/>
          </p:nvSpPr>
          <p:spPr>
            <a:xfrm rot="1242556">
              <a:off x="-826039" y="4137615"/>
              <a:ext cx="3983" cy="11205"/>
            </a:xfrm>
            <a:custGeom>
              <a:avLst/>
              <a:gdLst/>
              <a:ahLst/>
              <a:cxnLst/>
              <a:rect l="l" t="t" r="r" b="b"/>
              <a:pathLst>
                <a:path w="91" h="256" extrusionOk="0">
                  <a:moveTo>
                    <a:pt x="15" y="0"/>
                  </a:moveTo>
                  <a:cubicBezTo>
                    <a:pt x="15" y="90"/>
                    <a:pt x="0" y="196"/>
                    <a:pt x="90" y="256"/>
                  </a:cubicBezTo>
                  <a:cubicBezTo>
                    <a:pt x="90" y="166"/>
                    <a:pt x="90" y="6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1"/>
            <p:cNvSpPr/>
            <p:nvPr/>
          </p:nvSpPr>
          <p:spPr>
            <a:xfrm rot="1242556">
              <a:off x="-1517408" y="3603371"/>
              <a:ext cx="4639" cy="11205"/>
            </a:xfrm>
            <a:custGeom>
              <a:avLst/>
              <a:gdLst/>
              <a:ahLst/>
              <a:cxnLst/>
              <a:rect l="l" t="t" r="r" b="b"/>
              <a:pathLst>
                <a:path w="106" h="256" extrusionOk="0">
                  <a:moveTo>
                    <a:pt x="90" y="1"/>
                  </a:moveTo>
                  <a:lnTo>
                    <a:pt x="90" y="1"/>
                  </a:lnTo>
                  <a:cubicBezTo>
                    <a:pt x="0" y="61"/>
                    <a:pt x="16" y="165"/>
                    <a:pt x="16" y="255"/>
                  </a:cubicBezTo>
                  <a:cubicBezTo>
                    <a:pt x="106" y="195"/>
                    <a:pt x="90" y="91"/>
                    <a:pt x="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1"/>
            <p:cNvSpPr/>
            <p:nvPr/>
          </p:nvSpPr>
          <p:spPr>
            <a:xfrm rot="1242556">
              <a:off x="-389343" y="4022239"/>
              <a:ext cx="5952" cy="7265"/>
            </a:xfrm>
            <a:custGeom>
              <a:avLst/>
              <a:gdLst/>
              <a:ahLst/>
              <a:cxnLst/>
              <a:rect l="l" t="t" r="r" b="b"/>
              <a:pathLst>
                <a:path w="136" h="166" extrusionOk="0">
                  <a:moveTo>
                    <a:pt x="136" y="0"/>
                  </a:moveTo>
                  <a:cubicBezTo>
                    <a:pt x="46" y="0"/>
                    <a:pt x="0" y="60"/>
                    <a:pt x="0" y="166"/>
                  </a:cubicBezTo>
                  <a:lnTo>
                    <a:pt x="60" y="166"/>
                  </a:lnTo>
                  <a:cubicBezTo>
                    <a:pt x="90" y="136"/>
                    <a:pt x="120" y="106"/>
                    <a:pt x="136" y="7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1"/>
            <p:cNvSpPr/>
            <p:nvPr/>
          </p:nvSpPr>
          <p:spPr>
            <a:xfrm rot="1242556">
              <a:off x="-1312493" y="4075085"/>
              <a:ext cx="6609" cy="3545"/>
            </a:xfrm>
            <a:custGeom>
              <a:avLst/>
              <a:gdLst/>
              <a:ahLst/>
              <a:cxnLst/>
              <a:rect l="l" t="t" r="r" b="b"/>
              <a:pathLst>
                <a:path w="151" h="81" extrusionOk="0">
                  <a:moveTo>
                    <a:pt x="41" y="1"/>
                  </a:moveTo>
                  <a:cubicBezTo>
                    <a:pt x="28" y="1"/>
                    <a:pt x="14" y="3"/>
                    <a:pt x="1" y="6"/>
                  </a:cubicBezTo>
                  <a:cubicBezTo>
                    <a:pt x="46" y="66"/>
                    <a:pt x="91" y="81"/>
                    <a:pt x="151" y="81"/>
                  </a:cubicBezTo>
                  <a:cubicBezTo>
                    <a:pt x="128" y="23"/>
                    <a:pt x="86" y="1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1"/>
            <p:cNvSpPr/>
            <p:nvPr/>
          </p:nvSpPr>
          <p:spPr>
            <a:xfrm rot="1242556">
              <a:off x="-1478545" y="3613490"/>
              <a:ext cx="3326" cy="7922"/>
            </a:xfrm>
            <a:custGeom>
              <a:avLst/>
              <a:gdLst/>
              <a:ahLst/>
              <a:cxnLst/>
              <a:rect l="l" t="t" r="r" b="b"/>
              <a:pathLst>
                <a:path w="76" h="181" extrusionOk="0">
                  <a:moveTo>
                    <a:pt x="0" y="1"/>
                  </a:moveTo>
                  <a:cubicBezTo>
                    <a:pt x="0" y="75"/>
                    <a:pt x="16" y="135"/>
                    <a:pt x="76" y="181"/>
                  </a:cubicBezTo>
                  <a:cubicBezTo>
                    <a:pt x="76" y="105"/>
                    <a:pt x="60" y="4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1"/>
            <p:cNvSpPr/>
            <p:nvPr/>
          </p:nvSpPr>
          <p:spPr>
            <a:xfrm rot="1242556">
              <a:off x="-1181260" y="4101236"/>
              <a:ext cx="7265" cy="3458"/>
            </a:xfrm>
            <a:custGeom>
              <a:avLst/>
              <a:gdLst/>
              <a:ahLst/>
              <a:cxnLst/>
              <a:rect l="l" t="t" r="r" b="b"/>
              <a:pathLst>
                <a:path w="166" h="79" extrusionOk="0">
                  <a:moveTo>
                    <a:pt x="165" y="0"/>
                  </a:moveTo>
                  <a:cubicBezTo>
                    <a:pt x="105" y="0"/>
                    <a:pt x="45" y="15"/>
                    <a:pt x="1" y="75"/>
                  </a:cubicBezTo>
                  <a:cubicBezTo>
                    <a:pt x="14" y="77"/>
                    <a:pt x="26" y="79"/>
                    <a:pt x="38" y="79"/>
                  </a:cubicBezTo>
                  <a:cubicBezTo>
                    <a:pt x="91" y="79"/>
                    <a:pt x="129" y="50"/>
                    <a:pt x="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 rot="1242556">
              <a:off x="-394882" y="4027369"/>
              <a:ext cx="3326" cy="7265"/>
            </a:xfrm>
            <a:custGeom>
              <a:avLst/>
              <a:gdLst/>
              <a:ahLst/>
              <a:cxnLst/>
              <a:rect l="l" t="t" r="r" b="b"/>
              <a:pathLst>
                <a:path w="76" h="166" extrusionOk="0">
                  <a:moveTo>
                    <a:pt x="75" y="1"/>
                  </a:moveTo>
                  <a:lnTo>
                    <a:pt x="75" y="1"/>
                  </a:lnTo>
                  <a:cubicBezTo>
                    <a:pt x="15" y="45"/>
                    <a:pt x="1" y="105"/>
                    <a:pt x="1" y="165"/>
                  </a:cubicBezTo>
                  <a:cubicBezTo>
                    <a:pt x="61" y="135"/>
                    <a:pt x="75" y="75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 rot="1242556">
              <a:off x="-431802" y="4017428"/>
              <a:ext cx="6609" cy="3983"/>
            </a:xfrm>
            <a:custGeom>
              <a:avLst/>
              <a:gdLst/>
              <a:ahLst/>
              <a:cxnLst/>
              <a:rect l="l" t="t" r="r" b="b"/>
              <a:pathLst>
                <a:path w="151" h="91" extrusionOk="0">
                  <a:moveTo>
                    <a:pt x="150" y="0"/>
                  </a:moveTo>
                  <a:lnTo>
                    <a:pt x="150" y="0"/>
                  </a:lnTo>
                  <a:cubicBezTo>
                    <a:pt x="90" y="16"/>
                    <a:pt x="30" y="30"/>
                    <a:pt x="0" y="90"/>
                  </a:cubicBezTo>
                  <a:cubicBezTo>
                    <a:pt x="60" y="90"/>
                    <a:pt x="120" y="76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 rot="1242556">
              <a:off x="-446213" y="4374695"/>
              <a:ext cx="5996" cy="3983"/>
            </a:xfrm>
            <a:custGeom>
              <a:avLst/>
              <a:gdLst/>
              <a:ahLst/>
              <a:cxnLst/>
              <a:rect l="l" t="t" r="r" b="b"/>
              <a:pathLst>
                <a:path w="137" h="91" extrusionOk="0">
                  <a:moveTo>
                    <a:pt x="1" y="0"/>
                  </a:moveTo>
                  <a:cubicBezTo>
                    <a:pt x="16" y="75"/>
                    <a:pt x="76" y="90"/>
                    <a:pt x="136" y="90"/>
                  </a:cubicBezTo>
                  <a:cubicBezTo>
                    <a:pt x="106" y="30"/>
                    <a:pt x="6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 rot="1242556">
              <a:off x="-831750" y="4228562"/>
              <a:ext cx="3283" cy="7922"/>
            </a:xfrm>
            <a:custGeom>
              <a:avLst/>
              <a:gdLst/>
              <a:ahLst/>
              <a:cxnLst/>
              <a:rect l="l" t="t" r="r" b="b"/>
              <a:pathLst>
                <a:path w="75" h="181" extrusionOk="0">
                  <a:moveTo>
                    <a:pt x="75" y="0"/>
                  </a:moveTo>
                  <a:lnTo>
                    <a:pt x="75" y="0"/>
                  </a:lnTo>
                  <a:cubicBezTo>
                    <a:pt x="15" y="45"/>
                    <a:pt x="0" y="105"/>
                    <a:pt x="0" y="180"/>
                  </a:cubicBezTo>
                  <a:cubicBezTo>
                    <a:pt x="60" y="135"/>
                    <a:pt x="75" y="75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 rot="1242556">
              <a:off x="-424457" y="4023909"/>
              <a:ext cx="3326" cy="7265"/>
            </a:xfrm>
            <a:custGeom>
              <a:avLst/>
              <a:gdLst/>
              <a:ahLst/>
              <a:cxnLst/>
              <a:rect l="l" t="t" r="r" b="b"/>
              <a:pathLst>
                <a:path w="76" h="166" extrusionOk="0">
                  <a:moveTo>
                    <a:pt x="75" y="0"/>
                  </a:moveTo>
                  <a:cubicBezTo>
                    <a:pt x="15" y="46"/>
                    <a:pt x="1" y="106"/>
                    <a:pt x="1" y="166"/>
                  </a:cubicBezTo>
                  <a:cubicBezTo>
                    <a:pt x="61" y="136"/>
                    <a:pt x="75" y="76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 rot="1242556">
              <a:off x="-795423" y="4195947"/>
              <a:ext cx="3283" cy="7222"/>
            </a:xfrm>
            <a:custGeom>
              <a:avLst/>
              <a:gdLst/>
              <a:ahLst/>
              <a:cxnLst/>
              <a:rect l="l" t="t" r="r" b="b"/>
              <a:pathLst>
                <a:path w="75" h="165" extrusionOk="0">
                  <a:moveTo>
                    <a:pt x="74" y="0"/>
                  </a:moveTo>
                  <a:cubicBezTo>
                    <a:pt x="14" y="30"/>
                    <a:pt x="0" y="90"/>
                    <a:pt x="0" y="165"/>
                  </a:cubicBezTo>
                  <a:cubicBezTo>
                    <a:pt x="60" y="135"/>
                    <a:pt x="74" y="6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 rot="1242556">
              <a:off x="-1552444" y="3911174"/>
              <a:ext cx="6609" cy="4596"/>
            </a:xfrm>
            <a:custGeom>
              <a:avLst/>
              <a:gdLst/>
              <a:ahLst/>
              <a:cxnLst/>
              <a:rect l="l" t="t" r="r" b="b"/>
              <a:pathLst>
                <a:path w="151" h="105" extrusionOk="0">
                  <a:moveTo>
                    <a:pt x="75" y="0"/>
                  </a:moveTo>
                  <a:cubicBezTo>
                    <a:pt x="49" y="0"/>
                    <a:pt x="23" y="19"/>
                    <a:pt x="0" y="56"/>
                  </a:cubicBezTo>
                  <a:lnTo>
                    <a:pt x="0" y="71"/>
                  </a:lnTo>
                  <a:cubicBezTo>
                    <a:pt x="23" y="94"/>
                    <a:pt x="45" y="105"/>
                    <a:pt x="68" y="105"/>
                  </a:cubicBezTo>
                  <a:cubicBezTo>
                    <a:pt x="90" y="105"/>
                    <a:pt x="113" y="94"/>
                    <a:pt x="136" y="71"/>
                  </a:cubicBezTo>
                  <a:lnTo>
                    <a:pt x="150" y="56"/>
                  </a:lnTo>
                  <a:cubicBezTo>
                    <a:pt x="128" y="19"/>
                    <a:pt x="102" y="0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 rot="1242556">
              <a:off x="-825574" y="4149453"/>
              <a:ext cx="3283" cy="7222"/>
            </a:xfrm>
            <a:custGeom>
              <a:avLst/>
              <a:gdLst/>
              <a:ahLst/>
              <a:cxnLst/>
              <a:rect l="l" t="t" r="r" b="b"/>
              <a:pathLst>
                <a:path w="75" h="165" extrusionOk="0">
                  <a:moveTo>
                    <a:pt x="0" y="1"/>
                  </a:moveTo>
                  <a:cubicBezTo>
                    <a:pt x="0" y="61"/>
                    <a:pt x="15" y="135"/>
                    <a:pt x="75" y="165"/>
                  </a:cubicBezTo>
                  <a:cubicBezTo>
                    <a:pt x="75" y="91"/>
                    <a:pt x="60" y="3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 rot="1242556">
              <a:off x="-1093752" y="3813689"/>
              <a:ext cx="3326" cy="7222"/>
            </a:xfrm>
            <a:custGeom>
              <a:avLst/>
              <a:gdLst/>
              <a:ahLst/>
              <a:cxnLst/>
              <a:rect l="l" t="t" r="r" b="b"/>
              <a:pathLst>
                <a:path w="76" h="165" extrusionOk="0">
                  <a:moveTo>
                    <a:pt x="0" y="1"/>
                  </a:moveTo>
                  <a:cubicBezTo>
                    <a:pt x="0" y="75"/>
                    <a:pt x="16" y="135"/>
                    <a:pt x="76" y="165"/>
                  </a:cubicBezTo>
                  <a:cubicBezTo>
                    <a:pt x="76" y="105"/>
                    <a:pt x="60" y="4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 rot="1242556">
              <a:off x="-1095381" y="3836213"/>
              <a:ext cx="3326" cy="7922"/>
            </a:xfrm>
            <a:custGeom>
              <a:avLst/>
              <a:gdLst/>
              <a:ahLst/>
              <a:cxnLst/>
              <a:rect l="l" t="t" r="r" b="b"/>
              <a:pathLst>
                <a:path w="76" h="181" extrusionOk="0">
                  <a:moveTo>
                    <a:pt x="0" y="1"/>
                  </a:moveTo>
                  <a:cubicBezTo>
                    <a:pt x="0" y="76"/>
                    <a:pt x="16" y="136"/>
                    <a:pt x="76" y="181"/>
                  </a:cubicBezTo>
                  <a:cubicBezTo>
                    <a:pt x="76" y="106"/>
                    <a:pt x="60" y="4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 rot="1242556">
              <a:off x="-1424026" y="3833378"/>
              <a:ext cx="3370" cy="7265"/>
            </a:xfrm>
            <a:custGeom>
              <a:avLst/>
              <a:gdLst/>
              <a:ahLst/>
              <a:cxnLst/>
              <a:rect l="l" t="t" r="r" b="b"/>
              <a:pathLst>
                <a:path w="77" h="166" extrusionOk="0">
                  <a:moveTo>
                    <a:pt x="1" y="1"/>
                  </a:moveTo>
                  <a:cubicBezTo>
                    <a:pt x="1" y="75"/>
                    <a:pt x="16" y="135"/>
                    <a:pt x="76" y="165"/>
                  </a:cubicBezTo>
                  <a:cubicBezTo>
                    <a:pt x="76" y="91"/>
                    <a:pt x="61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 rot="1242556">
              <a:off x="-1451520" y="3815246"/>
              <a:ext cx="3283" cy="7265"/>
            </a:xfrm>
            <a:custGeom>
              <a:avLst/>
              <a:gdLst/>
              <a:ahLst/>
              <a:cxnLst/>
              <a:rect l="l" t="t" r="r" b="b"/>
              <a:pathLst>
                <a:path w="75" h="166" extrusionOk="0">
                  <a:moveTo>
                    <a:pt x="0" y="0"/>
                  </a:moveTo>
                  <a:cubicBezTo>
                    <a:pt x="0" y="76"/>
                    <a:pt x="15" y="136"/>
                    <a:pt x="60" y="166"/>
                  </a:cubicBezTo>
                  <a:cubicBezTo>
                    <a:pt x="75" y="90"/>
                    <a:pt x="60" y="3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 rot="1242556">
              <a:off x="-742038" y="4017629"/>
              <a:ext cx="3983" cy="7309"/>
            </a:xfrm>
            <a:custGeom>
              <a:avLst/>
              <a:gdLst/>
              <a:ahLst/>
              <a:cxnLst/>
              <a:rect l="l" t="t" r="r" b="b"/>
              <a:pathLst>
                <a:path w="91" h="167" extrusionOk="0">
                  <a:moveTo>
                    <a:pt x="0" y="1"/>
                  </a:moveTo>
                  <a:cubicBezTo>
                    <a:pt x="15" y="61"/>
                    <a:pt x="15" y="121"/>
                    <a:pt x="74" y="166"/>
                  </a:cubicBezTo>
                  <a:cubicBezTo>
                    <a:pt x="90" y="91"/>
                    <a:pt x="74" y="3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 rot="1242556">
              <a:off x="-1452089" y="3807372"/>
              <a:ext cx="3370" cy="7222"/>
            </a:xfrm>
            <a:custGeom>
              <a:avLst/>
              <a:gdLst/>
              <a:ahLst/>
              <a:cxnLst/>
              <a:rect l="l" t="t" r="r" b="b"/>
              <a:pathLst>
                <a:path w="77" h="165" extrusionOk="0">
                  <a:moveTo>
                    <a:pt x="1" y="0"/>
                  </a:moveTo>
                  <a:cubicBezTo>
                    <a:pt x="1" y="60"/>
                    <a:pt x="16" y="120"/>
                    <a:pt x="76" y="164"/>
                  </a:cubicBezTo>
                  <a:cubicBezTo>
                    <a:pt x="76" y="90"/>
                    <a:pt x="61" y="3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 rot="1242556">
              <a:off x="-787963" y="4077907"/>
              <a:ext cx="3283" cy="3326"/>
            </a:xfrm>
            <a:custGeom>
              <a:avLst/>
              <a:gdLst/>
              <a:ahLst/>
              <a:cxnLst/>
              <a:rect l="l" t="t" r="r" b="b"/>
              <a:pathLst>
                <a:path w="75" h="76" extrusionOk="0">
                  <a:moveTo>
                    <a:pt x="0" y="1"/>
                  </a:moveTo>
                  <a:cubicBezTo>
                    <a:pt x="30" y="31"/>
                    <a:pt x="45" y="61"/>
                    <a:pt x="75" y="75"/>
                  </a:cubicBezTo>
                  <a:cubicBezTo>
                    <a:pt x="60" y="31"/>
                    <a:pt x="30" y="1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 rot="1242556">
              <a:off x="-786213" y="4082117"/>
              <a:ext cx="3370" cy="3983"/>
            </a:xfrm>
            <a:custGeom>
              <a:avLst/>
              <a:gdLst/>
              <a:ahLst/>
              <a:cxnLst/>
              <a:rect l="l" t="t" r="r" b="b"/>
              <a:pathLst>
                <a:path w="77" h="91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30"/>
                    <a:pt x="46" y="60"/>
                    <a:pt x="76" y="90"/>
                  </a:cubicBezTo>
                  <a:cubicBezTo>
                    <a:pt x="61" y="46"/>
                    <a:pt x="46" y="1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 rot="1242556">
              <a:off x="-1085754" y="3813023"/>
              <a:ext cx="3326" cy="3370"/>
            </a:xfrm>
            <a:custGeom>
              <a:avLst/>
              <a:gdLst/>
              <a:ahLst/>
              <a:cxnLst/>
              <a:rect l="l" t="t" r="r" b="b"/>
              <a:pathLst>
                <a:path w="76" h="77" extrusionOk="0">
                  <a:moveTo>
                    <a:pt x="0" y="1"/>
                  </a:moveTo>
                  <a:cubicBezTo>
                    <a:pt x="16" y="31"/>
                    <a:pt x="46" y="47"/>
                    <a:pt x="76" y="77"/>
                  </a:cubicBezTo>
                  <a:cubicBezTo>
                    <a:pt x="46" y="47"/>
                    <a:pt x="16" y="3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 rot="1242556">
              <a:off x="-1087547" y="3808200"/>
              <a:ext cx="3326" cy="3939"/>
            </a:xfrm>
            <a:custGeom>
              <a:avLst/>
              <a:gdLst/>
              <a:ahLst/>
              <a:cxnLst/>
              <a:rect l="l" t="t" r="r" b="b"/>
              <a:pathLst>
                <a:path w="76" h="90" extrusionOk="0">
                  <a:moveTo>
                    <a:pt x="1" y="0"/>
                  </a:moveTo>
                  <a:cubicBezTo>
                    <a:pt x="15" y="30"/>
                    <a:pt x="45" y="60"/>
                    <a:pt x="75" y="90"/>
                  </a:cubicBezTo>
                  <a:cubicBezTo>
                    <a:pt x="45" y="60"/>
                    <a:pt x="15" y="3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 rot="1242556">
              <a:off x="-824382" y="4157329"/>
              <a:ext cx="2670" cy="3370"/>
            </a:xfrm>
            <a:custGeom>
              <a:avLst/>
              <a:gdLst/>
              <a:ahLst/>
              <a:cxnLst/>
              <a:rect l="l" t="t" r="r" b="b"/>
              <a:pathLst>
                <a:path w="61" h="77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31"/>
                    <a:pt x="46" y="47"/>
                    <a:pt x="61" y="77"/>
                  </a:cubicBezTo>
                  <a:cubicBezTo>
                    <a:pt x="61" y="47"/>
                    <a:pt x="31" y="1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 rot="1242556">
              <a:off x="-1512644" y="3589078"/>
              <a:ext cx="2626" cy="3326"/>
            </a:xfrm>
            <a:custGeom>
              <a:avLst/>
              <a:gdLst/>
              <a:ahLst/>
              <a:cxnLst/>
              <a:rect l="l" t="t" r="r" b="b"/>
              <a:pathLst>
                <a:path w="60" h="76" extrusionOk="0">
                  <a:moveTo>
                    <a:pt x="60" y="1"/>
                  </a:moveTo>
                  <a:lnTo>
                    <a:pt x="60" y="1"/>
                  </a:lnTo>
                  <a:cubicBezTo>
                    <a:pt x="30" y="15"/>
                    <a:pt x="0" y="31"/>
                    <a:pt x="0" y="75"/>
                  </a:cubicBezTo>
                  <a:cubicBezTo>
                    <a:pt x="14" y="45"/>
                    <a:pt x="44" y="15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 rot="1242556">
              <a:off x="-1440281" y="3577453"/>
              <a:ext cx="3983" cy="3939"/>
            </a:xfrm>
            <a:custGeom>
              <a:avLst/>
              <a:gdLst/>
              <a:ahLst/>
              <a:cxnLst/>
              <a:rect l="l" t="t" r="r" b="b"/>
              <a:pathLst>
                <a:path w="91" h="90" extrusionOk="0">
                  <a:moveTo>
                    <a:pt x="90" y="9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 rot="1242556">
              <a:off x="-429502" y="4029609"/>
              <a:ext cx="3326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76" y="1"/>
                  </a:moveTo>
                  <a:cubicBezTo>
                    <a:pt x="46" y="31"/>
                    <a:pt x="30" y="61"/>
                    <a:pt x="0" y="91"/>
                  </a:cubicBezTo>
                  <a:cubicBezTo>
                    <a:pt x="30" y="61"/>
                    <a:pt x="46" y="3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 rot="1242556">
              <a:off x="-440638" y="4341080"/>
              <a:ext cx="2670" cy="3983"/>
            </a:xfrm>
            <a:custGeom>
              <a:avLst/>
              <a:gdLst/>
              <a:ahLst/>
              <a:cxnLst/>
              <a:rect l="l" t="t" r="r" b="b"/>
              <a:pathLst>
                <a:path w="61" h="91" extrusionOk="0">
                  <a:moveTo>
                    <a:pt x="1" y="0"/>
                  </a:moveTo>
                  <a:cubicBezTo>
                    <a:pt x="16" y="30"/>
                    <a:pt x="46" y="60"/>
                    <a:pt x="61" y="90"/>
                  </a:cubicBezTo>
                  <a:cubicBezTo>
                    <a:pt x="46" y="60"/>
                    <a:pt x="16" y="3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 rot="1242556">
              <a:off x="-449464" y="4346274"/>
              <a:ext cx="3370" cy="3283"/>
            </a:xfrm>
            <a:custGeom>
              <a:avLst/>
              <a:gdLst/>
              <a:ahLst/>
              <a:cxnLst/>
              <a:rect l="l" t="t" r="r" b="b"/>
              <a:pathLst>
                <a:path w="77" h="75" extrusionOk="0">
                  <a:moveTo>
                    <a:pt x="76" y="7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 rot="1242556">
              <a:off x="-1185339" y="4094632"/>
              <a:ext cx="2670" cy="3983"/>
            </a:xfrm>
            <a:custGeom>
              <a:avLst/>
              <a:gdLst/>
              <a:ahLst/>
              <a:cxnLst/>
              <a:rect l="l" t="t" r="r" b="b"/>
              <a:pathLst>
                <a:path w="61" h="91" extrusionOk="0">
                  <a:moveTo>
                    <a:pt x="60" y="0"/>
                  </a:moveTo>
                  <a:cubicBezTo>
                    <a:pt x="46" y="30"/>
                    <a:pt x="16" y="60"/>
                    <a:pt x="0" y="90"/>
                  </a:cubicBezTo>
                  <a:cubicBezTo>
                    <a:pt x="16" y="60"/>
                    <a:pt x="46" y="3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 rot="1242556">
              <a:off x="-407745" y="4025902"/>
              <a:ext cx="3326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1" y="90"/>
                  </a:moveTo>
                  <a:cubicBezTo>
                    <a:pt x="31" y="60"/>
                    <a:pt x="61" y="30"/>
                    <a:pt x="75" y="0"/>
                  </a:cubicBezTo>
                  <a:cubicBezTo>
                    <a:pt x="61" y="30"/>
                    <a:pt x="31" y="60"/>
                    <a:pt x="1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 rot="1242556">
              <a:off x="-419529" y="4022126"/>
              <a:ext cx="3326" cy="3326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76" y="1"/>
                  </a:moveTo>
                  <a:cubicBezTo>
                    <a:pt x="46" y="31"/>
                    <a:pt x="30" y="61"/>
                    <a:pt x="0" y="75"/>
                  </a:cubicBezTo>
                  <a:cubicBezTo>
                    <a:pt x="30" y="61"/>
                    <a:pt x="46" y="3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 rot="1242556">
              <a:off x="-424510" y="4016734"/>
              <a:ext cx="3326" cy="3326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0" y="76"/>
                  </a:moveTo>
                  <a:cubicBezTo>
                    <a:pt x="30" y="46"/>
                    <a:pt x="46" y="16"/>
                    <a:pt x="76" y="0"/>
                  </a:cubicBezTo>
                  <a:cubicBezTo>
                    <a:pt x="46" y="16"/>
                    <a:pt x="30" y="46"/>
                    <a:pt x="0" y="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 rot="1242556">
              <a:off x="-441827" y="4380028"/>
              <a:ext cx="3283" cy="3283"/>
            </a:xfrm>
            <a:custGeom>
              <a:avLst/>
              <a:gdLst/>
              <a:ahLst/>
              <a:cxnLst/>
              <a:rect l="l" t="t" r="r" b="b"/>
              <a:pathLst>
                <a:path w="75" h="75" extrusionOk="0">
                  <a:moveTo>
                    <a:pt x="0" y="0"/>
                  </a:moveTo>
                  <a:lnTo>
                    <a:pt x="75" y="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 rot="1242556">
              <a:off x="-827555" y="4238295"/>
              <a:ext cx="2670" cy="3283"/>
            </a:xfrm>
            <a:custGeom>
              <a:avLst/>
              <a:gdLst/>
              <a:ahLst/>
              <a:cxnLst/>
              <a:rect l="l" t="t" r="r" b="b"/>
              <a:pathLst>
                <a:path w="61" h="75" extrusionOk="0">
                  <a:moveTo>
                    <a:pt x="0" y="75"/>
                  </a:moveTo>
                  <a:cubicBezTo>
                    <a:pt x="15" y="45"/>
                    <a:pt x="45" y="15"/>
                    <a:pt x="60" y="0"/>
                  </a:cubicBezTo>
                  <a:cubicBezTo>
                    <a:pt x="45" y="15"/>
                    <a:pt x="15" y="45"/>
                    <a:pt x="0" y="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 rot="1242556">
              <a:off x="-397279" y="4408029"/>
              <a:ext cx="2670" cy="4596"/>
            </a:xfrm>
            <a:custGeom>
              <a:avLst/>
              <a:gdLst/>
              <a:ahLst/>
              <a:cxnLst/>
              <a:rect l="l" t="t" r="r" b="b"/>
              <a:pathLst>
                <a:path w="61" h="105" extrusionOk="0">
                  <a:moveTo>
                    <a:pt x="0" y="0"/>
                  </a:moveTo>
                  <a:cubicBezTo>
                    <a:pt x="16" y="45"/>
                    <a:pt x="46" y="75"/>
                    <a:pt x="60" y="105"/>
                  </a:cubicBezTo>
                  <a:cubicBezTo>
                    <a:pt x="46" y="75"/>
                    <a:pt x="16" y="4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 rot="1242556">
              <a:off x="-1314192" y="4069898"/>
              <a:ext cx="3283" cy="3983"/>
            </a:xfrm>
            <a:custGeom>
              <a:avLst/>
              <a:gdLst/>
              <a:ahLst/>
              <a:cxnLst/>
              <a:rect l="l" t="t" r="r" b="b"/>
              <a:pathLst>
                <a:path w="75" h="91" extrusionOk="0">
                  <a:moveTo>
                    <a:pt x="0" y="0"/>
                  </a:moveTo>
                  <a:cubicBezTo>
                    <a:pt x="30" y="30"/>
                    <a:pt x="60" y="60"/>
                    <a:pt x="75" y="90"/>
                  </a:cubicBezTo>
                  <a:cubicBezTo>
                    <a:pt x="60" y="60"/>
                    <a:pt x="30" y="3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 rot="1242556">
              <a:off x="-384731" y="4011441"/>
              <a:ext cx="3326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0" y="91"/>
                  </a:moveTo>
                  <a:cubicBezTo>
                    <a:pt x="30" y="61"/>
                    <a:pt x="46" y="31"/>
                    <a:pt x="76" y="1"/>
                  </a:cubicBezTo>
                  <a:cubicBezTo>
                    <a:pt x="46" y="31"/>
                    <a:pt x="30" y="61"/>
                    <a:pt x="0" y="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 rot="1242556">
              <a:off x="-403900" y="4433689"/>
              <a:ext cx="3370" cy="3283"/>
            </a:xfrm>
            <a:custGeom>
              <a:avLst/>
              <a:gdLst/>
              <a:ahLst/>
              <a:cxnLst/>
              <a:rect l="l" t="t" r="r" b="b"/>
              <a:pathLst>
                <a:path w="77" h="75" extrusionOk="0">
                  <a:moveTo>
                    <a:pt x="76" y="74"/>
                  </a:moveTo>
                  <a:cubicBezTo>
                    <a:pt x="60" y="44"/>
                    <a:pt x="30" y="30"/>
                    <a:pt x="0" y="0"/>
                  </a:cubicBezTo>
                  <a:cubicBezTo>
                    <a:pt x="30" y="30"/>
                    <a:pt x="60" y="44"/>
                    <a:pt x="76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 rot="1242556">
              <a:off x="-389829" y="4013848"/>
              <a:ext cx="3983" cy="3983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16" y="1"/>
                  </a:moveTo>
                  <a:cubicBezTo>
                    <a:pt x="16" y="1"/>
                    <a:pt x="16" y="15"/>
                    <a:pt x="0" y="31"/>
                  </a:cubicBezTo>
                  <a:cubicBezTo>
                    <a:pt x="0" y="45"/>
                    <a:pt x="0" y="61"/>
                    <a:pt x="16" y="75"/>
                  </a:cubicBezTo>
                  <a:lnTo>
                    <a:pt x="16" y="91"/>
                  </a:lnTo>
                  <a:cubicBezTo>
                    <a:pt x="46" y="61"/>
                    <a:pt x="60" y="31"/>
                    <a:pt x="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 rot="1242556">
              <a:off x="-402055" y="4437857"/>
              <a:ext cx="3283" cy="3983"/>
            </a:xfrm>
            <a:custGeom>
              <a:avLst/>
              <a:gdLst/>
              <a:ahLst/>
              <a:cxnLst/>
              <a:rect l="l" t="t" r="r" b="b"/>
              <a:pathLst>
                <a:path w="75" h="91" extrusionOk="0">
                  <a:moveTo>
                    <a:pt x="74" y="90"/>
                  </a:moveTo>
                  <a:cubicBezTo>
                    <a:pt x="60" y="60"/>
                    <a:pt x="30" y="30"/>
                    <a:pt x="0" y="0"/>
                  </a:cubicBezTo>
                  <a:cubicBezTo>
                    <a:pt x="30" y="30"/>
                    <a:pt x="60" y="60"/>
                    <a:pt x="74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 rot="1242556">
              <a:off x="-438563" y="4362241"/>
              <a:ext cx="5909" cy="7222"/>
            </a:xfrm>
            <a:custGeom>
              <a:avLst/>
              <a:gdLst/>
              <a:ahLst/>
              <a:cxnLst/>
              <a:rect l="l" t="t" r="r" b="b"/>
              <a:pathLst>
                <a:path w="135" h="165" extrusionOk="0">
                  <a:moveTo>
                    <a:pt x="75" y="0"/>
                  </a:moveTo>
                  <a:cubicBezTo>
                    <a:pt x="45" y="30"/>
                    <a:pt x="15" y="60"/>
                    <a:pt x="0" y="90"/>
                  </a:cubicBezTo>
                  <a:cubicBezTo>
                    <a:pt x="30" y="150"/>
                    <a:pt x="75" y="165"/>
                    <a:pt x="135" y="165"/>
                  </a:cubicBezTo>
                  <a:cubicBezTo>
                    <a:pt x="135" y="105"/>
                    <a:pt x="120" y="45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 rot="1242556">
              <a:off x="-441591" y="4360488"/>
              <a:ext cx="3283" cy="3983"/>
            </a:xfrm>
            <a:custGeom>
              <a:avLst/>
              <a:gdLst/>
              <a:ahLst/>
              <a:cxnLst/>
              <a:rect l="l" t="t" r="r" b="b"/>
              <a:pathLst>
                <a:path w="75" h="91" extrusionOk="0">
                  <a:moveTo>
                    <a:pt x="0" y="0"/>
                  </a:moveTo>
                  <a:cubicBezTo>
                    <a:pt x="30" y="30"/>
                    <a:pt x="60" y="60"/>
                    <a:pt x="75" y="90"/>
                  </a:cubicBezTo>
                  <a:cubicBezTo>
                    <a:pt x="60" y="60"/>
                    <a:pt x="30" y="3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 rot="1242556">
              <a:off x="-434509" y="4370400"/>
              <a:ext cx="1357" cy="1794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29"/>
                    <a:pt x="20" y="40"/>
                    <a:pt x="25" y="40"/>
                  </a:cubicBezTo>
                  <a:cubicBezTo>
                    <a:pt x="29" y="40"/>
                    <a:pt x="31" y="36"/>
                    <a:pt x="31" y="31"/>
                  </a:cubicBezTo>
                  <a:cubicBezTo>
                    <a:pt x="31" y="16"/>
                    <a:pt x="16" y="1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 rot="1242556">
              <a:off x="-408280" y="4010937"/>
              <a:ext cx="3326" cy="3326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76" y="1"/>
                  </a:moveTo>
                  <a:cubicBezTo>
                    <a:pt x="46" y="31"/>
                    <a:pt x="16" y="45"/>
                    <a:pt x="0" y="75"/>
                  </a:cubicBezTo>
                  <a:cubicBezTo>
                    <a:pt x="16" y="45"/>
                    <a:pt x="46" y="3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 rot="1242556">
              <a:off x="-392265" y="4012804"/>
              <a:ext cx="3326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76" y="1"/>
                  </a:moveTo>
                  <a:cubicBezTo>
                    <a:pt x="60" y="31"/>
                    <a:pt x="30" y="61"/>
                    <a:pt x="0" y="91"/>
                  </a:cubicBezTo>
                  <a:cubicBezTo>
                    <a:pt x="30" y="91"/>
                    <a:pt x="46" y="91"/>
                    <a:pt x="76" y="75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 rot="1242556">
              <a:off x="-1150260" y="4123776"/>
              <a:ext cx="2013" cy="1357"/>
            </a:xfrm>
            <a:custGeom>
              <a:avLst/>
              <a:gdLst/>
              <a:ahLst/>
              <a:cxnLst/>
              <a:rect l="l" t="t" r="r" b="b"/>
              <a:pathLst>
                <a:path w="46" h="31" extrusionOk="0">
                  <a:moveTo>
                    <a:pt x="45" y="1"/>
                  </a:moveTo>
                  <a:lnTo>
                    <a:pt x="45" y="1"/>
                  </a:lnTo>
                  <a:cubicBezTo>
                    <a:pt x="15" y="16"/>
                    <a:pt x="1" y="16"/>
                    <a:pt x="31" y="31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 rot="1242556">
              <a:off x="-1496332" y="3571535"/>
              <a:ext cx="3326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75" y="1"/>
                  </a:moveTo>
                  <a:cubicBezTo>
                    <a:pt x="45" y="31"/>
                    <a:pt x="31" y="61"/>
                    <a:pt x="1" y="91"/>
                  </a:cubicBezTo>
                  <a:cubicBezTo>
                    <a:pt x="31" y="61"/>
                    <a:pt x="45" y="3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 rot="1242556">
              <a:off x="-1500795" y="3574059"/>
              <a:ext cx="3326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76" y="1"/>
                  </a:moveTo>
                  <a:cubicBezTo>
                    <a:pt x="60" y="31"/>
                    <a:pt x="30" y="61"/>
                    <a:pt x="0" y="91"/>
                  </a:cubicBezTo>
                  <a:cubicBezTo>
                    <a:pt x="30" y="61"/>
                    <a:pt x="60" y="3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 rot="1242556">
              <a:off x="-387382" y="4025880"/>
              <a:ext cx="3326" cy="3983"/>
            </a:xfrm>
            <a:custGeom>
              <a:avLst/>
              <a:gdLst/>
              <a:ahLst/>
              <a:cxnLst/>
              <a:rect l="l" t="t" r="r" b="b"/>
              <a:pathLst>
                <a:path w="76" h="91" extrusionOk="0">
                  <a:moveTo>
                    <a:pt x="0" y="91"/>
                  </a:moveTo>
                  <a:cubicBezTo>
                    <a:pt x="30" y="61"/>
                    <a:pt x="60" y="31"/>
                    <a:pt x="76" y="1"/>
                  </a:cubicBezTo>
                  <a:cubicBezTo>
                    <a:pt x="60" y="31"/>
                    <a:pt x="30" y="61"/>
                    <a:pt x="0" y="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 rot="1242556">
              <a:off x="-1309387" y="4019475"/>
              <a:ext cx="16501" cy="11030"/>
            </a:xfrm>
            <a:custGeom>
              <a:avLst/>
              <a:gdLst/>
              <a:ahLst/>
              <a:cxnLst/>
              <a:rect l="l" t="t" r="r" b="b"/>
              <a:pathLst>
                <a:path w="377" h="252" extrusionOk="0">
                  <a:moveTo>
                    <a:pt x="283" y="0"/>
                  </a:moveTo>
                  <a:cubicBezTo>
                    <a:pt x="189" y="0"/>
                    <a:pt x="95" y="25"/>
                    <a:pt x="1" y="95"/>
                  </a:cubicBezTo>
                  <a:cubicBezTo>
                    <a:pt x="13" y="222"/>
                    <a:pt x="87" y="251"/>
                    <a:pt x="168" y="251"/>
                  </a:cubicBezTo>
                  <a:cubicBezTo>
                    <a:pt x="192" y="251"/>
                    <a:pt x="217" y="249"/>
                    <a:pt x="241" y="245"/>
                  </a:cubicBezTo>
                  <a:cubicBezTo>
                    <a:pt x="376" y="230"/>
                    <a:pt x="376" y="125"/>
                    <a:pt x="361" y="5"/>
                  </a:cubicBezTo>
                  <a:cubicBezTo>
                    <a:pt x="335" y="2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 rot="1242556">
              <a:off x="-1560371" y="3913785"/>
              <a:ext cx="16413" cy="17113"/>
            </a:xfrm>
            <a:custGeom>
              <a:avLst/>
              <a:gdLst/>
              <a:ahLst/>
              <a:cxnLst/>
              <a:rect l="l" t="t" r="r" b="b"/>
              <a:pathLst>
                <a:path w="375" h="391" extrusionOk="0">
                  <a:moveTo>
                    <a:pt x="105" y="0"/>
                  </a:moveTo>
                  <a:cubicBezTo>
                    <a:pt x="1" y="135"/>
                    <a:pt x="91" y="255"/>
                    <a:pt x="105" y="390"/>
                  </a:cubicBezTo>
                  <a:cubicBezTo>
                    <a:pt x="255" y="300"/>
                    <a:pt x="375" y="210"/>
                    <a:pt x="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9" y="1824905"/>
            <a:ext cx="2566638" cy="2877561"/>
          </a:xfrm>
          <a:prstGeom prst="rect">
            <a:avLst/>
          </a:prstGeom>
        </p:spPr>
      </p:pic>
      <p:sp>
        <p:nvSpPr>
          <p:cNvPr id="41" name="Google Shape;2008;p55"/>
          <p:cNvSpPr/>
          <p:nvPr/>
        </p:nvSpPr>
        <p:spPr>
          <a:xfrm>
            <a:off x="2508327" y="1723076"/>
            <a:ext cx="186108" cy="451619"/>
          </a:xfrm>
          <a:custGeom>
            <a:avLst/>
            <a:gdLst/>
            <a:ahLst/>
            <a:cxnLst/>
            <a:rect l="l" t="t" r="r" b="b"/>
            <a:pathLst>
              <a:path w="2911" h="7064" extrusionOk="0">
                <a:moveTo>
                  <a:pt x="1455" y="1"/>
                </a:moveTo>
                <a:cubicBezTo>
                  <a:pt x="645" y="1"/>
                  <a:pt x="1" y="661"/>
                  <a:pt x="1" y="1455"/>
                </a:cubicBezTo>
                <a:lnTo>
                  <a:pt x="1" y="1650"/>
                </a:lnTo>
                <a:lnTo>
                  <a:pt x="315" y="1650"/>
                </a:lnTo>
                <a:lnTo>
                  <a:pt x="315" y="1455"/>
                </a:lnTo>
                <a:cubicBezTo>
                  <a:pt x="315" y="841"/>
                  <a:pt x="825" y="331"/>
                  <a:pt x="1455" y="331"/>
                </a:cubicBezTo>
                <a:cubicBezTo>
                  <a:pt x="2070" y="331"/>
                  <a:pt x="2580" y="841"/>
                  <a:pt x="2580" y="1455"/>
                </a:cubicBezTo>
                <a:lnTo>
                  <a:pt x="2580" y="6150"/>
                </a:lnTo>
                <a:cubicBezTo>
                  <a:pt x="2580" y="6480"/>
                  <a:pt x="2310" y="6734"/>
                  <a:pt x="1995" y="6734"/>
                </a:cubicBezTo>
                <a:lnTo>
                  <a:pt x="1845" y="6734"/>
                </a:lnTo>
                <a:cubicBezTo>
                  <a:pt x="1515" y="6734"/>
                  <a:pt x="1261" y="6480"/>
                  <a:pt x="1261" y="6150"/>
                </a:cubicBezTo>
                <a:lnTo>
                  <a:pt x="1261" y="2115"/>
                </a:lnTo>
                <a:cubicBezTo>
                  <a:pt x="1261" y="2025"/>
                  <a:pt x="1185" y="1950"/>
                  <a:pt x="1095" y="1950"/>
                </a:cubicBezTo>
                <a:cubicBezTo>
                  <a:pt x="1005" y="1950"/>
                  <a:pt x="931" y="2025"/>
                  <a:pt x="931" y="2115"/>
                </a:cubicBezTo>
                <a:lnTo>
                  <a:pt x="931" y="6150"/>
                </a:lnTo>
                <a:cubicBezTo>
                  <a:pt x="931" y="6659"/>
                  <a:pt x="1335" y="7064"/>
                  <a:pt x="1845" y="7064"/>
                </a:cubicBezTo>
                <a:lnTo>
                  <a:pt x="1995" y="7064"/>
                </a:lnTo>
                <a:cubicBezTo>
                  <a:pt x="2490" y="7064"/>
                  <a:pt x="2910" y="6659"/>
                  <a:pt x="2910" y="6150"/>
                </a:cubicBezTo>
                <a:lnTo>
                  <a:pt x="2910" y="1455"/>
                </a:lnTo>
                <a:cubicBezTo>
                  <a:pt x="2910" y="661"/>
                  <a:pt x="2250" y="1"/>
                  <a:pt x="1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群組 12"/>
          <p:cNvGrpSpPr/>
          <p:nvPr/>
        </p:nvGrpSpPr>
        <p:grpSpPr>
          <a:xfrm>
            <a:off x="3297545" y="1824906"/>
            <a:ext cx="2565900" cy="2878217"/>
            <a:chOff x="3364049" y="1824906"/>
            <a:chExt cx="2565900" cy="2878217"/>
          </a:xfrm>
        </p:grpSpPr>
        <p:grpSp>
          <p:nvGrpSpPr>
            <p:cNvPr id="56" name="群組 55"/>
            <p:cNvGrpSpPr/>
            <p:nvPr/>
          </p:nvGrpSpPr>
          <p:grpSpPr>
            <a:xfrm>
              <a:off x="3364049" y="1824906"/>
              <a:ext cx="2565900" cy="2878217"/>
              <a:chOff x="1535525" y="1824906"/>
              <a:chExt cx="2565900" cy="2878217"/>
            </a:xfrm>
          </p:grpSpPr>
          <p:grpSp>
            <p:nvGrpSpPr>
              <p:cNvPr id="72" name="Google Shape;2012;p55"/>
              <p:cNvGrpSpPr/>
              <p:nvPr/>
            </p:nvGrpSpPr>
            <p:grpSpPr>
              <a:xfrm>
                <a:off x="1535525" y="1824906"/>
                <a:ext cx="2565900" cy="2878217"/>
                <a:chOff x="6087600" y="1624881"/>
                <a:chExt cx="2565900" cy="2878217"/>
              </a:xfrm>
            </p:grpSpPr>
            <p:sp>
              <p:nvSpPr>
                <p:cNvPr id="78" name="Google Shape;2013;p55"/>
                <p:cNvSpPr/>
                <p:nvPr/>
              </p:nvSpPr>
              <p:spPr>
                <a:xfrm>
                  <a:off x="6087600" y="1624881"/>
                  <a:ext cx="2565867" cy="1539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4" h="24087" extrusionOk="0">
                      <a:moveTo>
                        <a:pt x="1" y="1"/>
                      </a:moveTo>
                      <a:lnTo>
                        <a:pt x="1" y="23802"/>
                      </a:lnTo>
                      <a:lnTo>
                        <a:pt x="271" y="23966"/>
                      </a:lnTo>
                      <a:lnTo>
                        <a:pt x="691" y="23726"/>
                      </a:lnTo>
                      <a:lnTo>
                        <a:pt x="1125" y="23532"/>
                      </a:lnTo>
                      <a:lnTo>
                        <a:pt x="1575" y="23622"/>
                      </a:lnTo>
                      <a:lnTo>
                        <a:pt x="2071" y="24086"/>
                      </a:lnTo>
                      <a:lnTo>
                        <a:pt x="2460" y="23486"/>
                      </a:lnTo>
                      <a:lnTo>
                        <a:pt x="2955" y="24012"/>
                      </a:lnTo>
                      <a:lnTo>
                        <a:pt x="3375" y="23742"/>
                      </a:lnTo>
                      <a:lnTo>
                        <a:pt x="3795" y="23442"/>
                      </a:lnTo>
                      <a:lnTo>
                        <a:pt x="4215" y="23246"/>
                      </a:lnTo>
                      <a:lnTo>
                        <a:pt x="4680" y="23366"/>
                      </a:lnTo>
                      <a:lnTo>
                        <a:pt x="5114" y="23232"/>
                      </a:lnTo>
                      <a:lnTo>
                        <a:pt x="5594" y="23666"/>
                      </a:lnTo>
                      <a:lnTo>
                        <a:pt x="6030" y="23532"/>
                      </a:lnTo>
                      <a:lnTo>
                        <a:pt x="6494" y="23606"/>
                      </a:lnTo>
                      <a:lnTo>
                        <a:pt x="6884" y="23172"/>
                      </a:lnTo>
                      <a:lnTo>
                        <a:pt x="7364" y="23472"/>
                      </a:lnTo>
                      <a:lnTo>
                        <a:pt x="7739" y="22752"/>
                      </a:lnTo>
                      <a:lnTo>
                        <a:pt x="8234" y="23186"/>
                      </a:lnTo>
                      <a:lnTo>
                        <a:pt x="8684" y="23202"/>
                      </a:lnTo>
                      <a:lnTo>
                        <a:pt x="9104" y="23052"/>
                      </a:lnTo>
                      <a:lnTo>
                        <a:pt x="9539" y="22872"/>
                      </a:lnTo>
                      <a:lnTo>
                        <a:pt x="10019" y="23202"/>
                      </a:lnTo>
                      <a:lnTo>
                        <a:pt x="10453" y="23126"/>
                      </a:lnTo>
                      <a:lnTo>
                        <a:pt x="10843" y="22602"/>
                      </a:lnTo>
                      <a:lnTo>
                        <a:pt x="11293" y="22632"/>
                      </a:lnTo>
                      <a:lnTo>
                        <a:pt x="11759" y="22782"/>
                      </a:lnTo>
                      <a:lnTo>
                        <a:pt x="12179" y="22436"/>
                      </a:lnTo>
                      <a:lnTo>
                        <a:pt x="12628" y="22512"/>
                      </a:lnTo>
                      <a:lnTo>
                        <a:pt x="13093" y="22706"/>
                      </a:lnTo>
                      <a:lnTo>
                        <a:pt x="13528" y="22662"/>
                      </a:lnTo>
                      <a:lnTo>
                        <a:pt x="13963" y="22422"/>
                      </a:lnTo>
                      <a:lnTo>
                        <a:pt x="14413" y="22572"/>
                      </a:lnTo>
                      <a:lnTo>
                        <a:pt x="14848" y="22362"/>
                      </a:lnTo>
                      <a:lnTo>
                        <a:pt x="15298" y="22436"/>
                      </a:lnTo>
                      <a:lnTo>
                        <a:pt x="15718" y="22212"/>
                      </a:lnTo>
                      <a:lnTo>
                        <a:pt x="16168" y="22242"/>
                      </a:lnTo>
                      <a:lnTo>
                        <a:pt x="16588" y="21896"/>
                      </a:lnTo>
                      <a:lnTo>
                        <a:pt x="17068" y="22226"/>
                      </a:lnTo>
                      <a:lnTo>
                        <a:pt x="17458" y="21732"/>
                      </a:lnTo>
                      <a:lnTo>
                        <a:pt x="17937" y="22046"/>
                      </a:lnTo>
                      <a:lnTo>
                        <a:pt x="18402" y="22212"/>
                      </a:lnTo>
                      <a:lnTo>
                        <a:pt x="18807" y="21807"/>
                      </a:lnTo>
                      <a:lnTo>
                        <a:pt x="19272" y="22016"/>
                      </a:lnTo>
                      <a:lnTo>
                        <a:pt x="19721" y="22046"/>
                      </a:lnTo>
                      <a:lnTo>
                        <a:pt x="20111" y="21507"/>
                      </a:lnTo>
                      <a:lnTo>
                        <a:pt x="20591" y="21852"/>
                      </a:lnTo>
                      <a:lnTo>
                        <a:pt x="21027" y="21762"/>
                      </a:lnTo>
                      <a:lnTo>
                        <a:pt x="21431" y="21282"/>
                      </a:lnTo>
                      <a:lnTo>
                        <a:pt x="21881" y="21417"/>
                      </a:lnTo>
                      <a:lnTo>
                        <a:pt x="22331" y="21447"/>
                      </a:lnTo>
                      <a:lnTo>
                        <a:pt x="22796" y="21537"/>
                      </a:lnTo>
                      <a:lnTo>
                        <a:pt x="23261" y="21807"/>
                      </a:lnTo>
                      <a:lnTo>
                        <a:pt x="23681" y="21537"/>
                      </a:lnTo>
                      <a:lnTo>
                        <a:pt x="24116" y="21447"/>
                      </a:lnTo>
                      <a:lnTo>
                        <a:pt x="24596" y="21762"/>
                      </a:lnTo>
                      <a:lnTo>
                        <a:pt x="24970" y="21102"/>
                      </a:lnTo>
                      <a:lnTo>
                        <a:pt x="25390" y="20862"/>
                      </a:lnTo>
                      <a:lnTo>
                        <a:pt x="25856" y="20997"/>
                      </a:lnTo>
                      <a:lnTo>
                        <a:pt x="26290" y="20892"/>
                      </a:lnTo>
                      <a:lnTo>
                        <a:pt x="26800" y="21432"/>
                      </a:lnTo>
                      <a:lnTo>
                        <a:pt x="27236" y="21387"/>
                      </a:lnTo>
                      <a:lnTo>
                        <a:pt x="27670" y="21282"/>
                      </a:lnTo>
                      <a:lnTo>
                        <a:pt x="28105" y="21162"/>
                      </a:lnTo>
                      <a:lnTo>
                        <a:pt x="28540" y="21102"/>
                      </a:lnTo>
                      <a:lnTo>
                        <a:pt x="28945" y="20712"/>
                      </a:lnTo>
                      <a:lnTo>
                        <a:pt x="29410" y="20922"/>
                      </a:lnTo>
                      <a:lnTo>
                        <a:pt x="29875" y="21117"/>
                      </a:lnTo>
                      <a:lnTo>
                        <a:pt x="30279" y="20712"/>
                      </a:lnTo>
                      <a:lnTo>
                        <a:pt x="30759" y="21027"/>
                      </a:lnTo>
                      <a:lnTo>
                        <a:pt x="31195" y="20832"/>
                      </a:lnTo>
                      <a:lnTo>
                        <a:pt x="31645" y="20937"/>
                      </a:lnTo>
                      <a:lnTo>
                        <a:pt x="32049" y="20517"/>
                      </a:lnTo>
                      <a:lnTo>
                        <a:pt x="32529" y="20802"/>
                      </a:lnTo>
                      <a:lnTo>
                        <a:pt x="32905" y="20127"/>
                      </a:lnTo>
                      <a:lnTo>
                        <a:pt x="33384" y="20487"/>
                      </a:lnTo>
                      <a:lnTo>
                        <a:pt x="33804" y="20247"/>
                      </a:lnTo>
                      <a:lnTo>
                        <a:pt x="34239" y="20067"/>
                      </a:lnTo>
                      <a:lnTo>
                        <a:pt x="34689" y="20187"/>
                      </a:lnTo>
                      <a:lnTo>
                        <a:pt x="35154" y="20397"/>
                      </a:lnTo>
                      <a:lnTo>
                        <a:pt x="35558" y="19947"/>
                      </a:lnTo>
                      <a:lnTo>
                        <a:pt x="36008" y="20022"/>
                      </a:lnTo>
                      <a:lnTo>
                        <a:pt x="36488" y="20307"/>
                      </a:lnTo>
                      <a:lnTo>
                        <a:pt x="36924" y="20202"/>
                      </a:lnTo>
                      <a:lnTo>
                        <a:pt x="37344" y="19917"/>
                      </a:lnTo>
                      <a:lnTo>
                        <a:pt x="37778" y="19872"/>
                      </a:lnTo>
                      <a:lnTo>
                        <a:pt x="38228" y="19947"/>
                      </a:lnTo>
                      <a:lnTo>
                        <a:pt x="38648" y="19543"/>
                      </a:lnTo>
                      <a:lnTo>
                        <a:pt x="39128" y="19932"/>
                      </a:lnTo>
                      <a:lnTo>
                        <a:pt x="39533" y="19573"/>
                      </a:lnTo>
                      <a:lnTo>
                        <a:pt x="39998" y="19723"/>
                      </a:lnTo>
                      <a:lnTo>
                        <a:pt x="40133" y="19827"/>
                      </a:lnTo>
                      <a:lnTo>
                        <a:pt x="40133" y="1"/>
                      </a:lnTo>
                      <a:lnTo>
                        <a:pt x="38183" y="1"/>
                      </a:lnTo>
                      <a:lnTo>
                        <a:pt x="37988" y="1246"/>
                      </a:lnTo>
                      <a:cubicBezTo>
                        <a:pt x="38258" y="1350"/>
                        <a:pt x="38453" y="1606"/>
                        <a:pt x="38453" y="1906"/>
                      </a:cubicBezTo>
                      <a:cubicBezTo>
                        <a:pt x="38453" y="2280"/>
                        <a:pt x="38138" y="2596"/>
                        <a:pt x="37748" y="2596"/>
                      </a:cubicBezTo>
                      <a:cubicBezTo>
                        <a:pt x="37358" y="2596"/>
                        <a:pt x="37058" y="2280"/>
                        <a:pt x="37058" y="1906"/>
                      </a:cubicBezTo>
                      <a:cubicBezTo>
                        <a:pt x="37058" y="1636"/>
                        <a:pt x="37208" y="1396"/>
                        <a:pt x="37448" y="1276"/>
                      </a:cubicBezTo>
                      <a:lnTo>
                        <a:pt x="37448" y="1"/>
                      </a:lnTo>
                      <a:lnTo>
                        <a:pt x="34254" y="1"/>
                      </a:lnTo>
                      <a:lnTo>
                        <a:pt x="34059" y="1246"/>
                      </a:lnTo>
                      <a:cubicBezTo>
                        <a:pt x="34329" y="1350"/>
                        <a:pt x="34524" y="1606"/>
                        <a:pt x="34524" y="1906"/>
                      </a:cubicBezTo>
                      <a:cubicBezTo>
                        <a:pt x="34524" y="2280"/>
                        <a:pt x="34209" y="2596"/>
                        <a:pt x="33819" y="2596"/>
                      </a:cubicBezTo>
                      <a:cubicBezTo>
                        <a:pt x="33429" y="2596"/>
                        <a:pt x="33129" y="2280"/>
                        <a:pt x="33129" y="1906"/>
                      </a:cubicBezTo>
                      <a:cubicBezTo>
                        <a:pt x="33129" y="1636"/>
                        <a:pt x="33279" y="1396"/>
                        <a:pt x="33519" y="1276"/>
                      </a:cubicBezTo>
                      <a:lnTo>
                        <a:pt x="33519" y="1"/>
                      </a:lnTo>
                      <a:lnTo>
                        <a:pt x="30325" y="1"/>
                      </a:lnTo>
                      <a:lnTo>
                        <a:pt x="30129" y="1246"/>
                      </a:lnTo>
                      <a:cubicBezTo>
                        <a:pt x="30399" y="1350"/>
                        <a:pt x="30595" y="1606"/>
                        <a:pt x="30595" y="1906"/>
                      </a:cubicBezTo>
                      <a:cubicBezTo>
                        <a:pt x="30595" y="2280"/>
                        <a:pt x="30279" y="2596"/>
                        <a:pt x="29890" y="2596"/>
                      </a:cubicBezTo>
                      <a:cubicBezTo>
                        <a:pt x="29515" y="2596"/>
                        <a:pt x="29200" y="2280"/>
                        <a:pt x="29200" y="1906"/>
                      </a:cubicBezTo>
                      <a:cubicBezTo>
                        <a:pt x="29200" y="1636"/>
                        <a:pt x="29350" y="1396"/>
                        <a:pt x="29590" y="1276"/>
                      </a:cubicBezTo>
                      <a:lnTo>
                        <a:pt x="29590" y="1"/>
                      </a:lnTo>
                      <a:lnTo>
                        <a:pt x="26396" y="1"/>
                      </a:lnTo>
                      <a:lnTo>
                        <a:pt x="26200" y="1246"/>
                      </a:lnTo>
                      <a:cubicBezTo>
                        <a:pt x="26470" y="1350"/>
                        <a:pt x="26666" y="1606"/>
                        <a:pt x="26666" y="1906"/>
                      </a:cubicBezTo>
                      <a:cubicBezTo>
                        <a:pt x="26666" y="2280"/>
                        <a:pt x="26350" y="2596"/>
                        <a:pt x="25960" y="2596"/>
                      </a:cubicBezTo>
                      <a:cubicBezTo>
                        <a:pt x="25586" y="2596"/>
                        <a:pt x="25270" y="2280"/>
                        <a:pt x="25270" y="1906"/>
                      </a:cubicBezTo>
                      <a:cubicBezTo>
                        <a:pt x="25270" y="1636"/>
                        <a:pt x="25420" y="1396"/>
                        <a:pt x="25660" y="1276"/>
                      </a:cubicBezTo>
                      <a:lnTo>
                        <a:pt x="25660" y="1"/>
                      </a:lnTo>
                      <a:lnTo>
                        <a:pt x="22467" y="1"/>
                      </a:lnTo>
                      <a:lnTo>
                        <a:pt x="22271" y="1246"/>
                      </a:lnTo>
                      <a:cubicBezTo>
                        <a:pt x="22541" y="1350"/>
                        <a:pt x="22737" y="1606"/>
                        <a:pt x="22737" y="1906"/>
                      </a:cubicBezTo>
                      <a:cubicBezTo>
                        <a:pt x="22737" y="2280"/>
                        <a:pt x="22421" y="2596"/>
                        <a:pt x="22031" y="2596"/>
                      </a:cubicBezTo>
                      <a:cubicBezTo>
                        <a:pt x="21657" y="2596"/>
                        <a:pt x="21341" y="2280"/>
                        <a:pt x="21341" y="1906"/>
                      </a:cubicBezTo>
                      <a:cubicBezTo>
                        <a:pt x="21341" y="1636"/>
                        <a:pt x="21491" y="1396"/>
                        <a:pt x="21731" y="1276"/>
                      </a:cubicBezTo>
                      <a:lnTo>
                        <a:pt x="21731" y="1"/>
                      </a:lnTo>
                      <a:lnTo>
                        <a:pt x="18537" y="1"/>
                      </a:lnTo>
                      <a:lnTo>
                        <a:pt x="18342" y="1246"/>
                      </a:lnTo>
                      <a:cubicBezTo>
                        <a:pt x="18612" y="1350"/>
                        <a:pt x="18807" y="1606"/>
                        <a:pt x="18807" y="1906"/>
                      </a:cubicBezTo>
                      <a:cubicBezTo>
                        <a:pt x="18807" y="2280"/>
                        <a:pt x="18492" y="2596"/>
                        <a:pt x="18102" y="2596"/>
                      </a:cubicBezTo>
                      <a:cubicBezTo>
                        <a:pt x="17727" y="2596"/>
                        <a:pt x="17412" y="2280"/>
                        <a:pt x="17412" y="1906"/>
                      </a:cubicBezTo>
                      <a:cubicBezTo>
                        <a:pt x="17412" y="1636"/>
                        <a:pt x="17562" y="1396"/>
                        <a:pt x="17802" y="1276"/>
                      </a:cubicBezTo>
                      <a:lnTo>
                        <a:pt x="17802" y="1"/>
                      </a:lnTo>
                      <a:lnTo>
                        <a:pt x="14608" y="1"/>
                      </a:lnTo>
                      <a:lnTo>
                        <a:pt x="14413" y="1246"/>
                      </a:lnTo>
                      <a:cubicBezTo>
                        <a:pt x="14682" y="1350"/>
                        <a:pt x="14878" y="1606"/>
                        <a:pt x="14878" y="1906"/>
                      </a:cubicBezTo>
                      <a:cubicBezTo>
                        <a:pt x="14878" y="2280"/>
                        <a:pt x="14562" y="2596"/>
                        <a:pt x="14173" y="2596"/>
                      </a:cubicBezTo>
                      <a:cubicBezTo>
                        <a:pt x="13798" y="2596"/>
                        <a:pt x="13483" y="2280"/>
                        <a:pt x="13483" y="1906"/>
                      </a:cubicBezTo>
                      <a:cubicBezTo>
                        <a:pt x="13483" y="1636"/>
                        <a:pt x="13633" y="1396"/>
                        <a:pt x="13873" y="1276"/>
                      </a:cubicBezTo>
                      <a:lnTo>
                        <a:pt x="13873" y="1"/>
                      </a:lnTo>
                      <a:lnTo>
                        <a:pt x="10679" y="1"/>
                      </a:lnTo>
                      <a:lnTo>
                        <a:pt x="10483" y="1246"/>
                      </a:lnTo>
                      <a:cubicBezTo>
                        <a:pt x="10753" y="1350"/>
                        <a:pt x="10949" y="1606"/>
                        <a:pt x="10949" y="1906"/>
                      </a:cubicBezTo>
                      <a:cubicBezTo>
                        <a:pt x="10949" y="2280"/>
                        <a:pt x="10633" y="2596"/>
                        <a:pt x="10243" y="2596"/>
                      </a:cubicBezTo>
                      <a:cubicBezTo>
                        <a:pt x="9869" y="2596"/>
                        <a:pt x="9553" y="2280"/>
                        <a:pt x="9553" y="1906"/>
                      </a:cubicBezTo>
                      <a:cubicBezTo>
                        <a:pt x="9553" y="1636"/>
                        <a:pt x="9703" y="1396"/>
                        <a:pt x="9943" y="1276"/>
                      </a:cubicBezTo>
                      <a:lnTo>
                        <a:pt x="9943" y="1"/>
                      </a:lnTo>
                      <a:lnTo>
                        <a:pt x="6750" y="1"/>
                      </a:lnTo>
                      <a:lnTo>
                        <a:pt x="6554" y="1246"/>
                      </a:lnTo>
                      <a:cubicBezTo>
                        <a:pt x="6824" y="1350"/>
                        <a:pt x="7020" y="1606"/>
                        <a:pt x="7020" y="1906"/>
                      </a:cubicBezTo>
                      <a:cubicBezTo>
                        <a:pt x="7020" y="2280"/>
                        <a:pt x="6704" y="2596"/>
                        <a:pt x="6314" y="2596"/>
                      </a:cubicBezTo>
                      <a:cubicBezTo>
                        <a:pt x="5940" y="2596"/>
                        <a:pt x="5624" y="2280"/>
                        <a:pt x="5624" y="1906"/>
                      </a:cubicBezTo>
                      <a:cubicBezTo>
                        <a:pt x="5624" y="1636"/>
                        <a:pt x="5774" y="1396"/>
                        <a:pt x="6014" y="1276"/>
                      </a:cubicBezTo>
                      <a:lnTo>
                        <a:pt x="6014" y="1"/>
                      </a:lnTo>
                      <a:lnTo>
                        <a:pt x="2820" y="1"/>
                      </a:lnTo>
                      <a:lnTo>
                        <a:pt x="2625" y="1246"/>
                      </a:lnTo>
                      <a:cubicBezTo>
                        <a:pt x="2895" y="1350"/>
                        <a:pt x="3090" y="1606"/>
                        <a:pt x="3090" y="1906"/>
                      </a:cubicBezTo>
                      <a:cubicBezTo>
                        <a:pt x="3090" y="2280"/>
                        <a:pt x="2775" y="2596"/>
                        <a:pt x="2385" y="2596"/>
                      </a:cubicBezTo>
                      <a:cubicBezTo>
                        <a:pt x="2011" y="2596"/>
                        <a:pt x="1695" y="2280"/>
                        <a:pt x="1695" y="1906"/>
                      </a:cubicBezTo>
                      <a:cubicBezTo>
                        <a:pt x="1695" y="1636"/>
                        <a:pt x="1845" y="1396"/>
                        <a:pt x="2085" y="1276"/>
                      </a:cubicBezTo>
                      <a:lnTo>
                        <a:pt x="208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2014;p55"/>
                <p:cNvSpPr/>
                <p:nvPr/>
              </p:nvSpPr>
              <p:spPr>
                <a:xfrm>
                  <a:off x="6087600" y="2963156"/>
                  <a:ext cx="2565867" cy="1539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4" h="24087" extrusionOk="0">
                      <a:moveTo>
                        <a:pt x="1" y="1"/>
                      </a:moveTo>
                      <a:lnTo>
                        <a:pt x="1" y="23802"/>
                      </a:lnTo>
                      <a:lnTo>
                        <a:pt x="271" y="23966"/>
                      </a:lnTo>
                      <a:lnTo>
                        <a:pt x="691" y="23726"/>
                      </a:lnTo>
                      <a:lnTo>
                        <a:pt x="1125" y="23532"/>
                      </a:lnTo>
                      <a:lnTo>
                        <a:pt x="1575" y="23622"/>
                      </a:lnTo>
                      <a:lnTo>
                        <a:pt x="2071" y="24086"/>
                      </a:lnTo>
                      <a:lnTo>
                        <a:pt x="2460" y="23486"/>
                      </a:lnTo>
                      <a:lnTo>
                        <a:pt x="2955" y="24012"/>
                      </a:lnTo>
                      <a:lnTo>
                        <a:pt x="3375" y="23742"/>
                      </a:lnTo>
                      <a:lnTo>
                        <a:pt x="3795" y="23442"/>
                      </a:lnTo>
                      <a:lnTo>
                        <a:pt x="4215" y="23246"/>
                      </a:lnTo>
                      <a:lnTo>
                        <a:pt x="4680" y="23366"/>
                      </a:lnTo>
                      <a:lnTo>
                        <a:pt x="5114" y="23232"/>
                      </a:lnTo>
                      <a:lnTo>
                        <a:pt x="5594" y="23666"/>
                      </a:lnTo>
                      <a:lnTo>
                        <a:pt x="6030" y="23532"/>
                      </a:lnTo>
                      <a:lnTo>
                        <a:pt x="6494" y="23606"/>
                      </a:lnTo>
                      <a:lnTo>
                        <a:pt x="6884" y="23172"/>
                      </a:lnTo>
                      <a:lnTo>
                        <a:pt x="7364" y="23472"/>
                      </a:lnTo>
                      <a:lnTo>
                        <a:pt x="7739" y="22752"/>
                      </a:lnTo>
                      <a:lnTo>
                        <a:pt x="8234" y="23186"/>
                      </a:lnTo>
                      <a:lnTo>
                        <a:pt x="8684" y="23202"/>
                      </a:lnTo>
                      <a:lnTo>
                        <a:pt x="9104" y="23052"/>
                      </a:lnTo>
                      <a:lnTo>
                        <a:pt x="9539" y="22872"/>
                      </a:lnTo>
                      <a:lnTo>
                        <a:pt x="10019" y="23202"/>
                      </a:lnTo>
                      <a:lnTo>
                        <a:pt x="10453" y="23126"/>
                      </a:lnTo>
                      <a:lnTo>
                        <a:pt x="10843" y="22602"/>
                      </a:lnTo>
                      <a:lnTo>
                        <a:pt x="11293" y="22632"/>
                      </a:lnTo>
                      <a:lnTo>
                        <a:pt x="11759" y="22782"/>
                      </a:lnTo>
                      <a:lnTo>
                        <a:pt x="12179" y="22436"/>
                      </a:lnTo>
                      <a:lnTo>
                        <a:pt x="12628" y="22512"/>
                      </a:lnTo>
                      <a:lnTo>
                        <a:pt x="13093" y="22706"/>
                      </a:lnTo>
                      <a:lnTo>
                        <a:pt x="13528" y="22662"/>
                      </a:lnTo>
                      <a:lnTo>
                        <a:pt x="13963" y="22422"/>
                      </a:lnTo>
                      <a:lnTo>
                        <a:pt x="14413" y="22572"/>
                      </a:lnTo>
                      <a:lnTo>
                        <a:pt x="14848" y="22362"/>
                      </a:lnTo>
                      <a:lnTo>
                        <a:pt x="15298" y="22436"/>
                      </a:lnTo>
                      <a:lnTo>
                        <a:pt x="15718" y="22212"/>
                      </a:lnTo>
                      <a:lnTo>
                        <a:pt x="16168" y="22242"/>
                      </a:lnTo>
                      <a:lnTo>
                        <a:pt x="16588" y="21896"/>
                      </a:lnTo>
                      <a:lnTo>
                        <a:pt x="17068" y="22226"/>
                      </a:lnTo>
                      <a:lnTo>
                        <a:pt x="17458" y="21732"/>
                      </a:lnTo>
                      <a:lnTo>
                        <a:pt x="17937" y="22046"/>
                      </a:lnTo>
                      <a:lnTo>
                        <a:pt x="18402" y="22212"/>
                      </a:lnTo>
                      <a:lnTo>
                        <a:pt x="18807" y="21807"/>
                      </a:lnTo>
                      <a:lnTo>
                        <a:pt x="19272" y="22016"/>
                      </a:lnTo>
                      <a:lnTo>
                        <a:pt x="19721" y="22046"/>
                      </a:lnTo>
                      <a:lnTo>
                        <a:pt x="20111" y="21507"/>
                      </a:lnTo>
                      <a:lnTo>
                        <a:pt x="20591" y="21852"/>
                      </a:lnTo>
                      <a:lnTo>
                        <a:pt x="21027" y="21762"/>
                      </a:lnTo>
                      <a:lnTo>
                        <a:pt x="21431" y="21282"/>
                      </a:lnTo>
                      <a:lnTo>
                        <a:pt x="21881" y="21417"/>
                      </a:lnTo>
                      <a:lnTo>
                        <a:pt x="22331" y="21447"/>
                      </a:lnTo>
                      <a:lnTo>
                        <a:pt x="22796" y="21537"/>
                      </a:lnTo>
                      <a:lnTo>
                        <a:pt x="23261" y="21807"/>
                      </a:lnTo>
                      <a:lnTo>
                        <a:pt x="23681" y="21537"/>
                      </a:lnTo>
                      <a:lnTo>
                        <a:pt x="24116" y="21447"/>
                      </a:lnTo>
                      <a:lnTo>
                        <a:pt x="24596" y="21762"/>
                      </a:lnTo>
                      <a:lnTo>
                        <a:pt x="24970" y="21102"/>
                      </a:lnTo>
                      <a:lnTo>
                        <a:pt x="25390" y="20862"/>
                      </a:lnTo>
                      <a:lnTo>
                        <a:pt x="25856" y="20997"/>
                      </a:lnTo>
                      <a:lnTo>
                        <a:pt x="26290" y="20892"/>
                      </a:lnTo>
                      <a:lnTo>
                        <a:pt x="26800" y="21432"/>
                      </a:lnTo>
                      <a:lnTo>
                        <a:pt x="27236" y="21387"/>
                      </a:lnTo>
                      <a:lnTo>
                        <a:pt x="27670" y="21282"/>
                      </a:lnTo>
                      <a:lnTo>
                        <a:pt x="28105" y="21162"/>
                      </a:lnTo>
                      <a:lnTo>
                        <a:pt x="28540" y="21102"/>
                      </a:lnTo>
                      <a:lnTo>
                        <a:pt x="28945" y="20712"/>
                      </a:lnTo>
                      <a:lnTo>
                        <a:pt x="29410" y="20922"/>
                      </a:lnTo>
                      <a:lnTo>
                        <a:pt x="29875" y="21117"/>
                      </a:lnTo>
                      <a:lnTo>
                        <a:pt x="30279" y="20712"/>
                      </a:lnTo>
                      <a:lnTo>
                        <a:pt x="30759" y="21027"/>
                      </a:lnTo>
                      <a:lnTo>
                        <a:pt x="31195" y="20832"/>
                      </a:lnTo>
                      <a:lnTo>
                        <a:pt x="31645" y="20937"/>
                      </a:lnTo>
                      <a:lnTo>
                        <a:pt x="32049" y="20517"/>
                      </a:lnTo>
                      <a:lnTo>
                        <a:pt x="32529" y="20802"/>
                      </a:lnTo>
                      <a:lnTo>
                        <a:pt x="32905" y="20127"/>
                      </a:lnTo>
                      <a:lnTo>
                        <a:pt x="33384" y="20487"/>
                      </a:lnTo>
                      <a:lnTo>
                        <a:pt x="33804" y="20247"/>
                      </a:lnTo>
                      <a:lnTo>
                        <a:pt x="34239" y="20067"/>
                      </a:lnTo>
                      <a:lnTo>
                        <a:pt x="34689" y="20187"/>
                      </a:lnTo>
                      <a:lnTo>
                        <a:pt x="35154" y="20397"/>
                      </a:lnTo>
                      <a:lnTo>
                        <a:pt x="35558" y="19947"/>
                      </a:lnTo>
                      <a:lnTo>
                        <a:pt x="36008" y="20022"/>
                      </a:lnTo>
                      <a:lnTo>
                        <a:pt x="36488" y="20307"/>
                      </a:lnTo>
                      <a:lnTo>
                        <a:pt x="36924" y="20202"/>
                      </a:lnTo>
                      <a:lnTo>
                        <a:pt x="37344" y="19917"/>
                      </a:lnTo>
                      <a:lnTo>
                        <a:pt x="37778" y="19872"/>
                      </a:lnTo>
                      <a:lnTo>
                        <a:pt x="38228" y="19947"/>
                      </a:lnTo>
                      <a:lnTo>
                        <a:pt x="38648" y="19543"/>
                      </a:lnTo>
                      <a:lnTo>
                        <a:pt x="39128" y="19932"/>
                      </a:lnTo>
                      <a:lnTo>
                        <a:pt x="39533" y="19573"/>
                      </a:lnTo>
                      <a:lnTo>
                        <a:pt x="39998" y="19723"/>
                      </a:lnTo>
                      <a:lnTo>
                        <a:pt x="40133" y="19827"/>
                      </a:lnTo>
                      <a:lnTo>
                        <a:pt x="40133" y="1"/>
                      </a:lnTo>
                      <a:lnTo>
                        <a:pt x="38183" y="1"/>
                      </a:lnTo>
                      <a:lnTo>
                        <a:pt x="37988" y="1246"/>
                      </a:lnTo>
                      <a:cubicBezTo>
                        <a:pt x="38258" y="1350"/>
                        <a:pt x="38453" y="1606"/>
                        <a:pt x="38453" y="1906"/>
                      </a:cubicBezTo>
                      <a:cubicBezTo>
                        <a:pt x="38453" y="2280"/>
                        <a:pt x="38138" y="2596"/>
                        <a:pt x="37748" y="2596"/>
                      </a:cubicBezTo>
                      <a:cubicBezTo>
                        <a:pt x="37358" y="2596"/>
                        <a:pt x="37058" y="2280"/>
                        <a:pt x="37058" y="1906"/>
                      </a:cubicBezTo>
                      <a:cubicBezTo>
                        <a:pt x="37058" y="1636"/>
                        <a:pt x="37208" y="1396"/>
                        <a:pt x="37448" y="1276"/>
                      </a:cubicBezTo>
                      <a:lnTo>
                        <a:pt x="37448" y="1"/>
                      </a:lnTo>
                      <a:lnTo>
                        <a:pt x="34254" y="1"/>
                      </a:lnTo>
                      <a:lnTo>
                        <a:pt x="34059" y="1246"/>
                      </a:lnTo>
                      <a:cubicBezTo>
                        <a:pt x="34329" y="1350"/>
                        <a:pt x="34524" y="1606"/>
                        <a:pt x="34524" y="1906"/>
                      </a:cubicBezTo>
                      <a:cubicBezTo>
                        <a:pt x="34524" y="2280"/>
                        <a:pt x="34209" y="2596"/>
                        <a:pt x="33819" y="2596"/>
                      </a:cubicBezTo>
                      <a:cubicBezTo>
                        <a:pt x="33429" y="2596"/>
                        <a:pt x="33129" y="2280"/>
                        <a:pt x="33129" y="1906"/>
                      </a:cubicBezTo>
                      <a:cubicBezTo>
                        <a:pt x="33129" y="1636"/>
                        <a:pt x="33279" y="1396"/>
                        <a:pt x="33519" y="1276"/>
                      </a:cubicBezTo>
                      <a:lnTo>
                        <a:pt x="33519" y="1"/>
                      </a:lnTo>
                      <a:lnTo>
                        <a:pt x="30325" y="1"/>
                      </a:lnTo>
                      <a:lnTo>
                        <a:pt x="30129" y="1246"/>
                      </a:lnTo>
                      <a:cubicBezTo>
                        <a:pt x="30399" y="1350"/>
                        <a:pt x="30595" y="1606"/>
                        <a:pt x="30595" y="1906"/>
                      </a:cubicBezTo>
                      <a:cubicBezTo>
                        <a:pt x="30595" y="2280"/>
                        <a:pt x="30279" y="2596"/>
                        <a:pt x="29890" y="2596"/>
                      </a:cubicBezTo>
                      <a:cubicBezTo>
                        <a:pt x="29515" y="2596"/>
                        <a:pt x="29200" y="2280"/>
                        <a:pt x="29200" y="1906"/>
                      </a:cubicBezTo>
                      <a:cubicBezTo>
                        <a:pt x="29200" y="1636"/>
                        <a:pt x="29350" y="1396"/>
                        <a:pt x="29590" y="1276"/>
                      </a:cubicBezTo>
                      <a:lnTo>
                        <a:pt x="29590" y="1"/>
                      </a:lnTo>
                      <a:lnTo>
                        <a:pt x="26396" y="1"/>
                      </a:lnTo>
                      <a:lnTo>
                        <a:pt x="26200" y="1246"/>
                      </a:lnTo>
                      <a:cubicBezTo>
                        <a:pt x="26470" y="1350"/>
                        <a:pt x="26666" y="1606"/>
                        <a:pt x="26666" y="1906"/>
                      </a:cubicBezTo>
                      <a:cubicBezTo>
                        <a:pt x="26666" y="2280"/>
                        <a:pt x="26350" y="2596"/>
                        <a:pt x="25960" y="2596"/>
                      </a:cubicBezTo>
                      <a:cubicBezTo>
                        <a:pt x="25586" y="2596"/>
                        <a:pt x="25270" y="2280"/>
                        <a:pt x="25270" y="1906"/>
                      </a:cubicBezTo>
                      <a:cubicBezTo>
                        <a:pt x="25270" y="1636"/>
                        <a:pt x="25420" y="1396"/>
                        <a:pt x="25660" y="1276"/>
                      </a:cubicBezTo>
                      <a:lnTo>
                        <a:pt x="25660" y="1"/>
                      </a:lnTo>
                      <a:lnTo>
                        <a:pt x="22467" y="1"/>
                      </a:lnTo>
                      <a:lnTo>
                        <a:pt x="22271" y="1246"/>
                      </a:lnTo>
                      <a:cubicBezTo>
                        <a:pt x="22541" y="1350"/>
                        <a:pt x="22737" y="1606"/>
                        <a:pt x="22737" y="1906"/>
                      </a:cubicBezTo>
                      <a:cubicBezTo>
                        <a:pt x="22737" y="2280"/>
                        <a:pt x="22421" y="2596"/>
                        <a:pt x="22031" y="2596"/>
                      </a:cubicBezTo>
                      <a:cubicBezTo>
                        <a:pt x="21657" y="2596"/>
                        <a:pt x="21341" y="2280"/>
                        <a:pt x="21341" y="1906"/>
                      </a:cubicBezTo>
                      <a:cubicBezTo>
                        <a:pt x="21341" y="1636"/>
                        <a:pt x="21491" y="1396"/>
                        <a:pt x="21731" y="1276"/>
                      </a:cubicBezTo>
                      <a:lnTo>
                        <a:pt x="21731" y="1"/>
                      </a:lnTo>
                      <a:lnTo>
                        <a:pt x="18537" y="1"/>
                      </a:lnTo>
                      <a:lnTo>
                        <a:pt x="18342" y="1246"/>
                      </a:lnTo>
                      <a:cubicBezTo>
                        <a:pt x="18612" y="1350"/>
                        <a:pt x="18807" y="1606"/>
                        <a:pt x="18807" y="1906"/>
                      </a:cubicBezTo>
                      <a:cubicBezTo>
                        <a:pt x="18807" y="2280"/>
                        <a:pt x="18492" y="2596"/>
                        <a:pt x="18102" y="2596"/>
                      </a:cubicBezTo>
                      <a:cubicBezTo>
                        <a:pt x="17727" y="2596"/>
                        <a:pt x="17412" y="2280"/>
                        <a:pt x="17412" y="1906"/>
                      </a:cubicBezTo>
                      <a:cubicBezTo>
                        <a:pt x="17412" y="1636"/>
                        <a:pt x="17562" y="1396"/>
                        <a:pt x="17802" y="1276"/>
                      </a:cubicBezTo>
                      <a:lnTo>
                        <a:pt x="17802" y="1"/>
                      </a:lnTo>
                      <a:lnTo>
                        <a:pt x="14608" y="1"/>
                      </a:lnTo>
                      <a:lnTo>
                        <a:pt x="14413" y="1246"/>
                      </a:lnTo>
                      <a:cubicBezTo>
                        <a:pt x="14682" y="1350"/>
                        <a:pt x="14878" y="1606"/>
                        <a:pt x="14878" y="1906"/>
                      </a:cubicBezTo>
                      <a:cubicBezTo>
                        <a:pt x="14878" y="2280"/>
                        <a:pt x="14562" y="2596"/>
                        <a:pt x="14173" y="2596"/>
                      </a:cubicBezTo>
                      <a:cubicBezTo>
                        <a:pt x="13798" y="2596"/>
                        <a:pt x="13483" y="2280"/>
                        <a:pt x="13483" y="1906"/>
                      </a:cubicBezTo>
                      <a:cubicBezTo>
                        <a:pt x="13483" y="1636"/>
                        <a:pt x="13633" y="1396"/>
                        <a:pt x="13873" y="1276"/>
                      </a:cubicBezTo>
                      <a:lnTo>
                        <a:pt x="13873" y="1"/>
                      </a:lnTo>
                      <a:lnTo>
                        <a:pt x="10679" y="1"/>
                      </a:lnTo>
                      <a:lnTo>
                        <a:pt x="10483" y="1246"/>
                      </a:lnTo>
                      <a:cubicBezTo>
                        <a:pt x="10753" y="1350"/>
                        <a:pt x="10949" y="1606"/>
                        <a:pt x="10949" y="1906"/>
                      </a:cubicBezTo>
                      <a:cubicBezTo>
                        <a:pt x="10949" y="2280"/>
                        <a:pt x="10633" y="2596"/>
                        <a:pt x="10243" y="2596"/>
                      </a:cubicBezTo>
                      <a:cubicBezTo>
                        <a:pt x="9869" y="2596"/>
                        <a:pt x="9553" y="2280"/>
                        <a:pt x="9553" y="1906"/>
                      </a:cubicBezTo>
                      <a:cubicBezTo>
                        <a:pt x="9553" y="1636"/>
                        <a:pt x="9703" y="1396"/>
                        <a:pt x="9943" y="1276"/>
                      </a:cubicBezTo>
                      <a:lnTo>
                        <a:pt x="9943" y="1"/>
                      </a:lnTo>
                      <a:lnTo>
                        <a:pt x="6750" y="1"/>
                      </a:lnTo>
                      <a:lnTo>
                        <a:pt x="6554" y="1246"/>
                      </a:lnTo>
                      <a:cubicBezTo>
                        <a:pt x="6824" y="1350"/>
                        <a:pt x="7020" y="1606"/>
                        <a:pt x="7020" y="1906"/>
                      </a:cubicBezTo>
                      <a:cubicBezTo>
                        <a:pt x="7020" y="2280"/>
                        <a:pt x="6704" y="2596"/>
                        <a:pt x="6314" y="2596"/>
                      </a:cubicBezTo>
                      <a:cubicBezTo>
                        <a:pt x="5940" y="2596"/>
                        <a:pt x="5624" y="2280"/>
                        <a:pt x="5624" y="1906"/>
                      </a:cubicBezTo>
                      <a:cubicBezTo>
                        <a:pt x="5624" y="1636"/>
                        <a:pt x="5774" y="1396"/>
                        <a:pt x="6014" y="1276"/>
                      </a:cubicBezTo>
                      <a:lnTo>
                        <a:pt x="6014" y="1"/>
                      </a:lnTo>
                      <a:lnTo>
                        <a:pt x="2820" y="1"/>
                      </a:lnTo>
                      <a:lnTo>
                        <a:pt x="2625" y="1246"/>
                      </a:lnTo>
                      <a:cubicBezTo>
                        <a:pt x="2895" y="1350"/>
                        <a:pt x="3090" y="1606"/>
                        <a:pt x="3090" y="1906"/>
                      </a:cubicBezTo>
                      <a:cubicBezTo>
                        <a:pt x="3090" y="2280"/>
                        <a:pt x="2775" y="2596"/>
                        <a:pt x="2385" y="2596"/>
                      </a:cubicBezTo>
                      <a:cubicBezTo>
                        <a:pt x="2011" y="2596"/>
                        <a:pt x="1695" y="2280"/>
                        <a:pt x="1695" y="1906"/>
                      </a:cubicBezTo>
                      <a:cubicBezTo>
                        <a:pt x="1695" y="1636"/>
                        <a:pt x="1845" y="1396"/>
                        <a:pt x="2085" y="1276"/>
                      </a:cubicBezTo>
                      <a:lnTo>
                        <a:pt x="208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015;p55"/>
                <p:cNvSpPr/>
                <p:nvPr/>
              </p:nvSpPr>
              <p:spPr>
                <a:xfrm>
                  <a:off x="6087600" y="2281425"/>
                  <a:ext cx="2565900" cy="17811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73" name="圖片 7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2970" y="3045835"/>
                <a:ext cx="2274005" cy="652329"/>
              </a:xfrm>
              <a:prstGeom prst="rect">
                <a:avLst/>
              </a:prstGeom>
            </p:spPr>
          </p:pic>
          <p:grpSp>
            <p:nvGrpSpPr>
              <p:cNvPr id="74" name="Google Shape;2026;p55"/>
              <p:cNvGrpSpPr/>
              <p:nvPr/>
            </p:nvGrpSpPr>
            <p:grpSpPr>
              <a:xfrm>
                <a:off x="2408768" y="2162347"/>
                <a:ext cx="819414" cy="818813"/>
                <a:chOff x="186275" y="1898162"/>
                <a:chExt cx="1348163" cy="1347175"/>
              </a:xfrm>
            </p:grpSpPr>
            <p:sp>
              <p:nvSpPr>
                <p:cNvPr id="76" name="Google Shape;2027;p55"/>
                <p:cNvSpPr/>
                <p:nvPr/>
              </p:nvSpPr>
              <p:spPr>
                <a:xfrm>
                  <a:off x="186275" y="1898162"/>
                  <a:ext cx="1348163" cy="134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2" h="21806" extrusionOk="0">
                      <a:moveTo>
                        <a:pt x="10904" y="0"/>
                      </a:moveTo>
                      <a:cubicBezTo>
                        <a:pt x="4889" y="0"/>
                        <a:pt x="0" y="4875"/>
                        <a:pt x="0" y="10904"/>
                      </a:cubicBezTo>
                      <a:cubicBezTo>
                        <a:pt x="0" y="16917"/>
                        <a:pt x="4889" y="21806"/>
                        <a:pt x="10904" y="21806"/>
                      </a:cubicBezTo>
                      <a:cubicBezTo>
                        <a:pt x="16933" y="21806"/>
                        <a:pt x="21822" y="16917"/>
                        <a:pt x="21822" y="10904"/>
                      </a:cubicBezTo>
                      <a:cubicBezTo>
                        <a:pt x="21822" y="4875"/>
                        <a:pt x="16933" y="0"/>
                        <a:pt x="109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2028;p55"/>
                <p:cNvSpPr/>
                <p:nvPr/>
              </p:nvSpPr>
              <p:spPr>
                <a:xfrm>
                  <a:off x="268752" y="1979652"/>
                  <a:ext cx="1183211" cy="118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2" h="19153" extrusionOk="0">
                      <a:moveTo>
                        <a:pt x="9569" y="181"/>
                      </a:moveTo>
                      <a:cubicBezTo>
                        <a:pt x="10843" y="181"/>
                        <a:pt x="12073" y="436"/>
                        <a:pt x="13228" y="931"/>
                      </a:cubicBezTo>
                      <a:cubicBezTo>
                        <a:pt x="14352" y="1396"/>
                        <a:pt x="15358" y="2071"/>
                        <a:pt x="16212" y="2940"/>
                      </a:cubicBezTo>
                      <a:cubicBezTo>
                        <a:pt x="17082" y="3796"/>
                        <a:pt x="17757" y="4800"/>
                        <a:pt x="18237" y="5925"/>
                      </a:cubicBezTo>
                      <a:cubicBezTo>
                        <a:pt x="18717" y="7080"/>
                        <a:pt x="18971" y="8309"/>
                        <a:pt x="18971" y="9585"/>
                      </a:cubicBezTo>
                      <a:cubicBezTo>
                        <a:pt x="18971" y="10844"/>
                        <a:pt x="18717" y="12074"/>
                        <a:pt x="18237" y="13244"/>
                      </a:cubicBezTo>
                      <a:cubicBezTo>
                        <a:pt x="17757" y="14354"/>
                        <a:pt x="17082" y="15358"/>
                        <a:pt x="16212" y="16228"/>
                      </a:cubicBezTo>
                      <a:cubicBezTo>
                        <a:pt x="15358" y="17083"/>
                        <a:pt x="14352" y="17757"/>
                        <a:pt x="13228" y="18237"/>
                      </a:cubicBezTo>
                      <a:cubicBezTo>
                        <a:pt x="12073" y="18733"/>
                        <a:pt x="10843" y="18973"/>
                        <a:pt x="9569" y="18973"/>
                      </a:cubicBezTo>
                      <a:cubicBezTo>
                        <a:pt x="8309" y="18973"/>
                        <a:pt x="7079" y="18733"/>
                        <a:pt x="5924" y="18237"/>
                      </a:cubicBezTo>
                      <a:cubicBezTo>
                        <a:pt x="4800" y="17757"/>
                        <a:pt x="3794" y="17083"/>
                        <a:pt x="2940" y="16228"/>
                      </a:cubicBezTo>
                      <a:cubicBezTo>
                        <a:pt x="2070" y="15358"/>
                        <a:pt x="1395" y="14354"/>
                        <a:pt x="915" y="13244"/>
                      </a:cubicBezTo>
                      <a:cubicBezTo>
                        <a:pt x="435" y="12074"/>
                        <a:pt x="181" y="10844"/>
                        <a:pt x="181" y="9585"/>
                      </a:cubicBezTo>
                      <a:cubicBezTo>
                        <a:pt x="181" y="8309"/>
                        <a:pt x="435" y="7080"/>
                        <a:pt x="915" y="5925"/>
                      </a:cubicBezTo>
                      <a:cubicBezTo>
                        <a:pt x="1395" y="4800"/>
                        <a:pt x="2070" y="3796"/>
                        <a:pt x="2940" y="2940"/>
                      </a:cubicBezTo>
                      <a:cubicBezTo>
                        <a:pt x="3794" y="2071"/>
                        <a:pt x="4800" y="1396"/>
                        <a:pt x="5924" y="931"/>
                      </a:cubicBezTo>
                      <a:cubicBezTo>
                        <a:pt x="7079" y="436"/>
                        <a:pt x="8309" y="181"/>
                        <a:pt x="9569" y="181"/>
                      </a:cubicBezTo>
                      <a:close/>
                      <a:moveTo>
                        <a:pt x="9569" y="1"/>
                      </a:moveTo>
                      <a:cubicBezTo>
                        <a:pt x="8279" y="1"/>
                        <a:pt x="7034" y="256"/>
                        <a:pt x="5850" y="766"/>
                      </a:cubicBezTo>
                      <a:cubicBezTo>
                        <a:pt x="4710" y="1246"/>
                        <a:pt x="3690" y="1936"/>
                        <a:pt x="2805" y="2806"/>
                      </a:cubicBezTo>
                      <a:cubicBezTo>
                        <a:pt x="1920" y="3690"/>
                        <a:pt x="1230" y="4710"/>
                        <a:pt x="751" y="5850"/>
                      </a:cubicBezTo>
                      <a:cubicBezTo>
                        <a:pt x="255" y="7035"/>
                        <a:pt x="1" y="8295"/>
                        <a:pt x="1" y="9585"/>
                      </a:cubicBezTo>
                      <a:cubicBezTo>
                        <a:pt x="1" y="10874"/>
                        <a:pt x="255" y="12134"/>
                        <a:pt x="751" y="13304"/>
                      </a:cubicBezTo>
                      <a:cubicBezTo>
                        <a:pt x="1230" y="14444"/>
                        <a:pt x="1920" y="15478"/>
                        <a:pt x="2805" y="16348"/>
                      </a:cubicBezTo>
                      <a:cubicBezTo>
                        <a:pt x="3690" y="17233"/>
                        <a:pt x="4710" y="17923"/>
                        <a:pt x="5850" y="18403"/>
                      </a:cubicBezTo>
                      <a:cubicBezTo>
                        <a:pt x="7034" y="18897"/>
                        <a:pt x="8279" y="19153"/>
                        <a:pt x="9569" y="19153"/>
                      </a:cubicBezTo>
                      <a:cubicBezTo>
                        <a:pt x="10873" y="19153"/>
                        <a:pt x="12118" y="18897"/>
                        <a:pt x="13302" y="18403"/>
                      </a:cubicBezTo>
                      <a:cubicBezTo>
                        <a:pt x="14442" y="17923"/>
                        <a:pt x="15462" y="17233"/>
                        <a:pt x="16348" y="16348"/>
                      </a:cubicBezTo>
                      <a:cubicBezTo>
                        <a:pt x="17217" y="15478"/>
                        <a:pt x="17907" y="14444"/>
                        <a:pt x="18402" y="13304"/>
                      </a:cubicBezTo>
                      <a:cubicBezTo>
                        <a:pt x="18897" y="12134"/>
                        <a:pt x="19151" y="10874"/>
                        <a:pt x="19151" y="9585"/>
                      </a:cubicBezTo>
                      <a:cubicBezTo>
                        <a:pt x="19151" y="8295"/>
                        <a:pt x="18897" y="7035"/>
                        <a:pt x="18402" y="5850"/>
                      </a:cubicBezTo>
                      <a:cubicBezTo>
                        <a:pt x="17907" y="4710"/>
                        <a:pt x="17217" y="3690"/>
                        <a:pt x="16348" y="2806"/>
                      </a:cubicBezTo>
                      <a:cubicBezTo>
                        <a:pt x="15462" y="1936"/>
                        <a:pt x="14442" y="1246"/>
                        <a:pt x="13302" y="766"/>
                      </a:cubicBezTo>
                      <a:cubicBezTo>
                        <a:pt x="12118" y="256"/>
                        <a:pt x="10873" y="1"/>
                        <a:pt x="95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75" name="圖片 7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5679" y="2131765"/>
                <a:ext cx="1207113" cy="969348"/>
              </a:xfrm>
              <a:prstGeom prst="rect">
                <a:avLst/>
              </a:prstGeom>
            </p:spPr>
          </p:pic>
        </p:grpSp>
        <p:grpSp>
          <p:nvGrpSpPr>
            <p:cNvPr id="58" name="群組 57"/>
            <p:cNvGrpSpPr/>
            <p:nvPr/>
          </p:nvGrpSpPr>
          <p:grpSpPr>
            <a:xfrm>
              <a:off x="4214264" y="2162347"/>
              <a:ext cx="854557" cy="818813"/>
              <a:chOff x="4214264" y="2162347"/>
              <a:chExt cx="854557" cy="818813"/>
            </a:xfrm>
          </p:grpSpPr>
          <p:grpSp>
            <p:nvGrpSpPr>
              <p:cNvPr id="64" name="Google Shape;2026;p55"/>
              <p:cNvGrpSpPr/>
              <p:nvPr/>
            </p:nvGrpSpPr>
            <p:grpSpPr>
              <a:xfrm>
                <a:off x="4237259" y="2162347"/>
                <a:ext cx="819414" cy="818813"/>
                <a:chOff x="186275" y="1898162"/>
                <a:chExt cx="1348163" cy="1347175"/>
              </a:xfrm>
            </p:grpSpPr>
            <p:sp>
              <p:nvSpPr>
                <p:cNvPr id="66" name="Google Shape;2027;p55"/>
                <p:cNvSpPr/>
                <p:nvPr/>
              </p:nvSpPr>
              <p:spPr>
                <a:xfrm>
                  <a:off x="186275" y="1898162"/>
                  <a:ext cx="1348163" cy="134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2" h="21806" extrusionOk="0">
                      <a:moveTo>
                        <a:pt x="10904" y="0"/>
                      </a:moveTo>
                      <a:cubicBezTo>
                        <a:pt x="4889" y="0"/>
                        <a:pt x="0" y="4875"/>
                        <a:pt x="0" y="10904"/>
                      </a:cubicBezTo>
                      <a:cubicBezTo>
                        <a:pt x="0" y="16917"/>
                        <a:pt x="4889" y="21806"/>
                        <a:pt x="10904" y="21806"/>
                      </a:cubicBezTo>
                      <a:cubicBezTo>
                        <a:pt x="16933" y="21806"/>
                        <a:pt x="21822" y="16917"/>
                        <a:pt x="21822" y="10904"/>
                      </a:cubicBezTo>
                      <a:cubicBezTo>
                        <a:pt x="21822" y="4875"/>
                        <a:pt x="16933" y="0"/>
                        <a:pt x="109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028;p55"/>
                <p:cNvSpPr/>
                <p:nvPr/>
              </p:nvSpPr>
              <p:spPr>
                <a:xfrm>
                  <a:off x="268752" y="1979652"/>
                  <a:ext cx="1183211" cy="118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2" h="19153" extrusionOk="0">
                      <a:moveTo>
                        <a:pt x="9569" y="181"/>
                      </a:moveTo>
                      <a:cubicBezTo>
                        <a:pt x="10843" y="181"/>
                        <a:pt x="12073" y="436"/>
                        <a:pt x="13228" y="931"/>
                      </a:cubicBezTo>
                      <a:cubicBezTo>
                        <a:pt x="14352" y="1396"/>
                        <a:pt x="15358" y="2071"/>
                        <a:pt x="16212" y="2940"/>
                      </a:cubicBezTo>
                      <a:cubicBezTo>
                        <a:pt x="17082" y="3796"/>
                        <a:pt x="17757" y="4800"/>
                        <a:pt x="18237" y="5925"/>
                      </a:cubicBezTo>
                      <a:cubicBezTo>
                        <a:pt x="18717" y="7080"/>
                        <a:pt x="18971" y="8309"/>
                        <a:pt x="18971" y="9585"/>
                      </a:cubicBezTo>
                      <a:cubicBezTo>
                        <a:pt x="18971" y="10844"/>
                        <a:pt x="18717" y="12074"/>
                        <a:pt x="18237" y="13244"/>
                      </a:cubicBezTo>
                      <a:cubicBezTo>
                        <a:pt x="17757" y="14354"/>
                        <a:pt x="17082" y="15358"/>
                        <a:pt x="16212" y="16228"/>
                      </a:cubicBezTo>
                      <a:cubicBezTo>
                        <a:pt x="15358" y="17083"/>
                        <a:pt x="14352" y="17757"/>
                        <a:pt x="13228" y="18237"/>
                      </a:cubicBezTo>
                      <a:cubicBezTo>
                        <a:pt x="12073" y="18733"/>
                        <a:pt x="10843" y="18973"/>
                        <a:pt x="9569" y="18973"/>
                      </a:cubicBezTo>
                      <a:cubicBezTo>
                        <a:pt x="8309" y="18973"/>
                        <a:pt x="7079" y="18733"/>
                        <a:pt x="5924" y="18237"/>
                      </a:cubicBezTo>
                      <a:cubicBezTo>
                        <a:pt x="4800" y="17757"/>
                        <a:pt x="3794" y="17083"/>
                        <a:pt x="2940" y="16228"/>
                      </a:cubicBezTo>
                      <a:cubicBezTo>
                        <a:pt x="2070" y="15358"/>
                        <a:pt x="1395" y="14354"/>
                        <a:pt x="915" y="13244"/>
                      </a:cubicBezTo>
                      <a:cubicBezTo>
                        <a:pt x="435" y="12074"/>
                        <a:pt x="181" y="10844"/>
                        <a:pt x="181" y="9585"/>
                      </a:cubicBezTo>
                      <a:cubicBezTo>
                        <a:pt x="181" y="8309"/>
                        <a:pt x="435" y="7080"/>
                        <a:pt x="915" y="5925"/>
                      </a:cubicBezTo>
                      <a:cubicBezTo>
                        <a:pt x="1395" y="4800"/>
                        <a:pt x="2070" y="3796"/>
                        <a:pt x="2940" y="2940"/>
                      </a:cubicBezTo>
                      <a:cubicBezTo>
                        <a:pt x="3794" y="2071"/>
                        <a:pt x="4800" y="1396"/>
                        <a:pt x="5924" y="931"/>
                      </a:cubicBezTo>
                      <a:cubicBezTo>
                        <a:pt x="7079" y="436"/>
                        <a:pt x="8309" y="181"/>
                        <a:pt x="9569" y="181"/>
                      </a:cubicBezTo>
                      <a:close/>
                      <a:moveTo>
                        <a:pt x="9569" y="1"/>
                      </a:moveTo>
                      <a:cubicBezTo>
                        <a:pt x="8279" y="1"/>
                        <a:pt x="7034" y="256"/>
                        <a:pt x="5850" y="766"/>
                      </a:cubicBezTo>
                      <a:cubicBezTo>
                        <a:pt x="4710" y="1246"/>
                        <a:pt x="3690" y="1936"/>
                        <a:pt x="2805" y="2806"/>
                      </a:cubicBezTo>
                      <a:cubicBezTo>
                        <a:pt x="1920" y="3690"/>
                        <a:pt x="1230" y="4710"/>
                        <a:pt x="751" y="5850"/>
                      </a:cubicBezTo>
                      <a:cubicBezTo>
                        <a:pt x="255" y="7035"/>
                        <a:pt x="1" y="8295"/>
                        <a:pt x="1" y="9585"/>
                      </a:cubicBezTo>
                      <a:cubicBezTo>
                        <a:pt x="1" y="10874"/>
                        <a:pt x="255" y="12134"/>
                        <a:pt x="751" y="13304"/>
                      </a:cubicBezTo>
                      <a:cubicBezTo>
                        <a:pt x="1230" y="14444"/>
                        <a:pt x="1920" y="15478"/>
                        <a:pt x="2805" y="16348"/>
                      </a:cubicBezTo>
                      <a:cubicBezTo>
                        <a:pt x="3690" y="17233"/>
                        <a:pt x="4710" y="17923"/>
                        <a:pt x="5850" y="18403"/>
                      </a:cubicBezTo>
                      <a:cubicBezTo>
                        <a:pt x="7034" y="18897"/>
                        <a:pt x="8279" y="19153"/>
                        <a:pt x="9569" y="19153"/>
                      </a:cubicBezTo>
                      <a:cubicBezTo>
                        <a:pt x="10873" y="19153"/>
                        <a:pt x="12118" y="18897"/>
                        <a:pt x="13302" y="18403"/>
                      </a:cubicBezTo>
                      <a:cubicBezTo>
                        <a:pt x="14442" y="17923"/>
                        <a:pt x="15462" y="17233"/>
                        <a:pt x="16348" y="16348"/>
                      </a:cubicBezTo>
                      <a:cubicBezTo>
                        <a:pt x="17217" y="15478"/>
                        <a:pt x="17907" y="14444"/>
                        <a:pt x="18402" y="13304"/>
                      </a:cubicBezTo>
                      <a:cubicBezTo>
                        <a:pt x="18897" y="12134"/>
                        <a:pt x="19151" y="10874"/>
                        <a:pt x="19151" y="9585"/>
                      </a:cubicBezTo>
                      <a:cubicBezTo>
                        <a:pt x="19151" y="8295"/>
                        <a:pt x="18897" y="7035"/>
                        <a:pt x="18402" y="5850"/>
                      </a:cubicBezTo>
                      <a:cubicBezTo>
                        <a:pt x="17907" y="4710"/>
                        <a:pt x="17217" y="3690"/>
                        <a:pt x="16348" y="2806"/>
                      </a:cubicBezTo>
                      <a:cubicBezTo>
                        <a:pt x="15462" y="1936"/>
                        <a:pt x="14442" y="1246"/>
                        <a:pt x="13302" y="766"/>
                      </a:cubicBezTo>
                      <a:cubicBezTo>
                        <a:pt x="12118" y="256"/>
                        <a:pt x="10873" y="1"/>
                        <a:pt x="95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" name="Google Shape;434;p36"/>
              <p:cNvSpPr txBox="1">
                <a:spLocks/>
              </p:cNvSpPr>
              <p:nvPr/>
            </p:nvSpPr>
            <p:spPr>
              <a:xfrm>
                <a:off x="4214264" y="2191604"/>
                <a:ext cx="854557" cy="710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Bellefair"/>
                  <a:buNone/>
                  <a:defRPr sz="3200" b="0" i="0" u="none" strike="noStrike" cap="none">
                    <a:solidFill>
                      <a:schemeClr val="dk1"/>
                    </a:solidFill>
                    <a:latin typeface="Bellefair"/>
                    <a:ea typeface="Bellefair"/>
                    <a:cs typeface="Bellefair"/>
                    <a:sym typeface="Bellefair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l"/>
                <a:r>
                  <a:rPr lang="en" sz="4000" dirty="0" smtClean="0">
                    <a:solidFill>
                      <a:srgbClr val="E7E3DA"/>
                    </a:solidFill>
                    <a:latin typeface="Broadway" panose="04040905080B02020502" pitchFamily="82" charset="0"/>
                  </a:rPr>
                  <a:t>02</a:t>
                </a:r>
                <a:endParaRPr lang="en" sz="4000" dirty="0">
                  <a:solidFill>
                    <a:srgbClr val="E7E3DA"/>
                  </a:solidFill>
                  <a:latin typeface="Broadway" panose="04040905080B02020502" pitchFamily="82" charset="0"/>
                </a:endParaRPr>
              </a:p>
            </p:txBody>
          </p:sp>
        </p:grpSp>
      </p:grpSp>
      <p:grpSp>
        <p:nvGrpSpPr>
          <p:cNvPr id="17" name="群組 16"/>
          <p:cNvGrpSpPr/>
          <p:nvPr/>
        </p:nvGrpSpPr>
        <p:grpSpPr>
          <a:xfrm>
            <a:off x="6269638" y="1824906"/>
            <a:ext cx="2565900" cy="2878217"/>
            <a:chOff x="6319516" y="1824906"/>
            <a:chExt cx="2565900" cy="2878217"/>
          </a:xfrm>
        </p:grpSpPr>
        <p:grpSp>
          <p:nvGrpSpPr>
            <p:cNvPr id="55" name="群組 54"/>
            <p:cNvGrpSpPr/>
            <p:nvPr/>
          </p:nvGrpSpPr>
          <p:grpSpPr>
            <a:xfrm>
              <a:off x="6319516" y="1824906"/>
              <a:ext cx="2565900" cy="2878217"/>
              <a:chOff x="5042575" y="1824906"/>
              <a:chExt cx="2565900" cy="2878217"/>
            </a:xfrm>
          </p:grpSpPr>
          <p:grpSp>
            <p:nvGrpSpPr>
              <p:cNvPr id="81" name="Google Shape;2004;p55"/>
              <p:cNvGrpSpPr/>
              <p:nvPr/>
            </p:nvGrpSpPr>
            <p:grpSpPr>
              <a:xfrm>
                <a:off x="5042575" y="1824906"/>
                <a:ext cx="2565900" cy="2878217"/>
                <a:chOff x="6087600" y="1624881"/>
                <a:chExt cx="2565900" cy="2878217"/>
              </a:xfrm>
            </p:grpSpPr>
            <p:sp>
              <p:nvSpPr>
                <p:cNvPr id="87" name="Google Shape;2005;p55"/>
                <p:cNvSpPr/>
                <p:nvPr/>
              </p:nvSpPr>
              <p:spPr>
                <a:xfrm>
                  <a:off x="6087600" y="1624881"/>
                  <a:ext cx="2565867" cy="1539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4" h="24087" extrusionOk="0">
                      <a:moveTo>
                        <a:pt x="1" y="1"/>
                      </a:moveTo>
                      <a:lnTo>
                        <a:pt x="1" y="23802"/>
                      </a:lnTo>
                      <a:lnTo>
                        <a:pt x="271" y="23966"/>
                      </a:lnTo>
                      <a:lnTo>
                        <a:pt x="691" y="23726"/>
                      </a:lnTo>
                      <a:lnTo>
                        <a:pt x="1125" y="23532"/>
                      </a:lnTo>
                      <a:lnTo>
                        <a:pt x="1575" y="23622"/>
                      </a:lnTo>
                      <a:lnTo>
                        <a:pt x="2071" y="24086"/>
                      </a:lnTo>
                      <a:lnTo>
                        <a:pt x="2460" y="23486"/>
                      </a:lnTo>
                      <a:lnTo>
                        <a:pt x="2955" y="24012"/>
                      </a:lnTo>
                      <a:lnTo>
                        <a:pt x="3375" y="23742"/>
                      </a:lnTo>
                      <a:lnTo>
                        <a:pt x="3795" y="23442"/>
                      </a:lnTo>
                      <a:lnTo>
                        <a:pt x="4215" y="23246"/>
                      </a:lnTo>
                      <a:lnTo>
                        <a:pt x="4680" y="23366"/>
                      </a:lnTo>
                      <a:lnTo>
                        <a:pt x="5114" y="23232"/>
                      </a:lnTo>
                      <a:lnTo>
                        <a:pt x="5594" y="23666"/>
                      </a:lnTo>
                      <a:lnTo>
                        <a:pt x="6030" y="23532"/>
                      </a:lnTo>
                      <a:lnTo>
                        <a:pt x="6494" y="23606"/>
                      </a:lnTo>
                      <a:lnTo>
                        <a:pt x="6884" y="23172"/>
                      </a:lnTo>
                      <a:lnTo>
                        <a:pt x="7364" y="23472"/>
                      </a:lnTo>
                      <a:lnTo>
                        <a:pt x="7739" y="22752"/>
                      </a:lnTo>
                      <a:lnTo>
                        <a:pt x="8234" y="23186"/>
                      </a:lnTo>
                      <a:lnTo>
                        <a:pt x="8684" y="23202"/>
                      </a:lnTo>
                      <a:lnTo>
                        <a:pt x="9104" y="23052"/>
                      </a:lnTo>
                      <a:lnTo>
                        <a:pt x="9539" y="22872"/>
                      </a:lnTo>
                      <a:lnTo>
                        <a:pt x="10019" y="23202"/>
                      </a:lnTo>
                      <a:lnTo>
                        <a:pt x="10453" y="23126"/>
                      </a:lnTo>
                      <a:lnTo>
                        <a:pt x="10843" y="22602"/>
                      </a:lnTo>
                      <a:lnTo>
                        <a:pt x="11293" y="22632"/>
                      </a:lnTo>
                      <a:lnTo>
                        <a:pt x="11759" y="22782"/>
                      </a:lnTo>
                      <a:lnTo>
                        <a:pt x="12179" y="22436"/>
                      </a:lnTo>
                      <a:lnTo>
                        <a:pt x="12628" y="22512"/>
                      </a:lnTo>
                      <a:lnTo>
                        <a:pt x="13093" y="22706"/>
                      </a:lnTo>
                      <a:lnTo>
                        <a:pt x="13528" y="22662"/>
                      </a:lnTo>
                      <a:lnTo>
                        <a:pt x="13963" y="22422"/>
                      </a:lnTo>
                      <a:lnTo>
                        <a:pt x="14413" y="22572"/>
                      </a:lnTo>
                      <a:lnTo>
                        <a:pt x="14848" y="22362"/>
                      </a:lnTo>
                      <a:lnTo>
                        <a:pt x="15298" y="22436"/>
                      </a:lnTo>
                      <a:lnTo>
                        <a:pt x="15718" y="22212"/>
                      </a:lnTo>
                      <a:lnTo>
                        <a:pt x="16168" y="22242"/>
                      </a:lnTo>
                      <a:lnTo>
                        <a:pt x="16588" y="21896"/>
                      </a:lnTo>
                      <a:lnTo>
                        <a:pt x="17068" y="22226"/>
                      </a:lnTo>
                      <a:lnTo>
                        <a:pt x="17458" y="21732"/>
                      </a:lnTo>
                      <a:lnTo>
                        <a:pt x="17937" y="22046"/>
                      </a:lnTo>
                      <a:lnTo>
                        <a:pt x="18402" y="22212"/>
                      </a:lnTo>
                      <a:lnTo>
                        <a:pt x="18807" y="21807"/>
                      </a:lnTo>
                      <a:lnTo>
                        <a:pt x="19272" y="22016"/>
                      </a:lnTo>
                      <a:lnTo>
                        <a:pt x="19721" y="22046"/>
                      </a:lnTo>
                      <a:lnTo>
                        <a:pt x="20111" y="21507"/>
                      </a:lnTo>
                      <a:lnTo>
                        <a:pt x="20591" y="21852"/>
                      </a:lnTo>
                      <a:lnTo>
                        <a:pt x="21027" y="21762"/>
                      </a:lnTo>
                      <a:lnTo>
                        <a:pt x="21431" y="21282"/>
                      </a:lnTo>
                      <a:lnTo>
                        <a:pt x="21881" y="21417"/>
                      </a:lnTo>
                      <a:lnTo>
                        <a:pt x="22331" y="21447"/>
                      </a:lnTo>
                      <a:lnTo>
                        <a:pt x="22796" y="21537"/>
                      </a:lnTo>
                      <a:lnTo>
                        <a:pt x="23261" y="21807"/>
                      </a:lnTo>
                      <a:lnTo>
                        <a:pt x="23681" y="21537"/>
                      </a:lnTo>
                      <a:lnTo>
                        <a:pt x="24116" y="21447"/>
                      </a:lnTo>
                      <a:lnTo>
                        <a:pt x="24596" y="21762"/>
                      </a:lnTo>
                      <a:lnTo>
                        <a:pt x="24970" y="21102"/>
                      </a:lnTo>
                      <a:lnTo>
                        <a:pt x="25390" y="20862"/>
                      </a:lnTo>
                      <a:lnTo>
                        <a:pt x="25856" y="20997"/>
                      </a:lnTo>
                      <a:lnTo>
                        <a:pt x="26290" y="20892"/>
                      </a:lnTo>
                      <a:lnTo>
                        <a:pt x="26800" y="21432"/>
                      </a:lnTo>
                      <a:lnTo>
                        <a:pt x="27236" y="21387"/>
                      </a:lnTo>
                      <a:lnTo>
                        <a:pt x="27670" y="21282"/>
                      </a:lnTo>
                      <a:lnTo>
                        <a:pt x="28105" y="21162"/>
                      </a:lnTo>
                      <a:lnTo>
                        <a:pt x="28540" y="21102"/>
                      </a:lnTo>
                      <a:lnTo>
                        <a:pt x="28945" y="20712"/>
                      </a:lnTo>
                      <a:lnTo>
                        <a:pt x="29410" y="20922"/>
                      </a:lnTo>
                      <a:lnTo>
                        <a:pt x="29875" y="21117"/>
                      </a:lnTo>
                      <a:lnTo>
                        <a:pt x="30279" y="20712"/>
                      </a:lnTo>
                      <a:lnTo>
                        <a:pt x="30759" y="21027"/>
                      </a:lnTo>
                      <a:lnTo>
                        <a:pt x="31195" y="20832"/>
                      </a:lnTo>
                      <a:lnTo>
                        <a:pt x="31645" y="20937"/>
                      </a:lnTo>
                      <a:lnTo>
                        <a:pt x="32049" y="20517"/>
                      </a:lnTo>
                      <a:lnTo>
                        <a:pt x="32529" y="20802"/>
                      </a:lnTo>
                      <a:lnTo>
                        <a:pt x="32905" y="20127"/>
                      </a:lnTo>
                      <a:lnTo>
                        <a:pt x="33384" y="20487"/>
                      </a:lnTo>
                      <a:lnTo>
                        <a:pt x="33804" y="20247"/>
                      </a:lnTo>
                      <a:lnTo>
                        <a:pt x="34239" y="20067"/>
                      </a:lnTo>
                      <a:lnTo>
                        <a:pt x="34689" y="20187"/>
                      </a:lnTo>
                      <a:lnTo>
                        <a:pt x="35154" y="20397"/>
                      </a:lnTo>
                      <a:lnTo>
                        <a:pt x="35558" y="19947"/>
                      </a:lnTo>
                      <a:lnTo>
                        <a:pt x="36008" y="20022"/>
                      </a:lnTo>
                      <a:lnTo>
                        <a:pt x="36488" y="20307"/>
                      </a:lnTo>
                      <a:lnTo>
                        <a:pt x="36924" y="20202"/>
                      </a:lnTo>
                      <a:lnTo>
                        <a:pt x="37344" y="19917"/>
                      </a:lnTo>
                      <a:lnTo>
                        <a:pt x="37778" y="19872"/>
                      </a:lnTo>
                      <a:lnTo>
                        <a:pt x="38228" y="19947"/>
                      </a:lnTo>
                      <a:lnTo>
                        <a:pt x="38648" y="19543"/>
                      </a:lnTo>
                      <a:lnTo>
                        <a:pt x="39128" y="19932"/>
                      </a:lnTo>
                      <a:lnTo>
                        <a:pt x="39533" y="19573"/>
                      </a:lnTo>
                      <a:lnTo>
                        <a:pt x="39998" y="19723"/>
                      </a:lnTo>
                      <a:lnTo>
                        <a:pt x="40133" y="19827"/>
                      </a:lnTo>
                      <a:lnTo>
                        <a:pt x="40133" y="1"/>
                      </a:lnTo>
                      <a:lnTo>
                        <a:pt x="38183" y="1"/>
                      </a:lnTo>
                      <a:lnTo>
                        <a:pt x="37988" y="1246"/>
                      </a:lnTo>
                      <a:cubicBezTo>
                        <a:pt x="38258" y="1350"/>
                        <a:pt x="38453" y="1606"/>
                        <a:pt x="38453" y="1906"/>
                      </a:cubicBezTo>
                      <a:cubicBezTo>
                        <a:pt x="38453" y="2280"/>
                        <a:pt x="38138" y="2596"/>
                        <a:pt x="37748" y="2596"/>
                      </a:cubicBezTo>
                      <a:cubicBezTo>
                        <a:pt x="37358" y="2596"/>
                        <a:pt x="37058" y="2280"/>
                        <a:pt x="37058" y="1906"/>
                      </a:cubicBezTo>
                      <a:cubicBezTo>
                        <a:pt x="37058" y="1636"/>
                        <a:pt x="37208" y="1396"/>
                        <a:pt x="37448" y="1276"/>
                      </a:cubicBezTo>
                      <a:lnTo>
                        <a:pt x="37448" y="1"/>
                      </a:lnTo>
                      <a:lnTo>
                        <a:pt x="34254" y="1"/>
                      </a:lnTo>
                      <a:lnTo>
                        <a:pt x="34059" y="1246"/>
                      </a:lnTo>
                      <a:cubicBezTo>
                        <a:pt x="34329" y="1350"/>
                        <a:pt x="34524" y="1606"/>
                        <a:pt x="34524" y="1906"/>
                      </a:cubicBezTo>
                      <a:cubicBezTo>
                        <a:pt x="34524" y="2280"/>
                        <a:pt x="34209" y="2596"/>
                        <a:pt x="33819" y="2596"/>
                      </a:cubicBezTo>
                      <a:cubicBezTo>
                        <a:pt x="33429" y="2596"/>
                        <a:pt x="33129" y="2280"/>
                        <a:pt x="33129" y="1906"/>
                      </a:cubicBezTo>
                      <a:cubicBezTo>
                        <a:pt x="33129" y="1636"/>
                        <a:pt x="33279" y="1396"/>
                        <a:pt x="33519" y="1276"/>
                      </a:cubicBezTo>
                      <a:lnTo>
                        <a:pt x="33519" y="1"/>
                      </a:lnTo>
                      <a:lnTo>
                        <a:pt x="30325" y="1"/>
                      </a:lnTo>
                      <a:lnTo>
                        <a:pt x="30129" y="1246"/>
                      </a:lnTo>
                      <a:cubicBezTo>
                        <a:pt x="30399" y="1350"/>
                        <a:pt x="30595" y="1606"/>
                        <a:pt x="30595" y="1906"/>
                      </a:cubicBezTo>
                      <a:cubicBezTo>
                        <a:pt x="30595" y="2280"/>
                        <a:pt x="30279" y="2596"/>
                        <a:pt x="29890" y="2596"/>
                      </a:cubicBezTo>
                      <a:cubicBezTo>
                        <a:pt x="29515" y="2596"/>
                        <a:pt x="29200" y="2280"/>
                        <a:pt x="29200" y="1906"/>
                      </a:cubicBezTo>
                      <a:cubicBezTo>
                        <a:pt x="29200" y="1636"/>
                        <a:pt x="29350" y="1396"/>
                        <a:pt x="29590" y="1276"/>
                      </a:cubicBezTo>
                      <a:lnTo>
                        <a:pt x="29590" y="1"/>
                      </a:lnTo>
                      <a:lnTo>
                        <a:pt x="26396" y="1"/>
                      </a:lnTo>
                      <a:lnTo>
                        <a:pt x="26200" y="1246"/>
                      </a:lnTo>
                      <a:cubicBezTo>
                        <a:pt x="26470" y="1350"/>
                        <a:pt x="26666" y="1606"/>
                        <a:pt x="26666" y="1906"/>
                      </a:cubicBezTo>
                      <a:cubicBezTo>
                        <a:pt x="26666" y="2280"/>
                        <a:pt x="26350" y="2596"/>
                        <a:pt x="25960" y="2596"/>
                      </a:cubicBezTo>
                      <a:cubicBezTo>
                        <a:pt x="25586" y="2596"/>
                        <a:pt x="25270" y="2280"/>
                        <a:pt x="25270" y="1906"/>
                      </a:cubicBezTo>
                      <a:cubicBezTo>
                        <a:pt x="25270" y="1636"/>
                        <a:pt x="25420" y="1396"/>
                        <a:pt x="25660" y="1276"/>
                      </a:cubicBezTo>
                      <a:lnTo>
                        <a:pt x="25660" y="1"/>
                      </a:lnTo>
                      <a:lnTo>
                        <a:pt x="22467" y="1"/>
                      </a:lnTo>
                      <a:lnTo>
                        <a:pt x="22271" y="1246"/>
                      </a:lnTo>
                      <a:cubicBezTo>
                        <a:pt x="22541" y="1350"/>
                        <a:pt x="22737" y="1606"/>
                        <a:pt x="22737" y="1906"/>
                      </a:cubicBezTo>
                      <a:cubicBezTo>
                        <a:pt x="22737" y="2280"/>
                        <a:pt x="22421" y="2596"/>
                        <a:pt x="22031" y="2596"/>
                      </a:cubicBezTo>
                      <a:cubicBezTo>
                        <a:pt x="21657" y="2596"/>
                        <a:pt x="21341" y="2280"/>
                        <a:pt x="21341" y="1906"/>
                      </a:cubicBezTo>
                      <a:cubicBezTo>
                        <a:pt x="21341" y="1636"/>
                        <a:pt x="21491" y="1396"/>
                        <a:pt x="21731" y="1276"/>
                      </a:cubicBezTo>
                      <a:lnTo>
                        <a:pt x="21731" y="1"/>
                      </a:lnTo>
                      <a:lnTo>
                        <a:pt x="18537" y="1"/>
                      </a:lnTo>
                      <a:lnTo>
                        <a:pt x="18342" y="1246"/>
                      </a:lnTo>
                      <a:cubicBezTo>
                        <a:pt x="18612" y="1350"/>
                        <a:pt x="18807" y="1606"/>
                        <a:pt x="18807" y="1906"/>
                      </a:cubicBezTo>
                      <a:cubicBezTo>
                        <a:pt x="18807" y="2280"/>
                        <a:pt x="18492" y="2596"/>
                        <a:pt x="18102" y="2596"/>
                      </a:cubicBezTo>
                      <a:cubicBezTo>
                        <a:pt x="17727" y="2596"/>
                        <a:pt x="17412" y="2280"/>
                        <a:pt x="17412" y="1906"/>
                      </a:cubicBezTo>
                      <a:cubicBezTo>
                        <a:pt x="17412" y="1636"/>
                        <a:pt x="17562" y="1396"/>
                        <a:pt x="17802" y="1276"/>
                      </a:cubicBezTo>
                      <a:lnTo>
                        <a:pt x="17802" y="1"/>
                      </a:lnTo>
                      <a:lnTo>
                        <a:pt x="14608" y="1"/>
                      </a:lnTo>
                      <a:lnTo>
                        <a:pt x="14413" y="1246"/>
                      </a:lnTo>
                      <a:cubicBezTo>
                        <a:pt x="14682" y="1350"/>
                        <a:pt x="14878" y="1606"/>
                        <a:pt x="14878" y="1906"/>
                      </a:cubicBezTo>
                      <a:cubicBezTo>
                        <a:pt x="14878" y="2280"/>
                        <a:pt x="14562" y="2596"/>
                        <a:pt x="14173" y="2596"/>
                      </a:cubicBezTo>
                      <a:cubicBezTo>
                        <a:pt x="13798" y="2596"/>
                        <a:pt x="13483" y="2280"/>
                        <a:pt x="13483" y="1906"/>
                      </a:cubicBezTo>
                      <a:cubicBezTo>
                        <a:pt x="13483" y="1636"/>
                        <a:pt x="13633" y="1396"/>
                        <a:pt x="13873" y="1276"/>
                      </a:cubicBezTo>
                      <a:lnTo>
                        <a:pt x="13873" y="1"/>
                      </a:lnTo>
                      <a:lnTo>
                        <a:pt x="10679" y="1"/>
                      </a:lnTo>
                      <a:lnTo>
                        <a:pt x="10483" y="1246"/>
                      </a:lnTo>
                      <a:cubicBezTo>
                        <a:pt x="10753" y="1350"/>
                        <a:pt x="10949" y="1606"/>
                        <a:pt x="10949" y="1906"/>
                      </a:cubicBezTo>
                      <a:cubicBezTo>
                        <a:pt x="10949" y="2280"/>
                        <a:pt x="10633" y="2596"/>
                        <a:pt x="10243" y="2596"/>
                      </a:cubicBezTo>
                      <a:cubicBezTo>
                        <a:pt x="9869" y="2596"/>
                        <a:pt x="9553" y="2280"/>
                        <a:pt x="9553" y="1906"/>
                      </a:cubicBezTo>
                      <a:cubicBezTo>
                        <a:pt x="9553" y="1636"/>
                        <a:pt x="9703" y="1396"/>
                        <a:pt x="9943" y="1276"/>
                      </a:cubicBezTo>
                      <a:lnTo>
                        <a:pt x="9943" y="1"/>
                      </a:lnTo>
                      <a:lnTo>
                        <a:pt x="6750" y="1"/>
                      </a:lnTo>
                      <a:lnTo>
                        <a:pt x="6554" y="1246"/>
                      </a:lnTo>
                      <a:cubicBezTo>
                        <a:pt x="6824" y="1350"/>
                        <a:pt x="7020" y="1606"/>
                        <a:pt x="7020" y="1906"/>
                      </a:cubicBezTo>
                      <a:cubicBezTo>
                        <a:pt x="7020" y="2280"/>
                        <a:pt x="6704" y="2596"/>
                        <a:pt x="6314" y="2596"/>
                      </a:cubicBezTo>
                      <a:cubicBezTo>
                        <a:pt x="5940" y="2596"/>
                        <a:pt x="5624" y="2280"/>
                        <a:pt x="5624" y="1906"/>
                      </a:cubicBezTo>
                      <a:cubicBezTo>
                        <a:pt x="5624" y="1636"/>
                        <a:pt x="5774" y="1396"/>
                        <a:pt x="6014" y="1276"/>
                      </a:cubicBezTo>
                      <a:lnTo>
                        <a:pt x="6014" y="1"/>
                      </a:lnTo>
                      <a:lnTo>
                        <a:pt x="2820" y="1"/>
                      </a:lnTo>
                      <a:lnTo>
                        <a:pt x="2625" y="1246"/>
                      </a:lnTo>
                      <a:cubicBezTo>
                        <a:pt x="2895" y="1350"/>
                        <a:pt x="3090" y="1606"/>
                        <a:pt x="3090" y="1906"/>
                      </a:cubicBezTo>
                      <a:cubicBezTo>
                        <a:pt x="3090" y="2280"/>
                        <a:pt x="2775" y="2596"/>
                        <a:pt x="2385" y="2596"/>
                      </a:cubicBezTo>
                      <a:cubicBezTo>
                        <a:pt x="2011" y="2596"/>
                        <a:pt x="1695" y="2280"/>
                        <a:pt x="1695" y="1906"/>
                      </a:cubicBezTo>
                      <a:cubicBezTo>
                        <a:pt x="1695" y="1636"/>
                        <a:pt x="1845" y="1396"/>
                        <a:pt x="2085" y="1276"/>
                      </a:cubicBezTo>
                      <a:lnTo>
                        <a:pt x="208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2006;p55"/>
                <p:cNvSpPr/>
                <p:nvPr/>
              </p:nvSpPr>
              <p:spPr>
                <a:xfrm>
                  <a:off x="6087600" y="2963156"/>
                  <a:ext cx="2565867" cy="1539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4" h="24087" extrusionOk="0">
                      <a:moveTo>
                        <a:pt x="1" y="1"/>
                      </a:moveTo>
                      <a:lnTo>
                        <a:pt x="1" y="23802"/>
                      </a:lnTo>
                      <a:lnTo>
                        <a:pt x="271" y="23966"/>
                      </a:lnTo>
                      <a:lnTo>
                        <a:pt x="691" y="23726"/>
                      </a:lnTo>
                      <a:lnTo>
                        <a:pt x="1125" y="23532"/>
                      </a:lnTo>
                      <a:lnTo>
                        <a:pt x="1575" y="23622"/>
                      </a:lnTo>
                      <a:lnTo>
                        <a:pt x="2071" y="24086"/>
                      </a:lnTo>
                      <a:lnTo>
                        <a:pt x="2460" y="23486"/>
                      </a:lnTo>
                      <a:lnTo>
                        <a:pt x="2955" y="24012"/>
                      </a:lnTo>
                      <a:lnTo>
                        <a:pt x="3375" y="23742"/>
                      </a:lnTo>
                      <a:lnTo>
                        <a:pt x="3795" y="23442"/>
                      </a:lnTo>
                      <a:lnTo>
                        <a:pt x="4215" y="23246"/>
                      </a:lnTo>
                      <a:lnTo>
                        <a:pt x="4680" y="23366"/>
                      </a:lnTo>
                      <a:lnTo>
                        <a:pt x="5114" y="23232"/>
                      </a:lnTo>
                      <a:lnTo>
                        <a:pt x="5594" y="23666"/>
                      </a:lnTo>
                      <a:lnTo>
                        <a:pt x="6030" y="23532"/>
                      </a:lnTo>
                      <a:lnTo>
                        <a:pt x="6494" y="23606"/>
                      </a:lnTo>
                      <a:lnTo>
                        <a:pt x="6884" y="23172"/>
                      </a:lnTo>
                      <a:lnTo>
                        <a:pt x="7364" y="23472"/>
                      </a:lnTo>
                      <a:lnTo>
                        <a:pt x="7739" y="22752"/>
                      </a:lnTo>
                      <a:lnTo>
                        <a:pt x="8234" y="23186"/>
                      </a:lnTo>
                      <a:lnTo>
                        <a:pt x="8684" y="23202"/>
                      </a:lnTo>
                      <a:lnTo>
                        <a:pt x="9104" y="23052"/>
                      </a:lnTo>
                      <a:lnTo>
                        <a:pt x="9539" y="22872"/>
                      </a:lnTo>
                      <a:lnTo>
                        <a:pt x="10019" y="23202"/>
                      </a:lnTo>
                      <a:lnTo>
                        <a:pt x="10453" y="23126"/>
                      </a:lnTo>
                      <a:lnTo>
                        <a:pt x="10843" y="22602"/>
                      </a:lnTo>
                      <a:lnTo>
                        <a:pt x="11293" y="22632"/>
                      </a:lnTo>
                      <a:lnTo>
                        <a:pt x="11759" y="22782"/>
                      </a:lnTo>
                      <a:lnTo>
                        <a:pt x="12179" y="22436"/>
                      </a:lnTo>
                      <a:lnTo>
                        <a:pt x="12628" y="22512"/>
                      </a:lnTo>
                      <a:lnTo>
                        <a:pt x="13093" y="22706"/>
                      </a:lnTo>
                      <a:lnTo>
                        <a:pt x="13528" y="22662"/>
                      </a:lnTo>
                      <a:lnTo>
                        <a:pt x="13963" y="22422"/>
                      </a:lnTo>
                      <a:lnTo>
                        <a:pt x="14413" y="22572"/>
                      </a:lnTo>
                      <a:lnTo>
                        <a:pt x="14848" y="22362"/>
                      </a:lnTo>
                      <a:lnTo>
                        <a:pt x="15298" y="22436"/>
                      </a:lnTo>
                      <a:lnTo>
                        <a:pt x="15718" y="22212"/>
                      </a:lnTo>
                      <a:lnTo>
                        <a:pt x="16168" y="22242"/>
                      </a:lnTo>
                      <a:lnTo>
                        <a:pt x="16588" y="21896"/>
                      </a:lnTo>
                      <a:lnTo>
                        <a:pt x="17068" y="22226"/>
                      </a:lnTo>
                      <a:lnTo>
                        <a:pt x="17458" y="21732"/>
                      </a:lnTo>
                      <a:lnTo>
                        <a:pt x="17937" y="22046"/>
                      </a:lnTo>
                      <a:lnTo>
                        <a:pt x="18402" y="22212"/>
                      </a:lnTo>
                      <a:lnTo>
                        <a:pt x="18807" y="21807"/>
                      </a:lnTo>
                      <a:lnTo>
                        <a:pt x="19272" y="22016"/>
                      </a:lnTo>
                      <a:lnTo>
                        <a:pt x="19721" y="22046"/>
                      </a:lnTo>
                      <a:lnTo>
                        <a:pt x="20111" y="21507"/>
                      </a:lnTo>
                      <a:lnTo>
                        <a:pt x="20591" y="21852"/>
                      </a:lnTo>
                      <a:lnTo>
                        <a:pt x="21027" y="21762"/>
                      </a:lnTo>
                      <a:lnTo>
                        <a:pt x="21431" y="21282"/>
                      </a:lnTo>
                      <a:lnTo>
                        <a:pt x="21881" y="21417"/>
                      </a:lnTo>
                      <a:lnTo>
                        <a:pt x="22331" y="21447"/>
                      </a:lnTo>
                      <a:lnTo>
                        <a:pt x="22796" y="21537"/>
                      </a:lnTo>
                      <a:lnTo>
                        <a:pt x="23261" y="21807"/>
                      </a:lnTo>
                      <a:lnTo>
                        <a:pt x="23681" y="21537"/>
                      </a:lnTo>
                      <a:lnTo>
                        <a:pt x="24116" y="21447"/>
                      </a:lnTo>
                      <a:lnTo>
                        <a:pt x="24596" y="21762"/>
                      </a:lnTo>
                      <a:lnTo>
                        <a:pt x="24970" y="21102"/>
                      </a:lnTo>
                      <a:lnTo>
                        <a:pt x="25390" y="20862"/>
                      </a:lnTo>
                      <a:lnTo>
                        <a:pt x="25856" y="20997"/>
                      </a:lnTo>
                      <a:lnTo>
                        <a:pt x="26290" y="20892"/>
                      </a:lnTo>
                      <a:lnTo>
                        <a:pt x="26800" y="21432"/>
                      </a:lnTo>
                      <a:lnTo>
                        <a:pt x="27236" y="21387"/>
                      </a:lnTo>
                      <a:lnTo>
                        <a:pt x="27670" y="21282"/>
                      </a:lnTo>
                      <a:lnTo>
                        <a:pt x="28105" y="21162"/>
                      </a:lnTo>
                      <a:lnTo>
                        <a:pt x="28540" y="21102"/>
                      </a:lnTo>
                      <a:lnTo>
                        <a:pt x="28945" y="20712"/>
                      </a:lnTo>
                      <a:lnTo>
                        <a:pt x="29410" y="20922"/>
                      </a:lnTo>
                      <a:lnTo>
                        <a:pt x="29875" y="21117"/>
                      </a:lnTo>
                      <a:lnTo>
                        <a:pt x="30279" y="20712"/>
                      </a:lnTo>
                      <a:lnTo>
                        <a:pt x="30759" y="21027"/>
                      </a:lnTo>
                      <a:lnTo>
                        <a:pt x="31195" y="20832"/>
                      </a:lnTo>
                      <a:lnTo>
                        <a:pt x="31645" y="20937"/>
                      </a:lnTo>
                      <a:lnTo>
                        <a:pt x="32049" y="20517"/>
                      </a:lnTo>
                      <a:lnTo>
                        <a:pt x="32529" y="20802"/>
                      </a:lnTo>
                      <a:lnTo>
                        <a:pt x="32905" y="20127"/>
                      </a:lnTo>
                      <a:lnTo>
                        <a:pt x="33384" y="20487"/>
                      </a:lnTo>
                      <a:lnTo>
                        <a:pt x="33804" y="20247"/>
                      </a:lnTo>
                      <a:lnTo>
                        <a:pt x="34239" y="20067"/>
                      </a:lnTo>
                      <a:lnTo>
                        <a:pt x="34689" y="20187"/>
                      </a:lnTo>
                      <a:lnTo>
                        <a:pt x="35154" y="20397"/>
                      </a:lnTo>
                      <a:lnTo>
                        <a:pt x="35558" y="19947"/>
                      </a:lnTo>
                      <a:lnTo>
                        <a:pt x="36008" y="20022"/>
                      </a:lnTo>
                      <a:lnTo>
                        <a:pt x="36488" y="20307"/>
                      </a:lnTo>
                      <a:lnTo>
                        <a:pt x="36924" y="20202"/>
                      </a:lnTo>
                      <a:lnTo>
                        <a:pt x="37344" y="19917"/>
                      </a:lnTo>
                      <a:lnTo>
                        <a:pt x="37778" y="19872"/>
                      </a:lnTo>
                      <a:lnTo>
                        <a:pt x="38228" y="19947"/>
                      </a:lnTo>
                      <a:lnTo>
                        <a:pt x="38648" y="19543"/>
                      </a:lnTo>
                      <a:lnTo>
                        <a:pt x="39128" y="19932"/>
                      </a:lnTo>
                      <a:lnTo>
                        <a:pt x="39533" y="19573"/>
                      </a:lnTo>
                      <a:lnTo>
                        <a:pt x="39998" y="19723"/>
                      </a:lnTo>
                      <a:lnTo>
                        <a:pt x="40133" y="19827"/>
                      </a:lnTo>
                      <a:lnTo>
                        <a:pt x="40133" y="1"/>
                      </a:lnTo>
                      <a:lnTo>
                        <a:pt x="38183" y="1"/>
                      </a:lnTo>
                      <a:lnTo>
                        <a:pt x="37988" y="1246"/>
                      </a:lnTo>
                      <a:cubicBezTo>
                        <a:pt x="38258" y="1350"/>
                        <a:pt x="38453" y="1606"/>
                        <a:pt x="38453" y="1906"/>
                      </a:cubicBezTo>
                      <a:cubicBezTo>
                        <a:pt x="38453" y="2280"/>
                        <a:pt x="38138" y="2596"/>
                        <a:pt x="37748" y="2596"/>
                      </a:cubicBezTo>
                      <a:cubicBezTo>
                        <a:pt x="37358" y="2596"/>
                        <a:pt x="37058" y="2280"/>
                        <a:pt x="37058" y="1906"/>
                      </a:cubicBezTo>
                      <a:cubicBezTo>
                        <a:pt x="37058" y="1636"/>
                        <a:pt x="37208" y="1396"/>
                        <a:pt x="37448" y="1276"/>
                      </a:cubicBezTo>
                      <a:lnTo>
                        <a:pt x="37448" y="1"/>
                      </a:lnTo>
                      <a:lnTo>
                        <a:pt x="34254" y="1"/>
                      </a:lnTo>
                      <a:lnTo>
                        <a:pt x="34059" y="1246"/>
                      </a:lnTo>
                      <a:cubicBezTo>
                        <a:pt x="34329" y="1350"/>
                        <a:pt x="34524" y="1606"/>
                        <a:pt x="34524" y="1906"/>
                      </a:cubicBezTo>
                      <a:cubicBezTo>
                        <a:pt x="34524" y="2280"/>
                        <a:pt x="34209" y="2596"/>
                        <a:pt x="33819" y="2596"/>
                      </a:cubicBezTo>
                      <a:cubicBezTo>
                        <a:pt x="33429" y="2596"/>
                        <a:pt x="33129" y="2280"/>
                        <a:pt x="33129" y="1906"/>
                      </a:cubicBezTo>
                      <a:cubicBezTo>
                        <a:pt x="33129" y="1636"/>
                        <a:pt x="33279" y="1396"/>
                        <a:pt x="33519" y="1276"/>
                      </a:cubicBezTo>
                      <a:lnTo>
                        <a:pt x="33519" y="1"/>
                      </a:lnTo>
                      <a:lnTo>
                        <a:pt x="30325" y="1"/>
                      </a:lnTo>
                      <a:lnTo>
                        <a:pt x="30129" y="1246"/>
                      </a:lnTo>
                      <a:cubicBezTo>
                        <a:pt x="30399" y="1350"/>
                        <a:pt x="30595" y="1606"/>
                        <a:pt x="30595" y="1906"/>
                      </a:cubicBezTo>
                      <a:cubicBezTo>
                        <a:pt x="30595" y="2280"/>
                        <a:pt x="30279" y="2596"/>
                        <a:pt x="29890" y="2596"/>
                      </a:cubicBezTo>
                      <a:cubicBezTo>
                        <a:pt x="29515" y="2596"/>
                        <a:pt x="29200" y="2280"/>
                        <a:pt x="29200" y="1906"/>
                      </a:cubicBezTo>
                      <a:cubicBezTo>
                        <a:pt x="29200" y="1636"/>
                        <a:pt x="29350" y="1396"/>
                        <a:pt x="29590" y="1276"/>
                      </a:cubicBezTo>
                      <a:lnTo>
                        <a:pt x="29590" y="1"/>
                      </a:lnTo>
                      <a:lnTo>
                        <a:pt x="26396" y="1"/>
                      </a:lnTo>
                      <a:lnTo>
                        <a:pt x="26200" y="1246"/>
                      </a:lnTo>
                      <a:cubicBezTo>
                        <a:pt x="26470" y="1350"/>
                        <a:pt x="26666" y="1606"/>
                        <a:pt x="26666" y="1906"/>
                      </a:cubicBezTo>
                      <a:cubicBezTo>
                        <a:pt x="26666" y="2280"/>
                        <a:pt x="26350" y="2596"/>
                        <a:pt x="25960" y="2596"/>
                      </a:cubicBezTo>
                      <a:cubicBezTo>
                        <a:pt x="25586" y="2596"/>
                        <a:pt x="25270" y="2280"/>
                        <a:pt x="25270" y="1906"/>
                      </a:cubicBezTo>
                      <a:cubicBezTo>
                        <a:pt x="25270" y="1636"/>
                        <a:pt x="25420" y="1396"/>
                        <a:pt x="25660" y="1276"/>
                      </a:cubicBezTo>
                      <a:lnTo>
                        <a:pt x="25660" y="1"/>
                      </a:lnTo>
                      <a:lnTo>
                        <a:pt x="22467" y="1"/>
                      </a:lnTo>
                      <a:lnTo>
                        <a:pt x="22271" y="1246"/>
                      </a:lnTo>
                      <a:cubicBezTo>
                        <a:pt x="22541" y="1350"/>
                        <a:pt x="22737" y="1606"/>
                        <a:pt x="22737" y="1906"/>
                      </a:cubicBezTo>
                      <a:cubicBezTo>
                        <a:pt x="22737" y="2280"/>
                        <a:pt x="22421" y="2596"/>
                        <a:pt x="22031" y="2596"/>
                      </a:cubicBezTo>
                      <a:cubicBezTo>
                        <a:pt x="21657" y="2596"/>
                        <a:pt x="21341" y="2280"/>
                        <a:pt x="21341" y="1906"/>
                      </a:cubicBezTo>
                      <a:cubicBezTo>
                        <a:pt x="21341" y="1636"/>
                        <a:pt x="21491" y="1396"/>
                        <a:pt x="21731" y="1276"/>
                      </a:cubicBezTo>
                      <a:lnTo>
                        <a:pt x="21731" y="1"/>
                      </a:lnTo>
                      <a:lnTo>
                        <a:pt x="18537" y="1"/>
                      </a:lnTo>
                      <a:lnTo>
                        <a:pt x="18342" y="1246"/>
                      </a:lnTo>
                      <a:cubicBezTo>
                        <a:pt x="18612" y="1350"/>
                        <a:pt x="18807" y="1606"/>
                        <a:pt x="18807" y="1906"/>
                      </a:cubicBezTo>
                      <a:cubicBezTo>
                        <a:pt x="18807" y="2280"/>
                        <a:pt x="18492" y="2596"/>
                        <a:pt x="18102" y="2596"/>
                      </a:cubicBezTo>
                      <a:cubicBezTo>
                        <a:pt x="17727" y="2596"/>
                        <a:pt x="17412" y="2280"/>
                        <a:pt x="17412" y="1906"/>
                      </a:cubicBezTo>
                      <a:cubicBezTo>
                        <a:pt x="17412" y="1636"/>
                        <a:pt x="17562" y="1396"/>
                        <a:pt x="17802" y="1276"/>
                      </a:cubicBezTo>
                      <a:lnTo>
                        <a:pt x="17802" y="1"/>
                      </a:lnTo>
                      <a:lnTo>
                        <a:pt x="14608" y="1"/>
                      </a:lnTo>
                      <a:lnTo>
                        <a:pt x="14413" y="1246"/>
                      </a:lnTo>
                      <a:cubicBezTo>
                        <a:pt x="14682" y="1350"/>
                        <a:pt x="14878" y="1606"/>
                        <a:pt x="14878" y="1906"/>
                      </a:cubicBezTo>
                      <a:cubicBezTo>
                        <a:pt x="14878" y="2280"/>
                        <a:pt x="14562" y="2596"/>
                        <a:pt x="14173" y="2596"/>
                      </a:cubicBezTo>
                      <a:cubicBezTo>
                        <a:pt x="13798" y="2596"/>
                        <a:pt x="13483" y="2280"/>
                        <a:pt x="13483" y="1906"/>
                      </a:cubicBezTo>
                      <a:cubicBezTo>
                        <a:pt x="13483" y="1636"/>
                        <a:pt x="13633" y="1396"/>
                        <a:pt x="13873" y="1276"/>
                      </a:cubicBezTo>
                      <a:lnTo>
                        <a:pt x="13873" y="1"/>
                      </a:lnTo>
                      <a:lnTo>
                        <a:pt x="10679" y="1"/>
                      </a:lnTo>
                      <a:lnTo>
                        <a:pt x="10483" y="1246"/>
                      </a:lnTo>
                      <a:cubicBezTo>
                        <a:pt x="10753" y="1350"/>
                        <a:pt x="10949" y="1606"/>
                        <a:pt x="10949" y="1906"/>
                      </a:cubicBezTo>
                      <a:cubicBezTo>
                        <a:pt x="10949" y="2280"/>
                        <a:pt x="10633" y="2596"/>
                        <a:pt x="10243" y="2596"/>
                      </a:cubicBezTo>
                      <a:cubicBezTo>
                        <a:pt x="9869" y="2596"/>
                        <a:pt x="9553" y="2280"/>
                        <a:pt x="9553" y="1906"/>
                      </a:cubicBezTo>
                      <a:cubicBezTo>
                        <a:pt x="9553" y="1636"/>
                        <a:pt x="9703" y="1396"/>
                        <a:pt x="9943" y="1276"/>
                      </a:cubicBezTo>
                      <a:lnTo>
                        <a:pt x="9943" y="1"/>
                      </a:lnTo>
                      <a:lnTo>
                        <a:pt x="6750" y="1"/>
                      </a:lnTo>
                      <a:lnTo>
                        <a:pt x="6554" y="1246"/>
                      </a:lnTo>
                      <a:cubicBezTo>
                        <a:pt x="6824" y="1350"/>
                        <a:pt x="7020" y="1606"/>
                        <a:pt x="7020" y="1906"/>
                      </a:cubicBezTo>
                      <a:cubicBezTo>
                        <a:pt x="7020" y="2280"/>
                        <a:pt x="6704" y="2596"/>
                        <a:pt x="6314" y="2596"/>
                      </a:cubicBezTo>
                      <a:cubicBezTo>
                        <a:pt x="5940" y="2596"/>
                        <a:pt x="5624" y="2280"/>
                        <a:pt x="5624" y="1906"/>
                      </a:cubicBezTo>
                      <a:cubicBezTo>
                        <a:pt x="5624" y="1636"/>
                        <a:pt x="5774" y="1396"/>
                        <a:pt x="6014" y="1276"/>
                      </a:cubicBezTo>
                      <a:lnTo>
                        <a:pt x="6014" y="1"/>
                      </a:lnTo>
                      <a:lnTo>
                        <a:pt x="2820" y="1"/>
                      </a:lnTo>
                      <a:lnTo>
                        <a:pt x="2625" y="1246"/>
                      </a:lnTo>
                      <a:cubicBezTo>
                        <a:pt x="2895" y="1350"/>
                        <a:pt x="3090" y="1606"/>
                        <a:pt x="3090" y="1906"/>
                      </a:cubicBezTo>
                      <a:cubicBezTo>
                        <a:pt x="3090" y="2280"/>
                        <a:pt x="2775" y="2596"/>
                        <a:pt x="2385" y="2596"/>
                      </a:cubicBezTo>
                      <a:cubicBezTo>
                        <a:pt x="2011" y="2596"/>
                        <a:pt x="1695" y="2280"/>
                        <a:pt x="1695" y="1906"/>
                      </a:cubicBezTo>
                      <a:cubicBezTo>
                        <a:pt x="1695" y="1636"/>
                        <a:pt x="1845" y="1396"/>
                        <a:pt x="2085" y="1276"/>
                      </a:cubicBezTo>
                      <a:lnTo>
                        <a:pt x="208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2007;p55"/>
                <p:cNvSpPr/>
                <p:nvPr/>
              </p:nvSpPr>
              <p:spPr>
                <a:xfrm>
                  <a:off x="6087600" y="2281425"/>
                  <a:ext cx="2565900" cy="17811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" name="Google Shape;2009;p55"/>
              <p:cNvGrpSpPr/>
              <p:nvPr/>
            </p:nvGrpSpPr>
            <p:grpSpPr>
              <a:xfrm>
                <a:off x="5915818" y="2162347"/>
                <a:ext cx="819414" cy="818813"/>
                <a:chOff x="186275" y="1898162"/>
                <a:chExt cx="1348163" cy="1347175"/>
              </a:xfrm>
            </p:grpSpPr>
            <p:sp>
              <p:nvSpPr>
                <p:cNvPr id="85" name="Google Shape;2010;p55"/>
                <p:cNvSpPr/>
                <p:nvPr/>
              </p:nvSpPr>
              <p:spPr>
                <a:xfrm>
                  <a:off x="186275" y="1898162"/>
                  <a:ext cx="1348163" cy="134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2" h="21806" extrusionOk="0">
                      <a:moveTo>
                        <a:pt x="10904" y="0"/>
                      </a:moveTo>
                      <a:cubicBezTo>
                        <a:pt x="4889" y="0"/>
                        <a:pt x="0" y="4875"/>
                        <a:pt x="0" y="10904"/>
                      </a:cubicBezTo>
                      <a:cubicBezTo>
                        <a:pt x="0" y="16917"/>
                        <a:pt x="4889" y="21806"/>
                        <a:pt x="10904" y="21806"/>
                      </a:cubicBezTo>
                      <a:cubicBezTo>
                        <a:pt x="16933" y="21806"/>
                        <a:pt x="21822" y="16917"/>
                        <a:pt x="21822" y="10904"/>
                      </a:cubicBezTo>
                      <a:cubicBezTo>
                        <a:pt x="21822" y="4875"/>
                        <a:pt x="16933" y="0"/>
                        <a:pt x="109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2011;p55"/>
                <p:cNvSpPr/>
                <p:nvPr/>
              </p:nvSpPr>
              <p:spPr>
                <a:xfrm>
                  <a:off x="268752" y="1979652"/>
                  <a:ext cx="1183211" cy="118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2" h="19153" extrusionOk="0">
                      <a:moveTo>
                        <a:pt x="9569" y="181"/>
                      </a:moveTo>
                      <a:cubicBezTo>
                        <a:pt x="10843" y="181"/>
                        <a:pt x="12073" y="436"/>
                        <a:pt x="13228" y="931"/>
                      </a:cubicBezTo>
                      <a:cubicBezTo>
                        <a:pt x="14352" y="1396"/>
                        <a:pt x="15358" y="2071"/>
                        <a:pt x="16212" y="2940"/>
                      </a:cubicBezTo>
                      <a:cubicBezTo>
                        <a:pt x="17082" y="3796"/>
                        <a:pt x="17757" y="4800"/>
                        <a:pt x="18237" y="5925"/>
                      </a:cubicBezTo>
                      <a:cubicBezTo>
                        <a:pt x="18717" y="7080"/>
                        <a:pt x="18971" y="8309"/>
                        <a:pt x="18971" y="9585"/>
                      </a:cubicBezTo>
                      <a:cubicBezTo>
                        <a:pt x="18971" y="10844"/>
                        <a:pt x="18717" y="12074"/>
                        <a:pt x="18237" y="13244"/>
                      </a:cubicBezTo>
                      <a:cubicBezTo>
                        <a:pt x="17757" y="14354"/>
                        <a:pt x="17082" y="15358"/>
                        <a:pt x="16212" y="16228"/>
                      </a:cubicBezTo>
                      <a:cubicBezTo>
                        <a:pt x="15358" y="17083"/>
                        <a:pt x="14352" y="17757"/>
                        <a:pt x="13228" y="18237"/>
                      </a:cubicBezTo>
                      <a:cubicBezTo>
                        <a:pt x="12073" y="18733"/>
                        <a:pt x="10843" y="18973"/>
                        <a:pt x="9569" y="18973"/>
                      </a:cubicBezTo>
                      <a:cubicBezTo>
                        <a:pt x="8309" y="18973"/>
                        <a:pt x="7079" y="18733"/>
                        <a:pt x="5924" y="18237"/>
                      </a:cubicBezTo>
                      <a:cubicBezTo>
                        <a:pt x="4800" y="17757"/>
                        <a:pt x="3794" y="17083"/>
                        <a:pt x="2940" y="16228"/>
                      </a:cubicBezTo>
                      <a:cubicBezTo>
                        <a:pt x="2070" y="15358"/>
                        <a:pt x="1395" y="14354"/>
                        <a:pt x="915" y="13244"/>
                      </a:cubicBezTo>
                      <a:cubicBezTo>
                        <a:pt x="435" y="12074"/>
                        <a:pt x="181" y="10844"/>
                        <a:pt x="181" y="9585"/>
                      </a:cubicBezTo>
                      <a:cubicBezTo>
                        <a:pt x="181" y="8309"/>
                        <a:pt x="435" y="7080"/>
                        <a:pt x="915" y="5925"/>
                      </a:cubicBezTo>
                      <a:cubicBezTo>
                        <a:pt x="1395" y="4800"/>
                        <a:pt x="2070" y="3796"/>
                        <a:pt x="2940" y="2940"/>
                      </a:cubicBezTo>
                      <a:cubicBezTo>
                        <a:pt x="3794" y="2071"/>
                        <a:pt x="4800" y="1396"/>
                        <a:pt x="5924" y="931"/>
                      </a:cubicBezTo>
                      <a:cubicBezTo>
                        <a:pt x="7079" y="436"/>
                        <a:pt x="8309" y="181"/>
                        <a:pt x="9569" y="181"/>
                      </a:cubicBezTo>
                      <a:close/>
                      <a:moveTo>
                        <a:pt x="9569" y="1"/>
                      </a:moveTo>
                      <a:cubicBezTo>
                        <a:pt x="8279" y="1"/>
                        <a:pt x="7034" y="256"/>
                        <a:pt x="5850" y="766"/>
                      </a:cubicBezTo>
                      <a:cubicBezTo>
                        <a:pt x="4710" y="1246"/>
                        <a:pt x="3690" y="1936"/>
                        <a:pt x="2805" y="2806"/>
                      </a:cubicBezTo>
                      <a:cubicBezTo>
                        <a:pt x="1920" y="3690"/>
                        <a:pt x="1230" y="4710"/>
                        <a:pt x="751" y="5850"/>
                      </a:cubicBezTo>
                      <a:cubicBezTo>
                        <a:pt x="255" y="7035"/>
                        <a:pt x="1" y="8295"/>
                        <a:pt x="1" y="9585"/>
                      </a:cubicBezTo>
                      <a:cubicBezTo>
                        <a:pt x="1" y="10874"/>
                        <a:pt x="255" y="12134"/>
                        <a:pt x="751" y="13304"/>
                      </a:cubicBezTo>
                      <a:cubicBezTo>
                        <a:pt x="1230" y="14444"/>
                        <a:pt x="1920" y="15478"/>
                        <a:pt x="2805" y="16348"/>
                      </a:cubicBezTo>
                      <a:cubicBezTo>
                        <a:pt x="3690" y="17233"/>
                        <a:pt x="4710" y="17923"/>
                        <a:pt x="5850" y="18403"/>
                      </a:cubicBezTo>
                      <a:cubicBezTo>
                        <a:pt x="7034" y="18897"/>
                        <a:pt x="8279" y="19153"/>
                        <a:pt x="9569" y="19153"/>
                      </a:cubicBezTo>
                      <a:cubicBezTo>
                        <a:pt x="10873" y="19153"/>
                        <a:pt x="12118" y="18897"/>
                        <a:pt x="13302" y="18403"/>
                      </a:cubicBezTo>
                      <a:cubicBezTo>
                        <a:pt x="14442" y="17923"/>
                        <a:pt x="15462" y="17233"/>
                        <a:pt x="16348" y="16348"/>
                      </a:cubicBezTo>
                      <a:cubicBezTo>
                        <a:pt x="17217" y="15478"/>
                        <a:pt x="17907" y="14444"/>
                        <a:pt x="18402" y="13304"/>
                      </a:cubicBezTo>
                      <a:cubicBezTo>
                        <a:pt x="18897" y="12134"/>
                        <a:pt x="19151" y="10874"/>
                        <a:pt x="19151" y="9585"/>
                      </a:cubicBezTo>
                      <a:cubicBezTo>
                        <a:pt x="19151" y="8295"/>
                        <a:pt x="18897" y="7035"/>
                        <a:pt x="18402" y="5850"/>
                      </a:cubicBezTo>
                      <a:cubicBezTo>
                        <a:pt x="17907" y="4710"/>
                        <a:pt x="17217" y="3690"/>
                        <a:pt x="16348" y="2806"/>
                      </a:cubicBezTo>
                      <a:cubicBezTo>
                        <a:pt x="15462" y="1936"/>
                        <a:pt x="14442" y="1246"/>
                        <a:pt x="13302" y="766"/>
                      </a:cubicBezTo>
                      <a:cubicBezTo>
                        <a:pt x="12118" y="256"/>
                        <a:pt x="10873" y="1"/>
                        <a:pt x="95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83" name="圖片 8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51" y="3045827"/>
                <a:ext cx="2274005" cy="652329"/>
              </a:xfrm>
              <a:prstGeom prst="rect">
                <a:avLst/>
              </a:prstGeom>
            </p:spPr>
          </p:pic>
          <p:pic>
            <p:nvPicPr>
              <p:cNvPr id="84" name="圖片 8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990" y="2143685"/>
                <a:ext cx="1201016" cy="969348"/>
              </a:xfrm>
              <a:prstGeom prst="rect">
                <a:avLst/>
              </a:prstGeom>
            </p:spPr>
          </p:pic>
        </p:grpSp>
        <p:grpSp>
          <p:nvGrpSpPr>
            <p:cNvPr id="59" name="群組 58"/>
            <p:cNvGrpSpPr/>
            <p:nvPr/>
          </p:nvGrpSpPr>
          <p:grpSpPr>
            <a:xfrm>
              <a:off x="7175015" y="2162347"/>
              <a:ext cx="854557" cy="818813"/>
              <a:chOff x="7175015" y="2162347"/>
              <a:chExt cx="854557" cy="818813"/>
            </a:xfrm>
          </p:grpSpPr>
          <p:grpSp>
            <p:nvGrpSpPr>
              <p:cNvPr id="60" name="Google Shape;2026;p55"/>
              <p:cNvGrpSpPr/>
              <p:nvPr/>
            </p:nvGrpSpPr>
            <p:grpSpPr>
              <a:xfrm>
                <a:off x="7199732" y="2162347"/>
                <a:ext cx="819414" cy="818813"/>
                <a:chOff x="186275" y="1898162"/>
                <a:chExt cx="1348163" cy="1347175"/>
              </a:xfrm>
            </p:grpSpPr>
            <p:sp>
              <p:nvSpPr>
                <p:cNvPr id="62" name="Google Shape;2027;p55"/>
                <p:cNvSpPr/>
                <p:nvPr/>
              </p:nvSpPr>
              <p:spPr>
                <a:xfrm>
                  <a:off x="186275" y="1898162"/>
                  <a:ext cx="1348163" cy="134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2" h="21806" extrusionOk="0">
                      <a:moveTo>
                        <a:pt x="10904" y="0"/>
                      </a:moveTo>
                      <a:cubicBezTo>
                        <a:pt x="4889" y="0"/>
                        <a:pt x="0" y="4875"/>
                        <a:pt x="0" y="10904"/>
                      </a:cubicBezTo>
                      <a:cubicBezTo>
                        <a:pt x="0" y="16917"/>
                        <a:pt x="4889" y="21806"/>
                        <a:pt x="10904" y="21806"/>
                      </a:cubicBezTo>
                      <a:cubicBezTo>
                        <a:pt x="16933" y="21806"/>
                        <a:pt x="21822" y="16917"/>
                        <a:pt x="21822" y="10904"/>
                      </a:cubicBezTo>
                      <a:cubicBezTo>
                        <a:pt x="21822" y="4875"/>
                        <a:pt x="16933" y="0"/>
                        <a:pt x="109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028;p55"/>
                <p:cNvSpPr/>
                <p:nvPr/>
              </p:nvSpPr>
              <p:spPr>
                <a:xfrm>
                  <a:off x="268752" y="1979652"/>
                  <a:ext cx="1183211" cy="118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2" h="19153" extrusionOk="0">
                      <a:moveTo>
                        <a:pt x="9569" y="181"/>
                      </a:moveTo>
                      <a:cubicBezTo>
                        <a:pt x="10843" y="181"/>
                        <a:pt x="12073" y="436"/>
                        <a:pt x="13228" y="931"/>
                      </a:cubicBezTo>
                      <a:cubicBezTo>
                        <a:pt x="14352" y="1396"/>
                        <a:pt x="15358" y="2071"/>
                        <a:pt x="16212" y="2940"/>
                      </a:cubicBezTo>
                      <a:cubicBezTo>
                        <a:pt x="17082" y="3796"/>
                        <a:pt x="17757" y="4800"/>
                        <a:pt x="18237" y="5925"/>
                      </a:cubicBezTo>
                      <a:cubicBezTo>
                        <a:pt x="18717" y="7080"/>
                        <a:pt x="18971" y="8309"/>
                        <a:pt x="18971" y="9585"/>
                      </a:cubicBezTo>
                      <a:cubicBezTo>
                        <a:pt x="18971" y="10844"/>
                        <a:pt x="18717" y="12074"/>
                        <a:pt x="18237" y="13244"/>
                      </a:cubicBezTo>
                      <a:cubicBezTo>
                        <a:pt x="17757" y="14354"/>
                        <a:pt x="17082" y="15358"/>
                        <a:pt x="16212" y="16228"/>
                      </a:cubicBezTo>
                      <a:cubicBezTo>
                        <a:pt x="15358" y="17083"/>
                        <a:pt x="14352" y="17757"/>
                        <a:pt x="13228" y="18237"/>
                      </a:cubicBezTo>
                      <a:cubicBezTo>
                        <a:pt x="12073" y="18733"/>
                        <a:pt x="10843" y="18973"/>
                        <a:pt x="9569" y="18973"/>
                      </a:cubicBezTo>
                      <a:cubicBezTo>
                        <a:pt x="8309" y="18973"/>
                        <a:pt x="7079" y="18733"/>
                        <a:pt x="5924" y="18237"/>
                      </a:cubicBezTo>
                      <a:cubicBezTo>
                        <a:pt x="4800" y="17757"/>
                        <a:pt x="3794" y="17083"/>
                        <a:pt x="2940" y="16228"/>
                      </a:cubicBezTo>
                      <a:cubicBezTo>
                        <a:pt x="2070" y="15358"/>
                        <a:pt x="1395" y="14354"/>
                        <a:pt x="915" y="13244"/>
                      </a:cubicBezTo>
                      <a:cubicBezTo>
                        <a:pt x="435" y="12074"/>
                        <a:pt x="181" y="10844"/>
                        <a:pt x="181" y="9585"/>
                      </a:cubicBezTo>
                      <a:cubicBezTo>
                        <a:pt x="181" y="8309"/>
                        <a:pt x="435" y="7080"/>
                        <a:pt x="915" y="5925"/>
                      </a:cubicBezTo>
                      <a:cubicBezTo>
                        <a:pt x="1395" y="4800"/>
                        <a:pt x="2070" y="3796"/>
                        <a:pt x="2940" y="2940"/>
                      </a:cubicBezTo>
                      <a:cubicBezTo>
                        <a:pt x="3794" y="2071"/>
                        <a:pt x="4800" y="1396"/>
                        <a:pt x="5924" y="931"/>
                      </a:cubicBezTo>
                      <a:cubicBezTo>
                        <a:pt x="7079" y="436"/>
                        <a:pt x="8309" y="181"/>
                        <a:pt x="9569" y="181"/>
                      </a:cubicBezTo>
                      <a:close/>
                      <a:moveTo>
                        <a:pt x="9569" y="1"/>
                      </a:moveTo>
                      <a:cubicBezTo>
                        <a:pt x="8279" y="1"/>
                        <a:pt x="7034" y="256"/>
                        <a:pt x="5850" y="766"/>
                      </a:cubicBezTo>
                      <a:cubicBezTo>
                        <a:pt x="4710" y="1246"/>
                        <a:pt x="3690" y="1936"/>
                        <a:pt x="2805" y="2806"/>
                      </a:cubicBezTo>
                      <a:cubicBezTo>
                        <a:pt x="1920" y="3690"/>
                        <a:pt x="1230" y="4710"/>
                        <a:pt x="751" y="5850"/>
                      </a:cubicBezTo>
                      <a:cubicBezTo>
                        <a:pt x="255" y="7035"/>
                        <a:pt x="1" y="8295"/>
                        <a:pt x="1" y="9585"/>
                      </a:cubicBezTo>
                      <a:cubicBezTo>
                        <a:pt x="1" y="10874"/>
                        <a:pt x="255" y="12134"/>
                        <a:pt x="751" y="13304"/>
                      </a:cubicBezTo>
                      <a:cubicBezTo>
                        <a:pt x="1230" y="14444"/>
                        <a:pt x="1920" y="15478"/>
                        <a:pt x="2805" y="16348"/>
                      </a:cubicBezTo>
                      <a:cubicBezTo>
                        <a:pt x="3690" y="17233"/>
                        <a:pt x="4710" y="17923"/>
                        <a:pt x="5850" y="18403"/>
                      </a:cubicBezTo>
                      <a:cubicBezTo>
                        <a:pt x="7034" y="18897"/>
                        <a:pt x="8279" y="19153"/>
                        <a:pt x="9569" y="19153"/>
                      </a:cubicBezTo>
                      <a:cubicBezTo>
                        <a:pt x="10873" y="19153"/>
                        <a:pt x="12118" y="18897"/>
                        <a:pt x="13302" y="18403"/>
                      </a:cubicBezTo>
                      <a:cubicBezTo>
                        <a:pt x="14442" y="17923"/>
                        <a:pt x="15462" y="17233"/>
                        <a:pt x="16348" y="16348"/>
                      </a:cubicBezTo>
                      <a:cubicBezTo>
                        <a:pt x="17217" y="15478"/>
                        <a:pt x="17907" y="14444"/>
                        <a:pt x="18402" y="13304"/>
                      </a:cubicBezTo>
                      <a:cubicBezTo>
                        <a:pt x="18897" y="12134"/>
                        <a:pt x="19151" y="10874"/>
                        <a:pt x="19151" y="9585"/>
                      </a:cubicBezTo>
                      <a:cubicBezTo>
                        <a:pt x="19151" y="8295"/>
                        <a:pt x="18897" y="7035"/>
                        <a:pt x="18402" y="5850"/>
                      </a:cubicBezTo>
                      <a:cubicBezTo>
                        <a:pt x="17907" y="4710"/>
                        <a:pt x="17217" y="3690"/>
                        <a:pt x="16348" y="2806"/>
                      </a:cubicBezTo>
                      <a:cubicBezTo>
                        <a:pt x="15462" y="1936"/>
                        <a:pt x="14442" y="1246"/>
                        <a:pt x="13302" y="766"/>
                      </a:cubicBezTo>
                      <a:cubicBezTo>
                        <a:pt x="12118" y="256"/>
                        <a:pt x="10873" y="1"/>
                        <a:pt x="95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" name="Google Shape;434;p36"/>
              <p:cNvSpPr txBox="1">
                <a:spLocks/>
              </p:cNvSpPr>
              <p:nvPr/>
            </p:nvSpPr>
            <p:spPr>
              <a:xfrm>
                <a:off x="7175015" y="2211877"/>
                <a:ext cx="854557" cy="710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Bellefair"/>
                  <a:buNone/>
                  <a:defRPr sz="3200" b="0" i="0" u="none" strike="noStrike" cap="none">
                    <a:solidFill>
                      <a:schemeClr val="dk1"/>
                    </a:solidFill>
                    <a:latin typeface="Bellefair"/>
                    <a:ea typeface="Bellefair"/>
                    <a:cs typeface="Bellefair"/>
                    <a:sym typeface="Bellefair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l"/>
                <a:r>
                  <a:rPr lang="en" sz="4000" dirty="0" smtClean="0">
                    <a:solidFill>
                      <a:srgbClr val="E7E3DA"/>
                    </a:solidFill>
                    <a:latin typeface="Broadway" panose="04040905080B02020502" pitchFamily="82" charset="0"/>
                  </a:rPr>
                  <a:t>03</a:t>
                </a:r>
                <a:endParaRPr lang="en" sz="4000" dirty="0">
                  <a:solidFill>
                    <a:srgbClr val="E7E3DA"/>
                  </a:solidFill>
                  <a:latin typeface="Broadway" panose="04040905080B02020502" pitchFamily="82" charset="0"/>
                </a:endParaRPr>
              </a:p>
            </p:txBody>
          </p:sp>
        </p:grpSp>
      </p:grpSp>
      <p:sp>
        <p:nvSpPr>
          <p:cNvPr id="2016" name="Google Shape;2016;p55"/>
          <p:cNvSpPr/>
          <p:nvPr/>
        </p:nvSpPr>
        <p:spPr>
          <a:xfrm>
            <a:off x="5508551" y="1723076"/>
            <a:ext cx="186108" cy="451619"/>
          </a:xfrm>
          <a:custGeom>
            <a:avLst/>
            <a:gdLst/>
            <a:ahLst/>
            <a:cxnLst/>
            <a:rect l="l" t="t" r="r" b="b"/>
            <a:pathLst>
              <a:path w="2911" h="7064" extrusionOk="0">
                <a:moveTo>
                  <a:pt x="1455" y="1"/>
                </a:moveTo>
                <a:cubicBezTo>
                  <a:pt x="645" y="1"/>
                  <a:pt x="1" y="661"/>
                  <a:pt x="1" y="1455"/>
                </a:cubicBezTo>
                <a:lnTo>
                  <a:pt x="1" y="1650"/>
                </a:lnTo>
                <a:lnTo>
                  <a:pt x="315" y="1650"/>
                </a:lnTo>
                <a:lnTo>
                  <a:pt x="315" y="1455"/>
                </a:lnTo>
                <a:cubicBezTo>
                  <a:pt x="315" y="841"/>
                  <a:pt x="825" y="331"/>
                  <a:pt x="1455" y="331"/>
                </a:cubicBezTo>
                <a:cubicBezTo>
                  <a:pt x="2070" y="331"/>
                  <a:pt x="2580" y="841"/>
                  <a:pt x="2580" y="1455"/>
                </a:cubicBezTo>
                <a:lnTo>
                  <a:pt x="2580" y="6150"/>
                </a:lnTo>
                <a:cubicBezTo>
                  <a:pt x="2580" y="6480"/>
                  <a:pt x="2310" y="6734"/>
                  <a:pt x="1995" y="6734"/>
                </a:cubicBezTo>
                <a:lnTo>
                  <a:pt x="1845" y="6734"/>
                </a:lnTo>
                <a:cubicBezTo>
                  <a:pt x="1515" y="6734"/>
                  <a:pt x="1261" y="6480"/>
                  <a:pt x="1261" y="6150"/>
                </a:cubicBezTo>
                <a:lnTo>
                  <a:pt x="1261" y="2115"/>
                </a:lnTo>
                <a:cubicBezTo>
                  <a:pt x="1261" y="2025"/>
                  <a:pt x="1185" y="1950"/>
                  <a:pt x="1095" y="1950"/>
                </a:cubicBezTo>
                <a:cubicBezTo>
                  <a:pt x="1005" y="1950"/>
                  <a:pt x="931" y="2025"/>
                  <a:pt x="931" y="2115"/>
                </a:cubicBezTo>
                <a:lnTo>
                  <a:pt x="931" y="6150"/>
                </a:lnTo>
                <a:cubicBezTo>
                  <a:pt x="931" y="6659"/>
                  <a:pt x="1335" y="7064"/>
                  <a:pt x="1845" y="7064"/>
                </a:cubicBezTo>
                <a:lnTo>
                  <a:pt x="1995" y="7064"/>
                </a:lnTo>
                <a:cubicBezTo>
                  <a:pt x="2490" y="7064"/>
                  <a:pt x="2910" y="6659"/>
                  <a:pt x="2910" y="6150"/>
                </a:cubicBezTo>
                <a:lnTo>
                  <a:pt x="2910" y="1455"/>
                </a:lnTo>
                <a:cubicBezTo>
                  <a:pt x="2910" y="661"/>
                  <a:pt x="2250" y="1"/>
                  <a:pt x="1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016;p55"/>
          <p:cNvSpPr/>
          <p:nvPr/>
        </p:nvSpPr>
        <p:spPr>
          <a:xfrm>
            <a:off x="8485822" y="1719041"/>
            <a:ext cx="186108" cy="451619"/>
          </a:xfrm>
          <a:custGeom>
            <a:avLst/>
            <a:gdLst/>
            <a:ahLst/>
            <a:cxnLst/>
            <a:rect l="l" t="t" r="r" b="b"/>
            <a:pathLst>
              <a:path w="2911" h="7064" extrusionOk="0">
                <a:moveTo>
                  <a:pt x="1455" y="1"/>
                </a:moveTo>
                <a:cubicBezTo>
                  <a:pt x="645" y="1"/>
                  <a:pt x="1" y="661"/>
                  <a:pt x="1" y="1455"/>
                </a:cubicBezTo>
                <a:lnTo>
                  <a:pt x="1" y="1650"/>
                </a:lnTo>
                <a:lnTo>
                  <a:pt x="315" y="1650"/>
                </a:lnTo>
                <a:lnTo>
                  <a:pt x="315" y="1455"/>
                </a:lnTo>
                <a:cubicBezTo>
                  <a:pt x="315" y="841"/>
                  <a:pt x="825" y="331"/>
                  <a:pt x="1455" y="331"/>
                </a:cubicBezTo>
                <a:cubicBezTo>
                  <a:pt x="2070" y="331"/>
                  <a:pt x="2580" y="841"/>
                  <a:pt x="2580" y="1455"/>
                </a:cubicBezTo>
                <a:lnTo>
                  <a:pt x="2580" y="6150"/>
                </a:lnTo>
                <a:cubicBezTo>
                  <a:pt x="2580" y="6480"/>
                  <a:pt x="2310" y="6734"/>
                  <a:pt x="1995" y="6734"/>
                </a:cubicBezTo>
                <a:lnTo>
                  <a:pt x="1845" y="6734"/>
                </a:lnTo>
                <a:cubicBezTo>
                  <a:pt x="1515" y="6734"/>
                  <a:pt x="1261" y="6480"/>
                  <a:pt x="1261" y="6150"/>
                </a:cubicBezTo>
                <a:lnTo>
                  <a:pt x="1261" y="2115"/>
                </a:lnTo>
                <a:cubicBezTo>
                  <a:pt x="1261" y="2025"/>
                  <a:pt x="1185" y="1950"/>
                  <a:pt x="1095" y="1950"/>
                </a:cubicBezTo>
                <a:cubicBezTo>
                  <a:pt x="1005" y="1950"/>
                  <a:pt x="931" y="2025"/>
                  <a:pt x="931" y="2115"/>
                </a:cubicBezTo>
                <a:lnTo>
                  <a:pt x="931" y="6150"/>
                </a:lnTo>
                <a:cubicBezTo>
                  <a:pt x="931" y="6659"/>
                  <a:pt x="1335" y="7064"/>
                  <a:pt x="1845" y="7064"/>
                </a:cubicBezTo>
                <a:lnTo>
                  <a:pt x="1995" y="7064"/>
                </a:lnTo>
                <a:cubicBezTo>
                  <a:pt x="2490" y="7064"/>
                  <a:pt x="2910" y="6659"/>
                  <a:pt x="2910" y="6150"/>
                </a:cubicBezTo>
                <a:lnTo>
                  <a:pt x="2910" y="1455"/>
                </a:lnTo>
                <a:cubicBezTo>
                  <a:pt x="2910" y="661"/>
                  <a:pt x="2250" y="1"/>
                  <a:pt x="1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661;p39"/>
          <p:cNvSpPr txBox="1">
            <a:spLocks noGrp="1"/>
          </p:cNvSpPr>
          <p:nvPr/>
        </p:nvSpPr>
        <p:spPr>
          <a:xfrm>
            <a:off x="8674608" y="7301"/>
            <a:ext cx="465407" cy="43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1</a:t>
            </a:r>
            <a:endParaRPr dirty="0"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712595" y="1695169"/>
            <a:ext cx="7718205" cy="1330241"/>
            <a:chOff x="712595" y="157155"/>
            <a:chExt cx="7718205" cy="1330241"/>
          </a:xfrm>
        </p:grpSpPr>
        <p:grpSp>
          <p:nvGrpSpPr>
            <p:cNvPr id="2017" name="Google Shape;2017;p55"/>
            <p:cNvGrpSpPr/>
            <p:nvPr/>
          </p:nvGrpSpPr>
          <p:grpSpPr>
            <a:xfrm>
              <a:off x="1596463" y="431274"/>
              <a:ext cx="5955972" cy="923009"/>
              <a:chOff x="1444075" y="431274"/>
              <a:chExt cx="5955972" cy="923009"/>
            </a:xfrm>
          </p:grpSpPr>
          <p:sp>
            <p:nvSpPr>
              <p:cNvPr id="2018" name="Google Shape;2018;p55"/>
              <p:cNvSpPr/>
              <p:nvPr/>
            </p:nvSpPr>
            <p:spPr>
              <a:xfrm>
                <a:off x="1444075" y="431274"/>
                <a:ext cx="3112772" cy="923009"/>
              </a:xfrm>
              <a:custGeom>
                <a:avLst/>
                <a:gdLst/>
                <a:ahLst/>
                <a:cxnLst/>
                <a:rect l="l" t="t" r="r" b="b"/>
                <a:pathLst>
                  <a:path w="37734" h="11189" extrusionOk="0">
                    <a:moveTo>
                      <a:pt x="25436" y="0"/>
                    </a:moveTo>
                    <a:lnTo>
                      <a:pt x="24956" y="180"/>
                    </a:lnTo>
                    <a:lnTo>
                      <a:pt x="24476" y="76"/>
                    </a:lnTo>
                    <a:lnTo>
                      <a:pt x="23996" y="150"/>
                    </a:lnTo>
                    <a:lnTo>
                      <a:pt x="23531" y="210"/>
                    </a:lnTo>
                    <a:lnTo>
                      <a:pt x="23051" y="180"/>
                    </a:lnTo>
                    <a:lnTo>
                      <a:pt x="22571" y="556"/>
                    </a:lnTo>
                    <a:lnTo>
                      <a:pt x="22091" y="226"/>
                    </a:lnTo>
                    <a:lnTo>
                      <a:pt x="21611" y="136"/>
                    </a:lnTo>
                    <a:lnTo>
                      <a:pt x="21147" y="316"/>
                    </a:lnTo>
                    <a:lnTo>
                      <a:pt x="20667" y="346"/>
                    </a:lnTo>
                    <a:lnTo>
                      <a:pt x="20187" y="660"/>
                    </a:lnTo>
                    <a:lnTo>
                      <a:pt x="19707" y="256"/>
                    </a:lnTo>
                    <a:lnTo>
                      <a:pt x="19227" y="720"/>
                    </a:lnTo>
                    <a:lnTo>
                      <a:pt x="18747" y="660"/>
                    </a:lnTo>
                    <a:lnTo>
                      <a:pt x="18282" y="600"/>
                    </a:lnTo>
                    <a:lnTo>
                      <a:pt x="17802" y="540"/>
                    </a:lnTo>
                    <a:lnTo>
                      <a:pt x="17322" y="90"/>
                    </a:lnTo>
                    <a:lnTo>
                      <a:pt x="16842" y="390"/>
                    </a:lnTo>
                    <a:lnTo>
                      <a:pt x="16362" y="630"/>
                    </a:lnTo>
                    <a:lnTo>
                      <a:pt x="15898" y="330"/>
                    </a:lnTo>
                    <a:lnTo>
                      <a:pt x="15418" y="450"/>
                    </a:lnTo>
                    <a:lnTo>
                      <a:pt x="14938" y="196"/>
                    </a:lnTo>
                    <a:lnTo>
                      <a:pt x="14458" y="570"/>
                    </a:lnTo>
                    <a:lnTo>
                      <a:pt x="13978" y="510"/>
                    </a:lnTo>
                    <a:lnTo>
                      <a:pt x="13513" y="346"/>
                    </a:lnTo>
                    <a:lnTo>
                      <a:pt x="13033" y="690"/>
                    </a:lnTo>
                    <a:lnTo>
                      <a:pt x="12553" y="510"/>
                    </a:lnTo>
                    <a:lnTo>
                      <a:pt x="12073" y="420"/>
                    </a:lnTo>
                    <a:lnTo>
                      <a:pt x="11593" y="360"/>
                    </a:lnTo>
                    <a:lnTo>
                      <a:pt x="11129" y="390"/>
                    </a:lnTo>
                    <a:lnTo>
                      <a:pt x="10649" y="720"/>
                    </a:lnTo>
                    <a:lnTo>
                      <a:pt x="10169" y="240"/>
                    </a:lnTo>
                    <a:lnTo>
                      <a:pt x="9689" y="496"/>
                    </a:lnTo>
                    <a:lnTo>
                      <a:pt x="9209" y="240"/>
                    </a:lnTo>
                    <a:lnTo>
                      <a:pt x="8744" y="496"/>
                    </a:lnTo>
                    <a:lnTo>
                      <a:pt x="8264" y="630"/>
                    </a:lnTo>
                    <a:lnTo>
                      <a:pt x="7784" y="570"/>
                    </a:lnTo>
                    <a:lnTo>
                      <a:pt x="7304" y="480"/>
                    </a:lnTo>
                    <a:lnTo>
                      <a:pt x="6840" y="346"/>
                    </a:lnTo>
                    <a:lnTo>
                      <a:pt x="6360" y="510"/>
                    </a:lnTo>
                    <a:lnTo>
                      <a:pt x="5880" y="346"/>
                    </a:lnTo>
                    <a:lnTo>
                      <a:pt x="5400" y="30"/>
                    </a:lnTo>
                    <a:lnTo>
                      <a:pt x="4934" y="166"/>
                    </a:lnTo>
                    <a:lnTo>
                      <a:pt x="4454" y="630"/>
                    </a:lnTo>
                    <a:lnTo>
                      <a:pt x="3974" y="196"/>
                    </a:lnTo>
                    <a:lnTo>
                      <a:pt x="3495" y="46"/>
                    </a:lnTo>
                    <a:lnTo>
                      <a:pt x="3015" y="106"/>
                    </a:lnTo>
                    <a:lnTo>
                      <a:pt x="2550" y="316"/>
                    </a:lnTo>
                    <a:lnTo>
                      <a:pt x="2070" y="316"/>
                    </a:lnTo>
                    <a:lnTo>
                      <a:pt x="1591" y="226"/>
                    </a:lnTo>
                    <a:lnTo>
                      <a:pt x="1111" y="360"/>
                    </a:lnTo>
                    <a:lnTo>
                      <a:pt x="121" y="76"/>
                    </a:lnTo>
                    <a:lnTo>
                      <a:pt x="1" y="106"/>
                    </a:lnTo>
                    <a:lnTo>
                      <a:pt x="1" y="1320"/>
                    </a:lnTo>
                    <a:lnTo>
                      <a:pt x="721" y="1396"/>
                    </a:lnTo>
                    <a:cubicBezTo>
                      <a:pt x="795" y="1170"/>
                      <a:pt x="991" y="1020"/>
                      <a:pt x="1215" y="1020"/>
                    </a:cubicBezTo>
                    <a:cubicBezTo>
                      <a:pt x="1515" y="1020"/>
                      <a:pt x="1741" y="1260"/>
                      <a:pt x="1741" y="1546"/>
                    </a:cubicBezTo>
                    <a:cubicBezTo>
                      <a:pt x="1741" y="1830"/>
                      <a:pt x="1515" y="2070"/>
                      <a:pt x="1215" y="2070"/>
                    </a:cubicBezTo>
                    <a:cubicBezTo>
                      <a:pt x="1035" y="2070"/>
                      <a:pt x="871" y="1965"/>
                      <a:pt x="781" y="1815"/>
                    </a:cubicBezTo>
                    <a:lnTo>
                      <a:pt x="331" y="1830"/>
                    </a:lnTo>
                    <a:lnTo>
                      <a:pt x="1" y="1905"/>
                    </a:lnTo>
                    <a:lnTo>
                      <a:pt x="1" y="3270"/>
                    </a:lnTo>
                    <a:lnTo>
                      <a:pt x="721" y="3345"/>
                    </a:lnTo>
                    <a:cubicBezTo>
                      <a:pt x="795" y="3120"/>
                      <a:pt x="991" y="2970"/>
                      <a:pt x="1215" y="2970"/>
                    </a:cubicBezTo>
                    <a:cubicBezTo>
                      <a:pt x="1515" y="2970"/>
                      <a:pt x="1741" y="3210"/>
                      <a:pt x="1741" y="3495"/>
                    </a:cubicBezTo>
                    <a:cubicBezTo>
                      <a:pt x="1741" y="3779"/>
                      <a:pt x="1515" y="4019"/>
                      <a:pt x="1215" y="4019"/>
                    </a:cubicBezTo>
                    <a:cubicBezTo>
                      <a:pt x="1035" y="4019"/>
                      <a:pt x="871" y="3915"/>
                      <a:pt x="781" y="3765"/>
                    </a:cubicBezTo>
                    <a:lnTo>
                      <a:pt x="331" y="3779"/>
                    </a:lnTo>
                    <a:lnTo>
                      <a:pt x="1" y="3855"/>
                    </a:lnTo>
                    <a:lnTo>
                      <a:pt x="1" y="5219"/>
                    </a:lnTo>
                    <a:lnTo>
                      <a:pt x="721" y="5295"/>
                    </a:lnTo>
                    <a:cubicBezTo>
                      <a:pt x="795" y="5085"/>
                      <a:pt x="991" y="4919"/>
                      <a:pt x="1215" y="4919"/>
                    </a:cubicBezTo>
                    <a:cubicBezTo>
                      <a:pt x="1515" y="4919"/>
                      <a:pt x="1741" y="5159"/>
                      <a:pt x="1741" y="5445"/>
                    </a:cubicBezTo>
                    <a:cubicBezTo>
                      <a:pt x="1741" y="5745"/>
                      <a:pt x="1515" y="5969"/>
                      <a:pt x="1215" y="5969"/>
                    </a:cubicBezTo>
                    <a:cubicBezTo>
                      <a:pt x="1035" y="5969"/>
                      <a:pt x="871" y="5879"/>
                      <a:pt x="781" y="5729"/>
                    </a:cubicBezTo>
                    <a:lnTo>
                      <a:pt x="331" y="5729"/>
                    </a:lnTo>
                    <a:lnTo>
                      <a:pt x="1" y="5805"/>
                    </a:lnTo>
                    <a:lnTo>
                      <a:pt x="1" y="7169"/>
                    </a:lnTo>
                    <a:lnTo>
                      <a:pt x="721" y="7244"/>
                    </a:lnTo>
                    <a:cubicBezTo>
                      <a:pt x="795" y="7034"/>
                      <a:pt x="991" y="6869"/>
                      <a:pt x="1215" y="6869"/>
                    </a:cubicBezTo>
                    <a:cubicBezTo>
                      <a:pt x="1515" y="6869"/>
                      <a:pt x="1741" y="7109"/>
                      <a:pt x="1741" y="7394"/>
                    </a:cubicBezTo>
                    <a:cubicBezTo>
                      <a:pt x="1741" y="7694"/>
                      <a:pt x="1515" y="7919"/>
                      <a:pt x="1215" y="7919"/>
                    </a:cubicBezTo>
                    <a:cubicBezTo>
                      <a:pt x="1035" y="7919"/>
                      <a:pt x="871" y="7829"/>
                      <a:pt x="781" y="7679"/>
                    </a:cubicBezTo>
                    <a:lnTo>
                      <a:pt x="331" y="7694"/>
                    </a:lnTo>
                    <a:lnTo>
                      <a:pt x="1" y="7754"/>
                    </a:lnTo>
                    <a:lnTo>
                      <a:pt x="1" y="9134"/>
                    </a:lnTo>
                    <a:lnTo>
                      <a:pt x="721" y="9194"/>
                    </a:lnTo>
                    <a:cubicBezTo>
                      <a:pt x="795" y="8984"/>
                      <a:pt x="991" y="8834"/>
                      <a:pt x="1215" y="8834"/>
                    </a:cubicBezTo>
                    <a:cubicBezTo>
                      <a:pt x="1515" y="8834"/>
                      <a:pt x="1741" y="9058"/>
                      <a:pt x="1741" y="9358"/>
                    </a:cubicBezTo>
                    <a:cubicBezTo>
                      <a:pt x="1741" y="9644"/>
                      <a:pt x="1515" y="9868"/>
                      <a:pt x="1215" y="9868"/>
                    </a:cubicBezTo>
                    <a:cubicBezTo>
                      <a:pt x="1035" y="9868"/>
                      <a:pt x="871" y="9778"/>
                      <a:pt x="781" y="9628"/>
                    </a:cubicBezTo>
                    <a:lnTo>
                      <a:pt x="331" y="9644"/>
                    </a:lnTo>
                    <a:lnTo>
                      <a:pt x="1" y="9704"/>
                    </a:lnTo>
                    <a:lnTo>
                      <a:pt x="1" y="10904"/>
                    </a:lnTo>
                    <a:lnTo>
                      <a:pt x="121" y="10874"/>
                    </a:lnTo>
                    <a:lnTo>
                      <a:pt x="1125" y="11084"/>
                    </a:lnTo>
                    <a:lnTo>
                      <a:pt x="1591" y="11114"/>
                    </a:lnTo>
                    <a:lnTo>
                      <a:pt x="2070" y="10454"/>
                    </a:lnTo>
                    <a:lnTo>
                      <a:pt x="2550" y="10558"/>
                    </a:lnTo>
                    <a:lnTo>
                      <a:pt x="3030" y="10724"/>
                    </a:lnTo>
                    <a:lnTo>
                      <a:pt x="3510" y="10934"/>
                    </a:lnTo>
                    <a:lnTo>
                      <a:pt x="3990" y="10724"/>
                    </a:lnTo>
                    <a:lnTo>
                      <a:pt x="4470" y="11024"/>
                    </a:lnTo>
                    <a:lnTo>
                      <a:pt x="4950" y="10574"/>
                    </a:lnTo>
                    <a:lnTo>
                      <a:pt x="5414" y="10994"/>
                    </a:lnTo>
                    <a:lnTo>
                      <a:pt x="5894" y="11038"/>
                    </a:lnTo>
                    <a:lnTo>
                      <a:pt x="6374" y="11128"/>
                    </a:lnTo>
                    <a:lnTo>
                      <a:pt x="6854" y="10528"/>
                    </a:lnTo>
                    <a:lnTo>
                      <a:pt x="7334" y="10888"/>
                    </a:lnTo>
                    <a:lnTo>
                      <a:pt x="7814" y="10544"/>
                    </a:lnTo>
                    <a:lnTo>
                      <a:pt x="8279" y="10904"/>
                    </a:lnTo>
                    <a:lnTo>
                      <a:pt x="8759" y="10648"/>
                    </a:lnTo>
                    <a:lnTo>
                      <a:pt x="9239" y="10724"/>
                    </a:lnTo>
                    <a:lnTo>
                      <a:pt x="9719" y="10738"/>
                    </a:lnTo>
                    <a:lnTo>
                      <a:pt x="10199" y="10708"/>
                    </a:lnTo>
                    <a:lnTo>
                      <a:pt x="10679" y="10708"/>
                    </a:lnTo>
                    <a:lnTo>
                      <a:pt x="11143" y="10994"/>
                    </a:lnTo>
                    <a:lnTo>
                      <a:pt x="11623" y="11144"/>
                    </a:lnTo>
                    <a:lnTo>
                      <a:pt x="12103" y="10754"/>
                    </a:lnTo>
                    <a:lnTo>
                      <a:pt x="12583" y="10724"/>
                    </a:lnTo>
                    <a:lnTo>
                      <a:pt x="13063" y="10828"/>
                    </a:lnTo>
                    <a:lnTo>
                      <a:pt x="13543" y="10844"/>
                    </a:lnTo>
                    <a:lnTo>
                      <a:pt x="14008" y="10978"/>
                    </a:lnTo>
                    <a:lnTo>
                      <a:pt x="14488" y="10634"/>
                    </a:lnTo>
                    <a:lnTo>
                      <a:pt x="14968" y="10738"/>
                    </a:lnTo>
                    <a:lnTo>
                      <a:pt x="15448" y="10664"/>
                    </a:lnTo>
                    <a:lnTo>
                      <a:pt x="15928" y="11144"/>
                    </a:lnTo>
                    <a:lnTo>
                      <a:pt x="16392" y="10648"/>
                    </a:lnTo>
                    <a:lnTo>
                      <a:pt x="16872" y="10874"/>
                    </a:lnTo>
                    <a:lnTo>
                      <a:pt x="17352" y="10918"/>
                    </a:lnTo>
                    <a:lnTo>
                      <a:pt x="17832" y="11128"/>
                    </a:lnTo>
                    <a:lnTo>
                      <a:pt x="18312" y="11054"/>
                    </a:lnTo>
                    <a:lnTo>
                      <a:pt x="18792" y="10904"/>
                    </a:lnTo>
                    <a:lnTo>
                      <a:pt x="19257" y="11188"/>
                    </a:lnTo>
                    <a:lnTo>
                      <a:pt x="19737" y="11054"/>
                    </a:lnTo>
                    <a:lnTo>
                      <a:pt x="20217" y="10768"/>
                    </a:lnTo>
                    <a:lnTo>
                      <a:pt x="20697" y="10768"/>
                    </a:lnTo>
                    <a:lnTo>
                      <a:pt x="21177" y="10738"/>
                    </a:lnTo>
                    <a:lnTo>
                      <a:pt x="21641" y="10724"/>
                    </a:lnTo>
                    <a:lnTo>
                      <a:pt x="22121" y="10934"/>
                    </a:lnTo>
                    <a:lnTo>
                      <a:pt x="22601" y="10994"/>
                    </a:lnTo>
                    <a:lnTo>
                      <a:pt x="23081" y="11068"/>
                    </a:lnTo>
                    <a:lnTo>
                      <a:pt x="23561" y="10888"/>
                    </a:lnTo>
                    <a:lnTo>
                      <a:pt x="24026" y="10768"/>
                    </a:lnTo>
                    <a:lnTo>
                      <a:pt x="24506" y="10978"/>
                    </a:lnTo>
                    <a:lnTo>
                      <a:pt x="24986" y="10814"/>
                    </a:lnTo>
                    <a:lnTo>
                      <a:pt x="25466" y="10618"/>
                    </a:lnTo>
                    <a:lnTo>
                      <a:pt x="25946" y="11144"/>
                    </a:lnTo>
                    <a:lnTo>
                      <a:pt x="26410" y="10798"/>
                    </a:lnTo>
                    <a:lnTo>
                      <a:pt x="26890" y="10798"/>
                    </a:lnTo>
                    <a:lnTo>
                      <a:pt x="27370" y="10724"/>
                    </a:lnTo>
                    <a:lnTo>
                      <a:pt x="27850" y="10708"/>
                    </a:lnTo>
                    <a:lnTo>
                      <a:pt x="28330" y="11008"/>
                    </a:lnTo>
                    <a:lnTo>
                      <a:pt x="28795" y="10844"/>
                    </a:lnTo>
                    <a:lnTo>
                      <a:pt x="29275" y="10754"/>
                    </a:lnTo>
                    <a:lnTo>
                      <a:pt x="29755" y="10754"/>
                    </a:lnTo>
                    <a:lnTo>
                      <a:pt x="30235" y="10978"/>
                    </a:lnTo>
                    <a:lnTo>
                      <a:pt x="30699" y="10648"/>
                    </a:lnTo>
                    <a:lnTo>
                      <a:pt x="31179" y="10498"/>
                    </a:lnTo>
                    <a:lnTo>
                      <a:pt x="31659" y="10754"/>
                    </a:lnTo>
                    <a:lnTo>
                      <a:pt x="32139" y="10574"/>
                    </a:lnTo>
                    <a:lnTo>
                      <a:pt x="32604" y="10454"/>
                    </a:lnTo>
                    <a:lnTo>
                      <a:pt x="33084" y="10604"/>
                    </a:lnTo>
                    <a:lnTo>
                      <a:pt x="33564" y="10814"/>
                    </a:lnTo>
                    <a:lnTo>
                      <a:pt x="34044" y="11144"/>
                    </a:lnTo>
                    <a:lnTo>
                      <a:pt x="34524" y="10724"/>
                    </a:lnTo>
                    <a:lnTo>
                      <a:pt x="34988" y="10798"/>
                    </a:lnTo>
                    <a:lnTo>
                      <a:pt x="35468" y="10948"/>
                    </a:lnTo>
                    <a:lnTo>
                      <a:pt x="35948" y="10484"/>
                    </a:lnTo>
                    <a:lnTo>
                      <a:pt x="36428" y="10708"/>
                    </a:lnTo>
                    <a:lnTo>
                      <a:pt x="36908" y="10844"/>
                    </a:lnTo>
                    <a:lnTo>
                      <a:pt x="37464" y="10888"/>
                    </a:lnTo>
                    <a:lnTo>
                      <a:pt x="37464" y="10888"/>
                    </a:lnTo>
                    <a:lnTo>
                      <a:pt x="37164" y="10348"/>
                    </a:lnTo>
                    <a:lnTo>
                      <a:pt x="37703" y="9868"/>
                    </a:lnTo>
                    <a:lnTo>
                      <a:pt x="37658" y="9388"/>
                    </a:lnTo>
                    <a:lnTo>
                      <a:pt x="37208" y="8908"/>
                    </a:lnTo>
                    <a:lnTo>
                      <a:pt x="37733" y="8429"/>
                    </a:lnTo>
                    <a:lnTo>
                      <a:pt x="37254" y="7964"/>
                    </a:lnTo>
                    <a:lnTo>
                      <a:pt x="37088" y="7484"/>
                    </a:lnTo>
                    <a:lnTo>
                      <a:pt x="37418" y="7004"/>
                    </a:lnTo>
                    <a:lnTo>
                      <a:pt x="37074" y="6539"/>
                    </a:lnTo>
                    <a:lnTo>
                      <a:pt x="37118" y="6059"/>
                    </a:lnTo>
                    <a:lnTo>
                      <a:pt x="37284" y="5579"/>
                    </a:lnTo>
                    <a:lnTo>
                      <a:pt x="37328" y="5115"/>
                    </a:lnTo>
                    <a:lnTo>
                      <a:pt x="37568" y="4635"/>
                    </a:lnTo>
                    <a:lnTo>
                      <a:pt x="37284" y="4155"/>
                    </a:lnTo>
                    <a:lnTo>
                      <a:pt x="37164" y="3689"/>
                    </a:lnTo>
                    <a:lnTo>
                      <a:pt x="37118" y="3210"/>
                    </a:lnTo>
                    <a:lnTo>
                      <a:pt x="37434" y="2730"/>
                    </a:lnTo>
                    <a:lnTo>
                      <a:pt x="37568" y="2265"/>
                    </a:lnTo>
                    <a:lnTo>
                      <a:pt x="37614" y="1785"/>
                    </a:lnTo>
                    <a:lnTo>
                      <a:pt x="37524" y="1306"/>
                    </a:lnTo>
                    <a:lnTo>
                      <a:pt x="37344" y="840"/>
                    </a:lnTo>
                    <a:lnTo>
                      <a:pt x="37568" y="166"/>
                    </a:lnTo>
                    <a:lnTo>
                      <a:pt x="36894" y="286"/>
                    </a:lnTo>
                    <a:lnTo>
                      <a:pt x="36414" y="226"/>
                    </a:lnTo>
                    <a:lnTo>
                      <a:pt x="35948" y="420"/>
                    </a:lnTo>
                    <a:lnTo>
                      <a:pt x="35468" y="676"/>
                    </a:lnTo>
                    <a:lnTo>
                      <a:pt x="34988" y="690"/>
                    </a:lnTo>
                    <a:lnTo>
                      <a:pt x="34509" y="450"/>
                    </a:lnTo>
                    <a:lnTo>
                      <a:pt x="34029" y="316"/>
                    </a:lnTo>
                    <a:lnTo>
                      <a:pt x="33549" y="496"/>
                    </a:lnTo>
                    <a:lnTo>
                      <a:pt x="33069" y="210"/>
                    </a:lnTo>
                    <a:lnTo>
                      <a:pt x="32589" y="166"/>
                    </a:lnTo>
                    <a:lnTo>
                      <a:pt x="32125" y="30"/>
                    </a:lnTo>
                    <a:lnTo>
                      <a:pt x="31645" y="106"/>
                    </a:lnTo>
                    <a:lnTo>
                      <a:pt x="31165" y="646"/>
                    </a:lnTo>
                    <a:lnTo>
                      <a:pt x="30685" y="660"/>
                    </a:lnTo>
                    <a:lnTo>
                      <a:pt x="30205" y="60"/>
                    </a:lnTo>
                    <a:lnTo>
                      <a:pt x="29725" y="256"/>
                    </a:lnTo>
                    <a:lnTo>
                      <a:pt x="29260" y="180"/>
                    </a:lnTo>
                    <a:lnTo>
                      <a:pt x="28780" y="616"/>
                    </a:lnTo>
                    <a:lnTo>
                      <a:pt x="28300" y="316"/>
                    </a:lnTo>
                    <a:lnTo>
                      <a:pt x="27820" y="90"/>
                    </a:lnTo>
                    <a:lnTo>
                      <a:pt x="27340" y="510"/>
                    </a:lnTo>
                    <a:lnTo>
                      <a:pt x="26860" y="646"/>
                    </a:lnTo>
                    <a:lnTo>
                      <a:pt x="26396" y="120"/>
                    </a:lnTo>
                    <a:lnTo>
                      <a:pt x="25916" y="136"/>
                    </a:lnTo>
                    <a:lnTo>
                      <a:pt x="254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55"/>
              <p:cNvSpPr/>
              <p:nvPr/>
            </p:nvSpPr>
            <p:spPr>
              <a:xfrm>
                <a:off x="4287275" y="431274"/>
                <a:ext cx="3112772" cy="923009"/>
              </a:xfrm>
              <a:custGeom>
                <a:avLst/>
                <a:gdLst/>
                <a:ahLst/>
                <a:cxnLst/>
                <a:rect l="l" t="t" r="r" b="b"/>
                <a:pathLst>
                  <a:path w="37734" h="11189" extrusionOk="0">
                    <a:moveTo>
                      <a:pt x="25436" y="0"/>
                    </a:moveTo>
                    <a:lnTo>
                      <a:pt x="24956" y="180"/>
                    </a:lnTo>
                    <a:lnTo>
                      <a:pt x="24476" y="76"/>
                    </a:lnTo>
                    <a:lnTo>
                      <a:pt x="23996" y="150"/>
                    </a:lnTo>
                    <a:lnTo>
                      <a:pt x="23531" y="210"/>
                    </a:lnTo>
                    <a:lnTo>
                      <a:pt x="23051" y="180"/>
                    </a:lnTo>
                    <a:lnTo>
                      <a:pt x="22571" y="556"/>
                    </a:lnTo>
                    <a:lnTo>
                      <a:pt x="22091" y="226"/>
                    </a:lnTo>
                    <a:lnTo>
                      <a:pt x="21611" y="136"/>
                    </a:lnTo>
                    <a:lnTo>
                      <a:pt x="21147" y="316"/>
                    </a:lnTo>
                    <a:lnTo>
                      <a:pt x="20667" y="346"/>
                    </a:lnTo>
                    <a:lnTo>
                      <a:pt x="20187" y="660"/>
                    </a:lnTo>
                    <a:lnTo>
                      <a:pt x="19707" y="256"/>
                    </a:lnTo>
                    <a:lnTo>
                      <a:pt x="19227" y="720"/>
                    </a:lnTo>
                    <a:lnTo>
                      <a:pt x="18747" y="660"/>
                    </a:lnTo>
                    <a:lnTo>
                      <a:pt x="18282" y="600"/>
                    </a:lnTo>
                    <a:lnTo>
                      <a:pt x="17802" y="540"/>
                    </a:lnTo>
                    <a:lnTo>
                      <a:pt x="17322" y="90"/>
                    </a:lnTo>
                    <a:lnTo>
                      <a:pt x="16842" y="390"/>
                    </a:lnTo>
                    <a:lnTo>
                      <a:pt x="16362" y="630"/>
                    </a:lnTo>
                    <a:lnTo>
                      <a:pt x="15898" y="330"/>
                    </a:lnTo>
                    <a:lnTo>
                      <a:pt x="15418" y="450"/>
                    </a:lnTo>
                    <a:lnTo>
                      <a:pt x="14938" y="196"/>
                    </a:lnTo>
                    <a:lnTo>
                      <a:pt x="14458" y="570"/>
                    </a:lnTo>
                    <a:lnTo>
                      <a:pt x="13978" y="510"/>
                    </a:lnTo>
                    <a:lnTo>
                      <a:pt x="13513" y="346"/>
                    </a:lnTo>
                    <a:lnTo>
                      <a:pt x="13033" y="690"/>
                    </a:lnTo>
                    <a:lnTo>
                      <a:pt x="12553" y="510"/>
                    </a:lnTo>
                    <a:lnTo>
                      <a:pt x="12073" y="420"/>
                    </a:lnTo>
                    <a:lnTo>
                      <a:pt x="11593" y="360"/>
                    </a:lnTo>
                    <a:lnTo>
                      <a:pt x="11129" y="390"/>
                    </a:lnTo>
                    <a:lnTo>
                      <a:pt x="10649" y="720"/>
                    </a:lnTo>
                    <a:lnTo>
                      <a:pt x="10169" y="240"/>
                    </a:lnTo>
                    <a:lnTo>
                      <a:pt x="9689" y="496"/>
                    </a:lnTo>
                    <a:lnTo>
                      <a:pt x="9209" y="240"/>
                    </a:lnTo>
                    <a:lnTo>
                      <a:pt x="8744" y="496"/>
                    </a:lnTo>
                    <a:lnTo>
                      <a:pt x="8264" y="630"/>
                    </a:lnTo>
                    <a:lnTo>
                      <a:pt x="7784" y="570"/>
                    </a:lnTo>
                    <a:lnTo>
                      <a:pt x="7304" y="480"/>
                    </a:lnTo>
                    <a:lnTo>
                      <a:pt x="6840" y="346"/>
                    </a:lnTo>
                    <a:lnTo>
                      <a:pt x="6360" y="510"/>
                    </a:lnTo>
                    <a:lnTo>
                      <a:pt x="5880" y="346"/>
                    </a:lnTo>
                    <a:lnTo>
                      <a:pt x="5400" y="30"/>
                    </a:lnTo>
                    <a:lnTo>
                      <a:pt x="4934" y="166"/>
                    </a:lnTo>
                    <a:lnTo>
                      <a:pt x="4454" y="630"/>
                    </a:lnTo>
                    <a:lnTo>
                      <a:pt x="3974" y="196"/>
                    </a:lnTo>
                    <a:lnTo>
                      <a:pt x="3495" y="46"/>
                    </a:lnTo>
                    <a:lnTo>
                      <a:pt x="3015" y="106"/>
                    </a:lnTo>
                    <a:lnTo>
                      <a:pt x="2550" y="316"/>
                    </a:lnTo>
                    <a:lnTo>
                      <a:pt x="2070" y="316"/>
                    </a:lnTo>
                    <a:lnTo>
                      <a:pt x="1591" y="226"/>
                    </a:lnTo>
                    <a:lnTo>
                      <a:pt x="1111" y="360"/>
                    </a:lnTo>
                    <a:lnTo>
                      <a:pt x="121" y="76"/>
                    </a:lnTo>
                    <a:lnTo>
                      <a:pt x="1" y="106"/>
                    </a:lnTo>
                    <a:lnTo>
                      <a:pt x="1" y="1320"/>
                    </a:lnTo>
                    <a:lnTo>
                      <a:pt x="721" y="1396"/>
                    </a:lnTo>
                    <a:cubicBezTo>
                      <a:pt x="795" y="1170"/>
                      <a:pt x="991" y="1020"/>
                      <a:pt x="1215" y="1020"/>
                    </a:cubicBezTo>
                    <a:cubicBezTo>
                      <a:pt x="1515" y="1020"/>
                      <a:pt x="1741" y="1260"/>
                      <a:pt x="1741" y="1546"/>
                    </a:cubicBezTo>
                    <a:cubicBezTo>
                      <a:pt x="1741" y="1830"/>
                      <a:pt x="1515" y="2070"/>
                      <a:pt x="1215" y="2070"/>
                    </a:cubicBezTo>
                    <a:cubicBezTo>
                      <a:pt x="1035" y="2070"/>
                      <a:pt x="871" y="1965"/>
                      <a:pt x="781" y="1815"/>
                    </a:cubicBezTo>
                    <a:lnTo>
                      <a:pt x="331" y="1830"/>
                    </a:lnTo>
                    <a:lnTo>
                      <a:pt x="1" y="1905"/>
                    </a:lnTo>
                    <a:lnTo>
                      <a:pt x="1" y="3270"/>
                    </a:lnTo>
                    <a:lnTo>
                      <a:pt x="721" y="3345"/>
                    </a:lnTo>
                    <a:cubicBezTo>
                      <a:pt x="795" y="3120"/>
                      <a:pt x="991" y="2970"/>
                      <a:pt x="1215" y="2970"/>
                    </a:cubicBezTo>
                    <a:cubicBezTo>
                      <a:pt x="1515" y="2970"/>
                      <a:pt x="1741" y="3210"/>
                      <a:pt x="1741" y="3495"/>
                    </a:cubicBezTo>
                    <a:cubicBezTo>
                      <a:pt x="1741" y="3779"/>
                      <a:pt x="1515" y="4019"/>
                      <a:pt x="1215" y="4019"/>
                    </a:cubicBezTo>
                    <a:cubicBezTo>
                      <a:pt x="1035" y="4019"/>
                      <a:pt x="871" y="3915"/>
                      <a:pt x="781" y="3765"/>
                    </a:cubicBezTo>
                    <a:lnTo>
                      <a:pt x="331" y="3779"/>
                    </a:lnTo>
                    <a:lnTo>
                      <a:pt x="1" y="3855"/>
                    </a:lnTo>
                    <a:lnTo>
                      <a:pt x="1" y="5219"/>
                    </a:lnTo>
                    <a:lnTo>
                      <a:pt x="721" y="5295"/>
                    </a:lnTo>
                    <a:cubicBezTo>
                      <a:pt x="795" y="5085"/>
                      <a:pt x="991" y="4919"/>
                      <a:pt x="1215" y="4919"/>
                    </a:cubicBezTo>
                    <a:cubicBezTo>
                      <a:pt x="1515" y="4919"/>
                      <a:pt x="1741" y="5159"/>
                      <a:pt x="1741" y="5445"/>
                    </a:cubicBezTo>
                    <a:cubicBezTo>
                      <a:pt x="1741" y="5745"/>
                      <a:pt x="1515" y="5969"/>
                      <a:pt x="1215" y="5969"/>
                    </a:cubicBezTo>
                    <a:cubicBezTo>
                      <a:pt x="1035" y="5969"/>
                      <a:pt x="871" y="5879"/>
                      <a:pt x="781" y="5729"/>
                    </a:cubicBezTo>
                    <a:lnTo>
                      <a:pt x="331" y="5729"/>
                    </a:lnTo>
                    <a:lnTo>
                      <a:pt x="1" y="5805"/>
                    </a:lnTo>
                    <a:lnTo>
                      <a:pt x="1" y="7169"/>
                    </a:lnTo>
                    <a:lnTo>
                      <a:pt x="721" y="7244"/>
                    </a:lnTo>
                    <a:cubicBezTo>
                      <a:pt x="795" y="7034"/>
                      <a:pt x="991" y="6869"/>
                      <a:pt x="1215" y="6869"/>
                    </a:cubicBezTo>
                    <a:cubicBezTo>
                      <a:pt x="1515" y="6869"/>
                      <a:pt x="1741" y="7109"/>
                      <a:pt x="1741" y="7394"/>
                    </a:cubicBezTo>
                    <a:cubicBezTo>
                      <a:pt x="1741" y="7694"/>
                      <a:pt x="1515" y="7919"/>
                      <a:pt x="1215" y="7919"/>
                    </a:cubicBezTo>
                    <a:cubicBezTo>
                      <a:pt x="1035" y="7919"/>
                      <a:pt x="871" y="7829"/>
                      <a:pt x="781" y="7679"/>
                    </a:cubicBezTo>
                    <a:lnTo>
                      <a:pt x="331" y="7694"/>
                    </a:lnTo>
                    <a:lnTo>
                      <a:pt x="1" y="7754"/>
                    </a:lnTo>
                    <a:lnTo>
                      <a:pt x="1" y="9134"/>
                    </a:lnTo>
                    <a:lnTo>
                      <a:pt x="721" y="9194"/>
                    </a:lnTo>
                    <a:cubicBezTo>
                      <a:pt x="795" y="8984"/>
                      <a:pt x="991" y="8834"/>
                      <a:pt x="1215" y="8834"/>
                    </a:cubicBezTo>
                    <a:cubicBezTo>
                      <a:pt x="1515" y="8834"/>
                      <a:pt x="1741" y="9058"/>
                      <a:pt x="1741" y="9358"/>
                    </a:cubicBezTo>
                    <a:cubicBezTo>
                      <a:pt x="1741" y="9644"/>
                      <a:pt x="1515" y="9868"/>
                      <a:pt x="1215" y="9868"/>
                    </a:cubicBezTo>
                    <a:cubicBezTo>
                      <a:pt x="1035" y="9868"/>
                      <a:pt x="871" y="9778"/>
                      <a:pt x="781" y="9628"/>
                    </a:cubicBezTo>
                    <a:lnTo>
                      <a:pt x="331" y="9644"/>
                    </a:lnTo>
                    <a:lnTo>
                      <a:pt x="1" y="9704"/>
                    </a:lnTo>
                    <a:lnTo>
                      <a:pt x="1" y="10904"/>
                    </a:lnTo>
                    <a:lnTo>
                      <a:pt x="121" y="10874"/>
                    </a:lnTo>
                    <a:lnTo>
                      <a:pt x="1125" y="11084"/>
                    </a:lnTo>
                    <a:lnTo>
                      <a:pt x="1591" y="11114"/>
                    </a:lnTo>
                    <a:lnTo>
                      <a:pt x="2070" y="10454"/>
                    </a:lnTo>
                    <a:lnTo>
                      <a:pt x="2550" y="10558"/>
                    </a:lnTo>
                    <a:lnTo>
                      <a:pt x="3030" y="10724"/>
                    </a:lnTo>
                    <a:lnTo>
                      <a:pt x="3510" y="10934"/>
                    </a:lnTo>
                    <a:lnTo>
                      <a:pt x="3990" y="10724"/>
                    </a:lnTo>
                    <a:lnTo>
                      <a:pt x="4470" y="11024"/>
                    </a:lnTo>
                    <a:lnTo>
                      <a:pt x="4950" y="10574"/>
                    </a:lnTo>
                    <a:lnTo>
                      <a:pt x="5414" y="10994"/>
                    </a:lnTo>
                    <a:lnTo>
                      <a:pt x="5894" y="11038"/>
                    </a:lnTo>
                    <a:lnTo>
                      <a:pt x="6374" y="11128"/>
                    </a:lnTo>
                    <a:lnTo>
                      <a:pt x="6854" y="10528"/>
                    </a:lnTo>
                    <a:lnTo>
                      <a:pt x="7334" y="10888"/>
                    </a:lnTo>
                    <a:lnTo>
                      <a:pt x="7814" y="10544"/>
                    </a:lnTo>
                    <a:lnTo>
                      <a:pt x="8279" y="10904"/>
                    </a:lnTo>
                    <a:lnTo>
                      <a:pt x="8759" y="10648"/>
                    </a:lnTo>
                    <a:lnTo>
                      <a:pt x="9239" y="10724"/>
                    </a:lnTo>
                    <a:lnTo>
                      <a:pt x="9719" y="10738"/>
                    </a:lnTo>
                    <a:lnTo>
                      <a:pt x="10199" y="10708"/>
                    </a:lnTo>
                    <a:lnTo>
                      <a:pt x="10679" y="10708"/>
                    </a:lnTo>
                    <a:lnTo>
                      <a:pt x="11143" y="10994"/>
                    </a:lnTo>
                    <a:lnTo>
                      <a:pt x="11623" y="11144"/>
                    </a:lnTo>
                    <a:lnTo>
                      <a:pt x="12103" y="10754"/>
                    </a:lnTo>
                    <a:lnTo>
                      <a:pt x="12583" y="10724"/>
                    </a:lnTo>
                    <a:lnTo>
                      <a:pt x="13063" y="10828"/>
                    </a:lnTo>
                    <a:lnTo>
                      <a:pt x="13543" y="10844"/>
                    </a:lnTo>
                    <a:lnTo>
                      <a:pt x="14008" y="10978"/>
                    </a:lnTo>
                    <a:lnTo>
                      <a:pt x="14488" y="10634"/>
                    </a:lnTo>
                    <a:lnTo>
                      <a:pt x="14968" y="10738"/>
                    </a:lnTo>
                    <a:lnTo>
                      <a:pt x="15448" y="10664"/>
                    </a:lnTo>
                    <a:lnTo>
                      <a:pt x="15928" y="11144"/>
                    </a:lnTo>
                    <a:lnTo>
                      <a:pt x="16392" y="10648"/>
                    </a:lnTo>
                    <a:lnTo>
                      <a:pt x="16872" y="10874"/>
                    </a:lnTo>
                    <a:lnTo>
                      <a:pt x="17352" y="10918"/>
                    </a:lnTo>
                    <a:lnTo>
                      <a:pt x="17832" y="11128"/>
                    </a:lnTo>
                    <a:lnTo>
                      <a:pt x="18312" y="11054"/>
                    </a:lnTo>
                    <a:lnTo>
                      <a:pt x="18792" y="10904"/>
                    </a:lnTo>
                    <a:lnTo>
                      <a:pt x="19257" y="11188"/>
                    </a:lnTo>
                    <a:lnTo>
                      <a:pt x="19737" y="11054"/>
                    </a:lnTo>
                    <a:lnTo>
                      <a:pt x="20217" y="10768"/>
                    </a:lnTo>
                    <a:lnTo>
                      <a:pt x="20697" y="10768"/>
                    </a:lnTo>
                    <a:lnTo>
                      <a:pt x="21177" y="10738"/>
                    </a:lnTo>
                    <a:lnTo>
                      <a:pt x="21641" y="10724"/>
                    </a:lnTo>
                    <a:lnTo>
                      <a:pt x="22121" y="10934"/>
                    </a:lnTo>
                    <a:lnTo>
                      <a:pt x="22601" y="10994"/>
                    </a:lnTo>
                    <a:lnTo>
                      <a:pt x="23081" y="11068"/>
                    </a:lnTo>
                    <a:lnTo>
                      <a:pt x="23561" y="10888"/>
                    </a:lnTo>
                    <a:lnTo>
                      <a:pt x="24026" y="10768"/>
                    </a:lnTo>
                    <a:lnTo>
                      <a:pt x="24506" y="10978"/>
                    </a:lnTo>
                    <a:lnTo>
                      <a:pt x="24986" y="10814"/>
                    </a:lnTo>
                    <a:lnTo>
                      <a:pt x="25466" y="10618"/>
                    </a:lnTo>
                    <a:lnTo>
                      <a:pt x="25946" y="11144"/>
                    </a:lnTo>
                    <a:lnTo>
                      <a:pt x="26410" y="10798"/>
                    </a:lnTo>
                    <a:lnTo>
                      <a:pt x="26890" y="10798"/>
                    </a:lnTo>
                    <a:lnTo>
                      <a:pt x="27370" y="10724"/>
                    </a:lnTo>
                    <a:lnTo>
                      <a:pt x="27850" y="10708"/>
                    </a:lnTo>
                    <a:lnTo>
                      <a:pt x="28330" y="11008"/>
                    </a:lnTo>
                    <a:lnTo>
                      <a:pt x="28795" y="10844"/>
                    </a:lnTo>
                    <a:lnTo>
                      <a:pt x="29275" y="10754"/>
                    </a:lnTo>
                    <a:lnTo>
                      <a:pt x="29755" y="10754"/>
                    </a:lnTo>
                    <a:lnTo>
                      <a:pt x="30235" y="10978"/>
                    </a:lnTo>
                    <a:lnTo>
                      <a:pt x="30699" y="10648"/>
                    </a:lnTo>
                    <a:lnTo>
                      <a:pt x="31179" y="10498"/>
                    </a:lnTo>
                    <a:lnTo>
                      <a:pt x="31659" y="10754"/>
                    </a:lnTo>
                    <a:lnTo>
                      <a:pt x="32139" y="10574"/>
                    </a:lnTo>
                    <a:lnTo>
                      <a:pt x="32604" y="10454"/>
                    </a:lnTo>
                    <a:lnTo>
                      <a:pt x="33084" y="10604"/>
                    </a:lnTo>
                    <a:lnTo>
                      <a:pt x="33564" y="10814"/>
                    </a:lnTo>
                    <a:lnTo>
                      <a:pt x="34044" y="11144"/>
                    </a:lnTo>
                    <a:lnTo>
                      <a:pt x="34524" y="10724"/>
                    </a:lnTo>
                    <a:lnTo>
                      <a:pt x="34988" y="10798"/>
                    </a:lnTo>
                    <a:lnTo>
                      <a:pt x="35468" y="10948"/>
                    </a:lnTo>
                    <a:lnTo>
                      <a:pt x="35948" y="10484"/>
                    </a:lnTo>
                    <a:lnTo>
                      <a:pt x="36428" y="10708"/>
                    </a:lnTo>
                    <a:lnTo>
                      <a:pt x="36908" y="10844"/>
                    </a:lnTo>
                    <a:lnTo>
                      <a:pt x="37464" y="10888"/>
                    </a:lnTo>
                    <a:lnTo>
                      <a:pt x="37464" y="10888"/>
                    </a:lnTo>
                    <a:lnTo>
                      <a:pt x="37164" y="10348"/>
                    </a:lnTo>
                    <a:lnTo>
                      <a:pt x="37703" y="9868"/>
                    </a:lnTo>
                    <a:lnTo>
                      <a:pt x="37658" y="9388"/>
                    </a:lnTo>
                    <a:lnTo>
                      <a:pt x="37208" y="8908"/>
                    </a:lnTo>
                    <a:lnTo>
                      <a:pt x="37733" y="8429"/>
                    </a:lnTo>
                    <a:lnTo>
                      <a:pt x="37254" y="7964"/>
                    </a:lnTo>
                    <a:lnTo>
                      <a:pt x="37088" y="7484"/>
                    </a:lnTo>
                    <a:lnTo>
                      <a:pt x="37418" y="7004"/>
                    </a:lnTo>
                    <a:lnTo>
                      <a:pt x="37074" y="6539"/>
                    </a:lnTo>
                    <a:lnTo>
                      <a:pt x="37118" y="6059"/>
                    </a:lnTo>
                    <a:lnTo>
                      <a:pt x="37284" y="5579"/>
                    </a:lnTo>
                    <a:lnTo>
                      <a:pt x="37328" y="5115"/>
                    </a:lnTo>
                    <a:lnTo>
                      <a:pt x="37568" y="4635"/>
                    </a:lnTo>
                    <a:lnTo>
                      <a:pt x="37284" y="4155"/>
                    </a:lnTo>
                    <a:lnTo>
                      <a:pt x="37164" y="3689"/>
                    </a:lnTo>
                    <a:lnTo>
                      <a:pt x="37118" y="3210"/>
                    </a:lnTo>
                    <a:lnTo>
                      <a:pt x="37434" y="2730"/>
                    </a:lnTo>
                    <a:lnTo>
                      <a:pt x="37568" y="2265"/>
                    </a:lnTo>
                    <a:lnTo>
                      <a:pt x="37614" y="1785"/>
                    </a:lnTo>
                    <a:lnTo>
                      <a:pt x="37524" y="1306"/>
                    </a:lnTo>
                    <a:lnTo>
                      <a:pt x="37344" y="840"/>
                    </a:lnTo>
                    <a:lnTo>
                      <a:pt x="37568" y="166"/>
                    </a:lnTo>
                    <a:lnTo>
                      <a:pt x="36894" y="286"/>
                    </a:lnTo>
                    <a:lnTo>
                      <a:pt x="36414" y="226"/>
                    </a:lnTo>
                    <a:lnTo>
                      <a:pt x="35948" y="420"/>
                    </a:lnTo>
                    <a:lnTo>
                      <a:pt x="35468" y="676"/>
                    </a:lnTo>
                    <a:lnTo>
                      <a:pt x="34988" y="690"/>
                    </a:lnTo>
                    <a:lnTo>
                      <a:pt x="34509" y="450"/>
                    </a:lnTo>
                    <a:lnTo>
                      <a:pt x="34029" y="316"/>
                    </a:lnTo>
                    <a:lnTo>
                      <a:pt x="33549" y="496"/>
                    </a:lnTo>
                    <a:lnTo>
                      <a:pt x="33069" y="210"/>
                    </a:lnTo>
                    <a:lnTo>
                      <a:pt x="32589" y="166"/>
                    </a:lnTo>
                    <a:lnTo>
                      <a:pt x="32125" y="30"/>
                    </a:lnTo>
                    <a:lnTo>
                      <a:pt x="31645" y="106"/>
                    </a:lnTo>
                    <a:lnTo>
                      <a:pt x="31165" y="646"/>
                    </a:lnTo>
                    <a:lnTo>
                      <a:pt x="30685" y="660"/>
                    </a:lnTo>
                    <a:lnTo>
                      <a:pt x="30205" y="60"/>
                    </a:lnTo>
                    <a:lnTo>
                      <a:pt x="29725" y="256"/>
                    </a:lnTo>
                    <a:lnTo>
                      <a:pt x="29260" y="180"/>
                    </a:lnTo>
                    <a:lnTo>
                      <a:pt x="28780" y="616"/>
                    </a:lnTo>
                    <a:lnTo>
                      <a:pt x="28300" y="316"/>
                    </a:lnTo>
                    <a:lnTo>
                      <a:pt x="27820" y="90"/>
                    </a:lnTo>
                    <a:lnTo>
                      <a:pt x="27340" y="510"/>
                    </a:lnTo>
                    <a:lnTo>
                      <a:pt x="26860" y="646"/>
                    </a:lnTo>
                    <a:lnTo>
                      <a:pt x="26396" y="120"/>
                    </a:lnTo>
                    <a:lnTo>
                      <a:pt x="25916" y="136"/>
                    </a:lnTo>
                    <a:lnTo>
                      <a:pt x="254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95" y="414407"/>
              <a:ext cx="7718205" cy="1072989"/>
            </a:xfrm>
            <a:prstGeom prst="rect">
              <a:avLst/>
            </a:prstGeom>
          </p:spPr>
        </p:pic>
        <p:sp>
          <p:nvSpPr>
            <p:cNvPr id="2020" name="Google Shape;2020;p55"/>
            <p:cNvSpPr/>
            <p:nvPr/>
          </p:nvSpPr>
          <p:spPr>
            <a:xfrm rot="10501118">
              <a:off x="1183773" y="157155"/>
              <a:ext cx="1417918" cy="1027338"/>
            </a:xfrm>
            <a:custGeom>
              <a:avLst/>
              <a:gdLst/>
              <a:ahLst/>
              <a:cxnLst/>
              <a:rect l="l" t="t" r="r" b="b"/>
              <a:pathLst>
                <a:path w="13768" h="9975" extrusionOk="0">
                  <a:moveTo>
                    <a:pt x="12462" y="811"/>
                  </a:moveTo>
                  <a:lnTo>
                    <a:pt x="11952" y="571"/>
                  </a:lnTo>
                  <a:lnTo>
                    <a:pt x="11968" y="241"/>
                  </a:lnTo>
                  <a:lnTo>
                    <a:pt x="11788" y="1"/>
                  </a:lnTo>
                  <a:lnTo>
                    <a:pt x="10992" y="481"/>
                  </a:lnTo>
                  <a:lnTo>
                    <a:pt x="4124" y="4515"/>
                  </a:lnTo>
                  <a:lnTo>
                    <a:pt x="0" y="6945"/>
                  </a:lnTo>
                  <a:lnTo>
                    <a:pt x="375" y="7289"/>
                  </a:lnTo>
                  <a:lnTo>
                    <a:pt x="434" y="7679"/>
                  </a:lnTo>
                  <a:lnTo>
                    <a:pt x="600" y="7965"/>
                  </a:lnTo>
                  <a:lnTo>
                    <a:pt x="930" y="8159"/>
                  </a:lnTo>
                  <a:lnTo>
                    <a:pt x="900" y="8459"/>
                  </a:lnTo>
                  <a:lnTo>
                    <a:pt x="1080" y="8789"/>
                  </a:lnTo>
                  <a:lnTo>
                    <a:pt x="1394" y="8835"/>
                  </a:lnTo>
                  <a:lnTo>
                    <a:pt x="1320" y="9179"/>
                  </a:lnTo>
                  <a:lnTo>
                    <a:pt x="1814" y="9405"/>
                  </a:lnTo>
                  <a:lnTo>
                    <a:pt x="1814" y="9734"/>
                  </a:lnTo>
                  <a:lnTo>
                    <a:pt x="1980" y="9974"/>
                  </a:lnTo>
                  <a:lnTo>
                    <a:pt x="5953" y="7635"/>
                  </a:lnTo>
                  <a:lnTo>
                    <a:pt x="12822" y="3600"/>
                  </a:lnTo>
                  <a:lnTo>
                    <a:pt x="13767" y="3046"/>
                  </a:lnTo>
                  <a:lnTo>
                    <a:pt x="13408" y="2686"/>
                  </a:lnTo>
                  <a:lnTo>
                    <a:pt x="13332" y="2296"/>
                  </a:lnTo>
                  <a:lnTo>
                    <a:pt x="13168" y="2010"/>
                  </a:lnTo>
                  <a:lnTo>
                    <a:pt x="12852" y="1816"/>
                  </a:lnTo>
                  <a:lnTo>
                    <a:pt x="12882" y="1516"/>
                  </a:lnTo>
                  <a:lnTo>
                    <a:pt x="12688" y="1201"/>
                  </a:lnTo>
                  <a:lnTo>
                    <a:pt x="12372" y="1141"/>
                  </a:lnTo>
                  <a:close/>
                </a:path>
              </a:pathLst>
            </a:custGeom>
            <a:solidFill>
              <a:srgbClr val="ADB0B8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0 -0.2864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016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>
            <a:spLocks noGrp="1"/>
          </p:cNvSpPr>
          <p:nvPr>
            <p:ph type="title"/>
          </p:nvPr>
        </p:nvSpPr>
        <p:spPr>
          <a:xfrm>
            <a:off x="715100" y="539500"/>
            <a:ext cx="77157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指導對象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22" name="Google Shape;422;p35"/>
          <p:cNvGraphicFramePr/>
          <p:nvPr>
            <p:extLst>
              <p:ext uri="{D42A27DB-BD31-4B8C-83A1-F6EECF244321}">
                <p14:modId xmlns:p14="http://schemas.microsoft.com/office/powerpoint/2010/main" val="2438050678"/>
              </p:ext>
            </p:extLst>
          </p:nvPr>
        </p:nvGraphicFramePr>
        <p:xfrm>
          <a:off x="428308" y="2141859"/>
          <a:ext cx="8193180" cy="17750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65530"/>
                <a:gridCol w="1365530"/>
                <a:gridCol w="1365530"/>
                <a:gridCol w="1365530"/>
                <a:gridCol w="1365530"/>
                <a:gridCol w="1365530"/>
              </a:tblGrid>
              <a:tr h="4019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學號</a:t>
                      </a:r>
                      <a:endParaRPr sz="14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1400" b="1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姓名</a:t>
                      </a:r>
                      <a:endParaRPr sz="14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1400" b="1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備註</a:t>
                      </a:r>
                      <a:endParaRPr sz="14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學號</a:t>
                      </a:r>
                      <a:endParaRPr sz="14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1400" b="1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姓名</a:t>
                      </a:r>
                      <a:endParaRPr sz="14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1400" b="1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備註</a:t>
                      </a:r>
                      <a:endParaRPr sz="14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1090014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錢昱安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三年級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1100224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陳權鋒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二年級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1090262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陳徐嘉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三年級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1110185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曾子錡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一年級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1090263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徐盛冠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三年級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1110187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馮嘉文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一年級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1100209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李辰富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二年級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1110188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馮家米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一年級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4627"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1100219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李洋銓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二年級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1110194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江錢韋杉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一年級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24" name="Google Shape;424;p35"/>
          <p:cNvSpPr txBox="1"/>
          <p:nvPr/>
        </p:nvSpPr>
        <p:spPr>
          <a:xfrm>
            <a:off x="737865" y="4046983"/>
            <a:ext cx="3182100" cy="70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zh-TW" altLang="en-US" sz="16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rPr>
              <a:t>地點</a:t>
            </a:r>
            <a:r>
              <a:rPr lang="en-US" altLang="zh-TW" sz="16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rPr>
              <a:t>:</a:t>
            </a:r>
          </a:p>
          <a:p>
            <a:pPr lvl="0" algn="ctr"/>
            <a:r>
              <a:rPr lang="zh-TW" altLang="en-US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龍珠灣、大溪河濱公園</a:t>
            </a:r>
            <a:endParaRPr sz="16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Bellefair"/>
              <a:sym typeface="Bellefair"/>
            </a:endParaRPr>
          </a:p>
        </p:txBody>
      </p:sp>
      <p:sp>
        <p:nvSpPr>
          <p:cNvPr id="426" name="Google Shape;426;p35"/>
          <p:cNvSpPr/>
          <p:nvPr/>
        </p:nvSpPr>
        <p:spPr>
          <a:xfrm rot="10501118">
            <a:off x="39398" y="91055"/>
            <a:ext cx="1417918" cy="1027338"/>
          </a:xfrm>
          <a:custGeom>
            <a:avLst/>
            <a:gdLst/>
            <a:ahLst/>
            <a:cxnLst/>
            <a:rect l="l" t="t" r="r" b="b"/>
            <a:pathLst>
              <a:path w="13768" h="9975" extrusionOk="0">
                <a:moveTo>
                  <a:pt x="12462" y="811"/>
                </a:moveTo>
                <a:lnTo>
                  <a:pt x="11952" y="571"/>
                </a:lnTo>
                <a:lnTo>
                  <a:pt x="11968" y="241"/>
                </a:lnTo>
                <a:lnTo>
                  <a:pt x="11788" y="1"/>
                </a:lnTo>
                <a:lnTo>
                  <a:pt x="10992" y="481"/>
                </a:lnTo>
                <a:lnTo>
                  <a:pt x="4124" y="4515"/>
                </a:lnTo>
                <a:lnTo>
                  <a:pt x="0" y="6945"/>
                </a:lnTo>
                <a:lnTo>
                  <a:pt x="375" y="7289"/>
                </a:lnTo>
                <a:lnTo>
                  <a:pt x="434" y="7679"/>
                </a:lnTo>
                <a:lnTo>
                  <a:pt x="600" y="7965"/>
                </a:lnTo>
                <a:lnTo>
                  <a:pt x="930" y="8159"/>
                </a:lnTo>
                <a:lnTo>
                  <a:pt x="900" y="8459"/>
                </a:lnTo>
                <a:lnTo>
                  <a:pt x="1080" y="8789"/>
                </a:lnTo>
                <a:lnTo>
                  <a:pt x="1394" y="8835"/>
                </a:lnTo>
                <a:lnTo>
                  <a:pt x="1320" y="9179"/>
                </a:lnTo>
                <a:lnTo>
                  <a:pt x="1814" y="9405"/>
                </a:lnTo>
                <a:lnTo>
                  <a:pt x="1814" y="9734"/>
                </a:lnTo>
                <a:lnTo>
                  <a:pt x="1980" y="9974"/>
                </a:lnTo>
                <a:lnTo>
                  <a:pt x="5953" y="7635"/>
                </a:lnTo>
                <a:lnTo>
                  <a:pt x="12822" y="3600"/>
                </a:lnTo>
                <a:lnTo>
                  <a:pt x="13767" y="3046"/>
                </a:lnTo>
                <a:lnTo>
                  <a:pt x="13408" y="2686"/>
                </a:lnTo>
                <a:lnTo>
                  <a:pt x="13332" y="2296"/>
                </a:lnTo>
                <a:lnTo>
                  <a:pt x="13168" y="2010"/>
                </a:lnTo>
                <a:lnTo>
                  <a:pt x="12852" y="1816"/>
                </a:lnTo>
                <a:lnTo>
                  <a:pt x="12882" y="1516"/>
                </a:lnTo>
                <a:lnTo>
                  <a:pt x="12688" y="1201"/>
                </a:lnTo>
                <a:lnTo>
                  <a:pt x="12372" y="1141"/>
                </a:lnTo>
                <a:close/>
              </a:path>
            </a:pathLst>
          </a:custGeom>
          <a:solidFill>
            <a:srgbClr val="858CAC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5"/>
          <p:cNvSpPr/>
          <p:nvPr/>
        </p:nvSpPr>
        <p:spPr>
          <a:xfrm rot="10501118">
            <a:off x="7684173" y="4094905"/>
            <a:ext cx="1417918" cy="1027338"/>
          </a:xfrm>
          <a:custGeom>
            <a:avLst/>
            <a:gdLst/>
            <a:ahLst/>
            <a:cxnLst/>
            <a:rect l="l" t="t" r="r" b="b"/>
            <a:pathLst>
              <a:path w="13768" h="9975" extrusionOk="0">
                <a:moveTo>
                  <a:pt x="12462" y="811"/>
                </a:moveTo>
                <a:lnTo>
                  <a:pt x="11952" y="571"/>
                </a:lnTo>
                <a:lnTo>
                  <a:pt x="11968" y="241"/>
                </a:lnTo>
                <a:lnTo>
                  <a:pt x="11788" y="1"/>
                </a:lnTo>
                <a:lnTo>
                  <a:pt x="10992" y="481"/>
                </a:lnTo>
                <a:lnTo>
                  <a:pt x="4124" y="4515"/>
                </a:lnTo>
                <a:lnTo>
                  <a:pt x="0" y="6945"/>
                </a:lnTo>
                <a:lnTo>
                  <a:pt x="375" y="7289"/>
                </a:lnTo>
                <a:lnTo>
                  <a:pt x="434" y="7679"/>
                </a:lnTo>
                <a:lnTo>
                  <a:pt x="600" y="7965"/>
                </a:lnTo>
                <a:lnTo>
                  <a:pt x="930" y="8159"/>
                </a:lnTo>
                <a:lnTo>
                  <a:pt x="900" y="8459"/>
                </a:lnTo>
                <a:lnTo>
                  <a:pt x="1080" y="8789"/>
                </a:lnTo>
                <a:lnTo>
                  <a:pt x="1394" y="8835"/>
                </a:lnTo>
                <a:lnTo>
                  <a:pt x="1320" y="9179"/>
                </a:lnTo>
                <a:lnTo>
                  <a:pt x="1814" y="9405"/>
                </a:lnTo>
                <a:lnTo>
                  <a:pt x="1814" y="9734"/>
                </a:lnTo>
                <a:lnTo>
                  <a:pt x="1980" y="9974"/>
                </a:lnTo>
                <a:lnTo>
                  <a:pt x="5953" y="7635"/>
                </a:lnTo>
                <a:lnTo>
                  <a:pt x="12822" y="3600"/>
                </a:lnTo>
                <a:lnTo>
                  <a:pt x="13767" y="3046"/>
                </a:lnTo>
                <a:lnTo>
                  <a:pt x="13408" y="2686"/>
                </a:lnTo>
                <a:lnTo>
                  <a:pt x="13332" y="2296"/>
                </a:lnTo>
                <a:lnTo>
                  <a:pt x="13168" y="2010"/>
                </a:lnTo>
                <a:lnTo>
                  <a:pt x="12852" y="1816"/>
                </a:lnTo>
                <a:lnTo>
                  <a:pt x="12882" y="1516"/>
                </a:lnTo>
                <a:lnTo>
                  <a:pt x="12688" y="1201"/>
                </a:lnTo>
                <a:lnTo>
                  <a:pt x="12372" y="1141"/>
                </a:lnTo>
                <a:close/>
              </a:path>
            </a:pathLst>
          </a:custGeom>
          <a:solidFill>
            <a:srgbClr val="858CAC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8" name="Google Shape;428;p35"/>
          <p:cNvCxnSpPr/>
          <p:nvPr/>
        </p:nvCxnSpPr>
        <p:spPr>
          <a:xfrm>
            <a:off x="723925" y="1254250"/>
            <a:ext cx="7701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" name="Google Shape;424;p35"/>
          <p:cNvSpPr txBox="1"/>
          <p:nvPr/>
        </p:nvSpPr>
        <p:spPr>
          <a:xfrm>
            <a:off x="4104381" y="3942361"/>
            <a:ext cx="4410457" cy="91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zh-TW" altLang="en-US" sz="16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rPr>
              <a:t>實習時間</a:t>
            </a:r>
            <a:r>
              <a:rPr lang="en-US" altLang="zh-TW" sz="16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rPr>
              <a:t>:</a:t>
            </a:r>
          </a:p>
          <a:p>
            <a:pPr lvl="0" algn="ctr"/>
            <a:r>
              <a:rPr lang="en-US" altLang="zh-TW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2022</a:t>
            </a:r>
            <a:r>
              <a:rPr lang="zh-TW" altLang="en-US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年</a:t>
            </a:r>
            <a:r>
              <a:rPr lang="en-US" altLang="zh-TW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8</a:t>
            </a:r>
            <a:r>
              <a:rPr lang="zh-TW" altLang="en-US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月</a:t>
            </a:r>
            <a:r>
              <a:rPr lang="en-US" altLang="zh-TW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30</a:t>
            </a:r>
            <a:r>
              <a:rPr lang="zh-TW" altLang="en-US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日至</a:t>
            </a:r>
            <a:r>
              <a:rPr lang="en-US" altLang="zh-TW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2023</a:t>
            </a:r>
            <a:r>
              <a:rPr lang="zh-TW" altLang="en-US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年</a:t>
            </a:r>
            <a:r>
              <a:rPr lang="en-US" altLang="zh-TW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1</a:t>
            </a:r>
            <a:r>
              <a:rPr lang="zh-TW" altLang="en-US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月</a:t>
            </a:r>
            <a:r>
              <a:rPr lang="en-US" altLang="zh-TW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19</a:t>
            </a:r>
            <a:r>
              <a:rPr lang="zh-TW" altLang="en-US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日</a:t>
            </a:r>
          </a:p>
          <a:p>
            <a:pPr lvl="0" algn="ctr"/>
            <a:r>
              <a:rPr lang="en-US" altLang="zh-TW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8</a:t>
            </a:r>
            <a:r>
              <a:rPr lang="zh-TW" altLang="en-US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月</a:t>
            </a:r>
            <a:r>
              <a:rPr lang="en-US" altLang="zh-TW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30</a:t>
            </a:r>
            <a:r>
              <a:rPr lang="zh-TW" altLang="en-US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日</a:t>
            </a:r>
            <a:r>
              <a:rPr lang="en-US" altLang="zh-TW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~1</a:t>
            </a:r>
            <a:r>
              <a:rPr lang="zh-TW" altLang="en-US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月</a:t>
            </a:r>
            <a:r>
              <a:rPr lang="en-US" altLang="zh-TW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19</a:t>
            </a:r>
            <a:r>
              <a:rPr lang="zh-TW" altLang="en-US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日 每周六整天</a:t>
            </a:r>
            <a:r>
              <a:rPr lang="en-US" altLang="zh-TW" sz="1600" dirty="0">
                <a:solidFill>
                  <a:schemeClr val="dk1"/>
                </a:solidFill>
                <a:uFill>
                  <a:noFill/>
                </a:uFill>
                <a:latin typeface="標楷體" panose="03000509000000000000" pitchFamily="65" charset="-120"/>
                <a:ea typeface="標楷體" panose="03000509000000000000" pitchFamily="65" charset="-120"/>
                <a:cs typeface="Bellefair"/>
                <a:sym typeface="Bellefair"/>
              </a:rPr>
              <a:t>(08:00~16:00)</a:t>
            </a:r>
          </a:p>
        </p:txBody>
      </p:sp>
      <p:sp>
        <p:nvSpPr>
          <p:cNvPr id="13" name="Google Shape;423;p35"/>
          <p:cNvSpPr txBox="1"/>
          <p:nvPr/>
        </p:nvSpPr>
        <p:spPr>
          <a:xfrm>
            <a:off x="672898" y="1508770"/>
            <a:ext cx="770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zh-TW" altLang="en-US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rPr>
              <a:t>桃園市大溪國中輕艇隊</a:t>
            </a:r>
            <a:r>
              <a:rPr lang="zh-TW" altLang="en-US" sz="16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rPr>
              <a:t>，</a:t>
            </a:r>
            <a:r>
              <a:rPr lang="zh-TW" altLang="en-US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rPr>
              <a:t>共十人</a:t>
            </a:r>
            <a:r>
              <a:rPr lang="zh-TW" altLang="en-US" sz="16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rPr>
              <a:t>。</a:t>
            </a:r>
            <a:endParaRPr sz="1600" dirty="0">
              <a:solidFill>
                <a:srgbClr val="6E6EE3"/>
              </a:solidFill>
              <a:latin typeface="標楷體" panose="03000509000000000000" pitchFamily="65" charset="-120"/>
              <a:ea typeface="標楷體" panose="03000509000000000000" pitchFamily="65" charset="-120"/>
              <a:cs typeface="Bellota Text"/>
              <a:sym typeface="Bellota Text"/>
            </a:endParaRPr>
          </a:p>
        </p:txBody>
      </p:sp>
      <p:sp>
        <p:nvSpPr>
          <p:cNvPr id="14" name="Google Shape;1661;p39"/>
          <p:cNvSpPr txBox="1">
            <a:spLocks noGrp="1"/>
          </p:cNvSpPr>
          <p:nvPr/>
        </p:nvSpPr>
        <p:spPr>
          <a:xfrm>
            <a:off x="8674608" y="7301"/>
            <a:ext cx="465407" cy="43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2</a:t>
            </a:r>
            <a:endParaRPr dirty="0"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75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715100" y="1715434"/>
            <a:ext cx="7718205" cy="1440569"/>
            <a:chOff x="715100" y="31014"/>
            <a:chExt cx="7718205" cy="1440569"/>
          </a:xfrm>
        </p:grpSpPr>
        <p:grpSp>
          <p:nvGrpSpPr>
            <p:cNvPr id="722" name="Google Shape;722;p39"/>
            <p:cNvGrpSpPr/>
            <p:nvPr/>
          </p:nvGrpSpPr>
          <p:grpSpPr>
            <a:xfrm>
              <a:off x="1596463" y="431274"/>
              <a:ext cx="5955972" cy="923009"/>
              <a:chOff x="1444075" y="431274"/>
              <a:chExt cx="5955972" cy="923009"/>
            </a:xfrm>
          </p:grpSpPr>
          <p:sp>
            <p:nvSpPr>
              <p:cNvPr id="723" name="Google Shape;723;p39"/>
              <p:cNvSpPr/>
              <p:nvPr/>
            </p:nvSpPr>
            <p:spPr>
              <a:xfrm>
                <a:off x="1444075" y="431274"/>
                <a:ext cx="3112772" cy="923009"/>
              </a:xfrm>
              <a:custGeom>
                <a:avLst/>
                <a:gdLst/>
                <a:ahLst/>
                <a:cxnLst/>
                <a:rect l="l" t="t" r="r" b="b"/>
                <a:pathLst>
                  <a:path w="37734" h="11189" extrusionOk="0">
                    <a:moveTo>
                      <a:pt x="25436" y="0"/>
                    </a:moveTo>
                    <a:lnTo>
                      <a:pt x="24956" y="180"/>
                    </a:lnTo>
                    <a:lnTo>
                      <a:pt x="24476" y="76"/>
                    </a:lnTo>
                    <a:lnTo>
                      <a:pt x="23996" y="150"/>
                    </a:lnTo>
                    <a:lnTo>
                      <a:pt x="23531" y="210"/>
                    </a:lnTo>
                    <a:lnTo>
                      <a:pt x="23051" y="180"/>
                    </a:lnTo>
                    <a:lnTo>
                      <a:pt x="22571" y="556"/>
                    </a:lnTo>
                    <a:lnTo>
                      <a:pt x="22091" y="226"/>
                    </a:lnTo>
                    <a:lnTo>
                      <a:pt x="21611" y="136"/>
                    </a:lnTo>
                    <a:lnTo>
                      <a:pt x="21147" y="316"/>
                    </a:lnTo>
                    <a:lnTo>
                      <a:pt x="20667" y="346"/>
                    </a:lnTo>
                    <a:lnTo>
                      <a:pt x="20187" y="660"/>
                    </a:lnTo>
                    <a:lnTo>
                      <a:pt x="19707" y="256"/>
                    </a:lnTo>
                    <a:lnTo>
                      <a:pt x="19227" y="720"/>
                    </a:lnTo>
                    <a:lnTo>
                      <a:pt x="18747" y="660"/>
                    </a:lnTo>
                    <a:lnTo>
                      <a:pt x="18282" y="600"/>
                    </a:lnTo>
                    <a:lnTo>
                      <a:pt x="17802" y="540"/>
                    </a:lnTo>
                    <a:lnTo>
                      <a:pt x="17322" y="90"/>
                    </a:lnTo>
                    <a:lnTo>
                      <a:pt x="16842" y="390"/>
                    </a:lnTo>
                    <a:lnTo>
                      <a:pt x="16362" y="630"/>
                    </a:lnTo>
                    <a:lnTo>
                      <a:pt x="15898" y="330"/>
                    </a:lnTo>
                    <a:lnTo>
                      <a:pt x="15418" y="450"/>
                    </a:lnTo>
                    <a:lnTo>
                      <a:pt x="14938" y="196"/>
                    </a:lnTo>
                    <a:lnTo>
                      <a:pt x="14458" y="570"/>
                    </a:lnTo>
                    <a:lnTo>
                      <a:pt x="13978" y="510"/>
                    </a:lnTo>
                    <a:lnTo>
                      <a:pt x="13513" y="346"/>
                    </a:lnTo>
                    <a:lnTo>
                      <a:pt x="13033" y="690"/>
                    </a:lnTo>
                    <a:lnTo>
                      <a:pt x="12553" y="510"/>
                    </a:lnTo>
                    <a:lnTo>
                      <a:pt x="12073" y="420"/>
                    </a:lnTo>
                    <a:lnTo>
                      <a:pt x="11593" y="360"/>
                    </a:lnTo>
                    <a:lnTo>
                      <a:pt x="11129" y="390"/>
                    </a:lnTo>
                    <a:lnTo>
                      <a:pt x="10649" y="720"/>
                    </a:lnTo>
                    <a:lnTo>
                      <a:pt x="10169" y="240"/>
                    </a:lnTo>
                    <a:lnTo>
                      <a:pt x="9689" y="496"/>
                    </a:lnTo>
                    <a:lnTo>
                      <a:pt x="9209" y="240"/>
                    </a:lnTo>
                    <a:lnTo>
                      <a:pt x="8744" y="496"/>
                    </a:lnTo>
                    <a:lnTo>
                      <a:pt x="8264" y="630"/>
                    </a:lnTo>
                    <a:lnTo>
                      <a:pt x="7784" y="570"/>
                    </a:lnTo>
                    <a:lnTo>
                      <a:pt x="7304" y="480"/>
                    </a:lnTo>
                    <a:lnTo>
                      <a:pt x="6840" y="346"/>
                    </a:lnTo>
                    <a:lnTo>
                      <a:pt x="6360" y="510"/>
                    </a:lnTo>
                    <a:lnTo>
                      <a:pt x="5880" y="346"/>
                    </a:lnTo>
                    <a:lnTo>
                      <a:pt x="5400" y="30"/>
                    </a:lnTo>
                    <a:lnTo>
                      <a:pt x="4934" y="166"/>
                    </a:lnTo>
                    <a:lnTo>
                      <a:pt x="4454" y="630"/>
                    </a:lnTo>
                    <a:lnTo>
                      <a:pt x="3974" y="196"/>
                    </a:lnTo>
                    <a:lnTo>
                      <a:pt x="3495" y="46"/>
                    </a:lnTo>
                    <a:lnTo>
                      <a:pt x="3015" y="106"/>
                    </a:lnTo>
                    <a:lnTo>
                      <a:pt x="2550" y="316"/>
                    </a:lnTo>
                    <a:lnTo>
                      <a:pt x="2070" y="316"/>
                    </a:lnTo>
                    <a:lnTo>
                      <a:pt x="1591" y="226"/>
                    </a:lnTo>
                    <a:lnTo>
                      <a:pt x="1111" y="360"/>
                    </a:lnTo>
                    <a:lnTo>
                      <a:pt x="121" y="76"/>
                    </a:lnTo>
                    <a:lnTo>
                      <a:pt x="1" y="106"/>
                    </a:lnTo>
                    <a:lnTo>
                      <a:pt x="1" y="1320"/>
                    </a:lnTo>
                    <a:lnTo>
                      <a:pt x="721" y="1396"/>
                    </a:lnTo>
                    <a:cubicBezTo>
                      <a:pt x="795" y="1170"/>
                      <a:pt x="991" y="1020"/>
                      <a:pt x="1215" y="1020"/>
                    </a:cubicBezTo>
                    <a:cubicBezTo>
                      <a:pt x="1515" y="1020"/>
                      <a:pt x="1741" y="1260"/>
                      <a:pt x="1741" y="1546"/>
                    </a:cubicBezTo>
                    <a:cubicBezTo>
                      <a:pt x="1741" y="1830"/>
                      <a:pt x="1515" y="2070"/>
                      <a:pt x="1215" y="2070"/>
                    </a:cubicBezTo>
                    <a:cubicBezTo>
                      <a:pt x="1035" y="2070"/>
                      <a:pt x="871" y="1965"/>
                      <a:pt x="781" y="1815"/>
                    </a:cubicBezTo>
                    <a:lnTo>
                      <a:pt x="331" y="1830"/>
                    </a:lnTo>
                    <a:lnTo>
                      <a:pt x="1" y="1905"/>
                    </a:lnTo>
                    <a:lnTo>
                      <a:pt x="1" y="3270"/>
                    </a:lnTo>
                    <a:lnTo>
                      <a:pt x="721" y="3345"/>
                    </a:lnTo>
                    <a:cubicBezTo>
                      <a:pt x="795" y="3120"/>
                      <a:pt x="991" y="2970"/>
                      <a:pt x="1215" y="2970"/>
                    </a:cubicBezTo>
                    <a:cubicBezTo>
                      <a:pt x="1515" y="2970"/>
                      <a:pt x="1741" y="3210"/>
                      <a:pt x="1741" y="3495"/>
                    </a:cubicBezTo>
                    <a:cubicBezTo>
                      <a:pt x="1741" y="3779"/>
                      <a:pt x="1515" y="4019"/>
                      <a:pt x="1215" y="4019"/>
                    </a:cubicBezTo>
                    <a:cubicBezTo>
                      <a:pt x="1035" y="4019"/>
                      <a:pt x="871" y="3915"/>
                      <a:pt x="781" y="3765"/>
                    </a:cubicBezTo>
                    <a:lnTo>
                      <a:pt x="331" y="3779"/>
                    </a:lnTo>
                    <a:lnTo>
                      <a:pt x="1" y="3855"/>
                    </a:lnTo>
                    <a:lnTo>
                      <a:pt x="1" y="5219"/>
                    </a:lnTo>
                    <a:lnTo>
                      <a:pt x="721" y="5295"/>
                    </a:lnTo>
                    <a:cubicBezTo>
                      <a:pt x="795" y="5085"/>
                      <a:pt x="991" y="4919"/>
                      <a:pt x="1215" y="4919"/>
                    </a:cubicBezTo>
                    <a:cubicBezTo>
                      <a:pt x="1515" y="4919"/>
                      <a:pt x="1741" y="5159"/>
                      <a:pt x="1741" y="5445"/>
                    </a:cubicBezTo>
                    <a:cubicBezTo>
                      <a:pt x="1741" y="5745"/>
                      <a:pt x="1515" y="5969"/>
                      <a:pt x="1215" y="5969"/>
                    </a:cubicBezTo>
                    <a:cubicBezTo>
                      <a:pt x="1035" y="5969"/>
                      <a:pt x="871" y="5879"/>
                      <a:pt x="781" y="5729"/>
                    </a:cubicBezTo>
                    <a:lnTo>
                      <a:pt x="331" y="5729"/>
                    </a:lnTo>
                    <a:lnTo>
                      <a:pt x="1" y="5805"/>
                    </a:lnTo>
                    <a:lnTo>
                      <a:pt x="1" y="7169"/>
                    </a:lnTo>
                    <a:lnTo>
                      <a:pt x="721" y="7244"/>
                    </a:lnTo>
                    <a:cubicBezTo>
                      <a:pt x="795" y="7034"/>
                      <a:pt x="991" y="6869"/>
                      <a:pt x="1215" y="6869"/>
                    </a:cubicBezTo>
                    <a:cubicBezTo>
                      <a:pt x="1515" y="6869"/>
                      <a:pt x="1741" y="7109"/>
                      <a:pt x="1741" y="7394"/>
                    </a:cubicBezTo>
                    <a:cubicBezTo>
                      <a:pt x="1741" y="7694"/>
                      <a:pt x="1515" y="7919"/>
                      <a:pt x="1215" y="7919"/>
                    </a:cubicBezTo>
                    <a:cubicBezTo>
                      <a:pt x="1035" y="7919"/>
                      <a:pt x="871" y="7829"/>
                      <a:pt x="781" y="7679"/>
                    </a:cubicBezTo>
                    <a:lnTo>
                      <a:pt x="331" y="7694"/>
                    </a:lnTo>
                    <a:lnTo>
                      <a:pt x="1" y="7754"/>
                    </a:lnTo>
                    <a:lnTo>
                      <a:pt x="1" y="9134"/>
                    </a:lnTo>
                    <a:lnTo>
                      <a:pt x="721" y="9194"/>
                    </a:lnTo>
                    <a:cubicBezTo>
                      <a:pt x="795" y="8984"/>
                      <a:pt x="991" y="8834"/>
                      <a:pt x="1215" y="8834"/>
                    </a:cubicBezTo>
                    <a:cubicBezTo>
                      <a:pt x="1515" y="8834"/>
                      <a:pt x="1741" y="9058"/>
                      <a:pt x="1741" y="9358"/>
                    </a:cubicBezTo>
                    <a:cubicBezTo>
                      <a:pt x="1741" y="9644"/>
                      <a:pt x="1515" y="9868"/>
                      <a:pt x="1215" y="9868"/>
                    </a:cubicBezTo>
                    <a:cubicBezTo>
                      <a:pt x="1035" y="9868"/>
                      <a:pt x="871" y="9778"/>
                      <a:pt x="781" y="9628"/>
                    </a:cubicBezTo>
                    <a:lnTo>
                      <a:pt x="331" y="9644"/>
                    </a:lnTo>
                    <a:lnTo>
                      <a:pt x="1" y="9704"/>
                    </a:lnTo>
                    <a:lnTo>
                      <a:pt x="1" y="10904"/>
                    </a:lnTo>
                    <a:lnTo>
                      <a:pt x="121" y="10874"/>
                    </a:lnTo>
                    <a:lnTo>
                      <a:pt x="1125" y="11084"/>
                    </a:lnTo>
                    <a:lnTo>
                      <a:pt x="1591" y="11114"/>
                    </a:lnTo>
                    <a:lnTo>
                      <a:pt x="2070" y="10454"/>
                    </a:lnTo>
                    <a:lnTo>
                      <a:pt x="2550" y="10558"/>
                    </a:lnTo>
                    <a:lnTo>
                      <a:pt x="3030" y="10724"/>
                    </a:lnTo>
                    <a:lnTo>
                      <a:pt x="3510" y="10934"/>
                    </a:lnTo>
                    <a:lnTo>
                      <a:pt x="3990" y="10724"/>
                    </a:lnTo>
                    <a:lnTo>
                      <a:pt x="4470" y="11024"/>
                    </a:lnTo>
                    <a:lnTo>
                      <a:pt x="4950" y="10574"/>
                    </a:lnTo>
                    <a:lnTo>
                      <a:pt x="5414" y="10994"/>
                    </a:lnTo>
                    <a:lnTo>
                      <a:pt x="5894" y="11038"/>
                    </a:lnTo>
                    <a:lnTo>
                      <a:pt x="6374" y="11128"/>
                    </a:lnTo>
                    <a:lnTo>
                      <a:pt x="6854" y="10528"/>
                    </a:lnTo>
                    <a:lnTo>
                      <a:pt x="7334" y="10888"/>
                    </a:lnTo>
                    <a:lnTo>
                      <a:pt x="7814" y="10544"/>
                    </a:lnTo>
                    <a:lnTo>
                      <a:pt x="8279" y="10904"/>
                    </a:lnTo>
                    <a:lnTo>
                      <a:pt x="8759" y="10648"/>
                    </a:lnTo>
                    <a:lnTo>
                      <a:pt x="9239" y="10724"/>
                    </a:lnTo>
                    <a:lnTo>
                      <a:pt x="9719" y="10738"/>
                    </a:lnTo>
                    <a:lnTo>
                      <a:pt x="10199" y="10708"/>
                    </a:lnTo>
                    <a:lnTo>
                      <a:pt x="10679" y="10708"/>
                    </a:lnTo>
                    <a:lnTo>
                      <a:pt x="11143" y="10994"/>
                    </a:lnTo>
                    <a:lnTo>
                      <a:pt x="11623" y="11144"/>
                    </a:lnTo>
                    <a:lnTo>
                      <a:pt x="12103" y="10754"/>
                    </a:lnTo>
                    <a:lnTo>
                      <a:pt x="12583" y="10724"/>
                    </a:lnTo>
                    <a:lnTo>
                      <a:pt x="13063" y="10828"/>
                    </a:lnTo>
                    <a:lnTo>
                      <a:pt x="13543" y="10844"/>
                    </a:lnTo>
                    <a:lnTo>
                      <a:pt x="14008" y="10978"/>
                    </a:lnTo>
                    <a:lnTo>
                      <a:pt x="14488" y="10634"/>
                    </a:lnTo>
                    <a:lnTo>
                      <a:pt x="14968" y="10738"/>
                    </a:lnTo>
                    <a:lnTo>
                      <a:pt x="15448" y="10664"/>
                    </a:lnTo>
                    <a:lnTo>
                      <a:pt x="15928" y="11144"/>
                    </a:lnTo>
                    <a:lnTo>
                      <a:pt x="16392" y="10648"/>
                    </a:lnTo>
                    <a:lnTo>
                      <a:pt x="16872" y="10874"/>
                    </a:lnTo>
                    <a:lnTo>
                      <a:pt x="17352" y="10918"/>
                    </a:lnTo>
                    <a:lnTo>
                      <a:pt x="17832" y="11128"/>
                    </a:lnTo>
                    <a:lnTo>
                      <a:pt x="18312" y="11054"/>
                    </a:lnTo>
                    <a:lnTo>
                      <a:pt x="18792" y="10904"/>
                    </a:lnTo>
                    <a:lnTo>
                      <a:pt x="19257" y="11188"/>
                    </a:lnTo>
                    <a:lnTo>
                      <a:pt x="19737" y="11054"/>
                    </a:lnTo>
                    <a:lnTo>
                      <a:pt x="20217" y="10768"/>
                    </a:lnTo>
                    <a:lnTo>
                      <a:pt x="20697" y="10768"/>
                    </a:lnTo>
                    <a:lnTo>
                      <a:pt x="21177" y="10738"/>
                    </a:lnTo>
                    <a:lnTo>
                      <a:pt x="21641" y="10724"/>
                    </a:lnTo>
                    <a:lnTo>
                      <a:pt x="22121" y="10934"/>
                    </a:lnTo>
                    <a:lnTo>
                      <a:pt x="22601" y="10994"/>
                    </a:lnTo>
                    <a:lnTo>
                      <a:pt x="23081" y="11068"/>
                    </a:lnTo>
                    <a:lnTo>
                      <a:pt x="23561" y="10888"/>
                    </a:lnTo>
                    <a:lnTo>
                      <a:pt x="24026" y="10768"/>
                    </a:lnTo>
                    <a:lnTo>
                      <a:pt x="24506" y="10978"/>
                    </a:lnTo>
                    <a:lnTo>
                      <a:pt x="24986" y="10814"/>
                    </a:lnTo>
                    <a:lnTo>
                      <a:pt x="25466" y="10618"/>
                    </a:lnTo>
                    <a:lnTo>
                      <a:pt x="25946" y="11144"/>
                    </a:lnTo>
                    <a:lnTo>
                      <a:pt x="26410" y="10798"/>
                    </a:lnTo>
                    <a:lnTo>
                      <a:pt x="26890" y="10798"/>
                    </a:lnTo>
                    <a:lnTo>
                      <a:pt x="27370" y="10724"/>
                    </a:lnTo>
                    <a:lnTo>
                      <a:pt x="27850" y="10708"/>
                    </a:lnTo>
                    <a:lnTo>
                      <a:pt x="28330" y="11008"/>
                    </a:lnTo>
                    <a:lnTo>
                      <a:pt x="28795" y="10844"/>
                    </a:lnTo>
                    <a:lnTo>
                      <a:pt x="29275" y="10754"/>
                    </a:lnTo>
                    <a:lnTo>
                      <a:pt x="29755" y="10754"/>
                    </a:lnTo>
                    <a:lnTo>
                      <a:pt x="30235" y="10978"/>
                    </a:lnTo>
                    <a:lnTo>
                      <a:pt x="30699" y="10648"/>
                    </a:lnTo>
                    <a:lnTo>
                      <a:pt x="31179" y="10498"/>
                    </a:lnTo>
                    <a:lnTo>
                      <a:pt x="31659" y="10754"/>
                    </a:lnTo>
                    <a:lnTo>
                      <a:pt x="32139" y="10574"/>
                    </a:lnTo>
                    <a:lnTo>
                      <a:pt x="32604" y="10454"/>
                    </a:lnTo>
                    <a:lnTo>
                      <a:pt x="33084" y="10604"/>
                    </a:lnTo>
                    <a:lnTo>
                      <a:pt x="33564" y="10814"/>
                    </a:lnTo>
                    <a:lnTo>
                      <a:pt x="34044" y="11144"/>
                    </a:lnTo>
                    <a:lnTo>
                      <a:pt x="34524" y="10724"/>
                    </a:lnTo>
                    <a:lnTo>
                      <a:pt x="34988" y="10798"/>
                    </a:lnTo>
                    <a:lnTo>
                      <a:pt x="35468" y="10948"/>
                    </a:lnTo>
                    <a:lnTo>
                      <a:pt x="35948" y="10484"/>
                    </a:lnTo>
                    <a:lnTo>
                      <a:pt x="36428" y="10708"/>
                    </a:lnTo>
                    <a:lnTo>
                      <a:pt x="36908" y="10844"/>
                    </a:lnTo>
                    <a:lnTo>
                      <a:pt x="37464" y="10888"/>
                    </a:lnTo>
                    <a:lnTo>
                      <a:pt x="37464" y="10888"/>
                    </a:lnTo>
                    <a:lnTo>
                      <a:pt x="37164" y="10348"/>
                    </a:lnTo>
                    <a:lnTo>
                      <a:pt x="37703" y="9868"/>
                    </a:lnTo>
                    <a:lnTo>
                      <a:pt x="37658" y="9388"/>
                    </a:lnTo>
                    <a:lnTo>
                      <a:pt x="37208" y="8908"/>
                    </a:lnTo>
                    <a:lnTo>
                      <a:pt x="37733" y="8429"/>
                    </a:lnTo>
                    <a:lnTo>
                      <a:pt x="37254" y="7964"/>
                    </a:lnTo>
                    <a:lnTo>
                      <a:pt x="37088" y="7484"/>
                    </a:lnTo>
                    <a:lnTo>
                      <a:pt x="37418" y="7004"/>
                    </a:lnTo>
                    <a:lnTo>
                      <a:pt x="37074" y="6539"/>
                    </a:lnTo>
                    <a:lnTo>
                      <a:pt x="37118" y="6059"/>
                    </a:lnTo>
                    <a:lnTo>
                      <a:pt x="37284" y="5579"/>
                    </a:lnTo>
                    <a:lnTo>
                      <a:pt x="37328" y="5115"/>
                    </a:lnTo>
                    <a:lnTo>
                      <a:pt x="37568" y="4635"/>
                    </a:lnTo>
                    <a:lnTo>
                      <a:pt x="37284" y="4155"/>
                    </a:lnTo>
                    <a:lnTo>
                      <a:pt x="37164" y="3689"/>
                    </a:lnTo>
                    <a:lnTo>
                      <a:pt x="37118" y="3210"/>
                    </a:lnTo>
                    <a:lnTo>
                      <a:pt x="37434" y="2730"/>
                    </a:lnTo>
                    <a:lnTo>
                      <a:pt x="37568" y="2265"/>
                    </a:lnTo>
                    <a:lnTo>
                      <a:pt x="37614" y="1785"/>
                    </a:lnTo>
                    <a:lnTo>
                      <a:pt x="37524" y="1306"/>
                    </a:lnTo>
                    <a:lnTo>
                      <a:pt x="37344" y="840"/>
                    </a:lnTo>
                    <a:lnTo>
                      <a:pt x="37568" y="166"/>
                    </a:lnTo>
                    <a:lnTo>
                      <a:pt x="36894" y="286"/>
                    </a:lnTo>
                    <a:lnTo>
                      <a:pt x="36414" y="226"/>
                    </a:lnTo>
                    <a:lnTo>
                      <a:pt x="35948" y="420"/>
                    </a:lnTo>
                    <a:lnTo>
                      <a:pt x="35468" y="676"/>
                    </a:lnTo>
                    <a:lnTo>
                      <a:pt x="34988" y="690"/>
                    </a:lnTo>
                    <a:lnTo>
                      <a:pt x="34509" y="450"/>
                    </a:lnTo>
                    <a:lnTo>
                      <a:pt x="34029" y="316"/>
                    </a:lnTo>
                    <a:lnTo>
                      <a:pt x="33549" y="496"/>
                    </a:lnTo>
                    <a:lnTo>
                      <a:pt x="33069" y="210"/>
                    </a:lnTo>
                    <a:lnTo>
                      <a:pt x="32589" y="166"/>
                    </a:lnTo>
                    <a:lnTo>
                      <a:pt x="32125" y="30"/>
                    </a:lnTo>
                    <a:lnTo>
                      <a:pt x="31645" y="106"/>
                    </a:lnTo>
                    <a:lnTo>
                      <a:pt x="31165" y="646"/>
                    </a:lnTo>
                    <a:lnTo>
                      <a:pt x="30685" y="660"/>
                    </a:lnTo>
                    <a:lnTo>
                      <a:pt x="30205" y="60"/>
                    </a:lnTo>
                    <a:lnTo>
                      <a:pt x="29725" y="256"/>
                    </a:lnTo>
                    <a:lnTo>
                      <a:pt x="29260" y="180"/>
                    </a:lnTo>
                    <a:lnTo>
                      <a:pt x="28780" y="616"/>
                    </a:lnTo>
                    <a:lnTo>
                      <a:pt x="28300" y="316"/>
                    </a:lnTo>
                    <a:lnTo>
                      <a:pt x="27820" y="90"/>
                    </a:lnTo>
                    <a:lnTo>
                      <a:pt x="27340" y="510"/>
                    </a:lnTo>
                    <a:lnTo>
                      <a:pt x="26860" y="646"/>
                    </a:lnTo>
                    <a:lnTo>
                      <a:pt x="26396" y="120"/>
                    </a:lnTo>
                    <a:lnTo>
                      <a:pt x="25916" y="136"/>
                    </a:lnTo>
                    <a:lnTo>
                      <a:pt x="254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9"/>
              <p:cNvSpPr/>
              <p:nvPr/>
            </p:nvSpPr>
            <p:spPr>
              <a:xfrm>
                <a:off x="4287275" y="431274"/>
                <a:ext cx="3112772" cy="923009"/>
              </a:xfrm>
              <a:custGeom>
                <a:avLst/>
                <a:gdLst/>
                <a:ahLst/>
                <a:cxnLst/>
                <a:rect l="l" t="t" r="r" b="b"/>
                <a:pathLst>
                  <a:path w="37734" h="11189" extrusionOk="0">
                    <a:moveTo>
                      <a:pt x="25436" y="0"/>
                    </a:moveTo>
                    <a:lnTo>
                      <a:pt x="24956" y="180"/>
                    </a:lnTo>
                    <a:lnTo>
                      <a:pt x="24476" y="76"/>
                    </a:lnTo>
                    <a:lnTo>
                      <a:pt x="23996" y="150"/>
                    </a:lnTo>
                    <a:lnTo>
                      <a:pt x="23531" y="210"/>
                    </a:lnTo>
                    <a:lnTo>
                      <a:pt x="23051" y="180"/>
                    </a:lnTo>
                    <a:lnTo>
                      <a:pt x="22571" y="556"/>
                    </a:lnTo>
                    <a:lnTo>
                      <a:pt x="22091" y="226"/>
                    </a:lnTo>
                    <a:lnTo>
                      <a:pt x="21611" y="136"/>
                    </a:lnTo>
                    <a:lnTo>
                      <a:pt x="21147" y="316"/>
                    </a:lnTo>
                    <a:lnTo>
                      <a:pt x="20667" y="346"/>
                    </a:lnTo>
                    <a:lnTo>
                      <a:pt x="20187" y="660"/>
                    </a:lnTo>
                    <a:lnTo>
                      <a:pt x="19707" y="256"/>
                    </a:lnTo>
                    <a:lnTo>
                      <a:pt x="19227" y="720"/>
                    </a:lnTo>
                    <a:lnTo>
                      <a:pt x="18747" y="660"/>
                    </a:lnTo>
                    <a:lnTo>
                      <a:pt x="18282" y="600"/>
                    </a:lnTo>
                    <a:lnTo>
                      <a:pt x="17802" y="540"/>
                    </a:lnTo>
                    <a:lnTo>
                      <a:pt x="17322" y="90"/>
                    </a:lnTo>
                    <a:lnTo>
                      <a:pt x="16842" y="390"/>
                    </a:lnTo>
                    <a:lnTo>
                      <a:pt x="16362" y="630"/>
                    </a:lnTo>
                    <a:lnTo>
                      <a:pt x="15898" y="330"/>
                    </a:lnTo>
                    <a:lnTo>
                      <a:pt x="15418" y="450"/>
                    </a:lnTo>
                    <a:lnTo>
                      <a:pt x="14938" y="196"/>
                    </a:lnTo>
                    <a:lnTo>
                      <a:pt x="14458" y="570"/>
                    </a:lnTo>
                    <a:lnTo>
                      <a:pt x="13978" y="510"/>
                    </a:lnTo>
                    <a:lnTo>
                      <a:pt x="13513" y="346"/>
                    </a:lnTo>
                    <a:lnTo>
                      <a:pt x="13033" y="690"/>
                    </a:lnTo>
                    <a:lnTo>
                      <a:pt x="12553" y="510"/>
                    </a:lnTo>
                    <a:lnTo>
                      <a:pt x="12073" y="420"/>
                    </a:lnTo>
                    <a:lnTo>
                      <a:pt x="11593" y="360"/>
                    </a:lnTo>
                    <a:lnTo>
                      <a:pt x="11129" y="390"/>
                    </a:lnTo>
                    <a:lnTo>
                      <a:pt x="10649" y="720"/>
                    </a:lnTo>
                    <a:lnTo>
                      <a:pt x="10169" y="240"/>
                    </a:lnTo>
                    <a:lnTo>
                      <a:pt x="9689" y="496"/>
                    </a:lnTo>
                    <a:lnTo>
                      <a:pt x="9209" y="240"/>
                    </a:lnTo>
                    <a:lnTo>
                      <a:pt x="8744" y="496"/>
                    </a:lnTo>
                    <a:lnTo>
                      <a:pt x="8264" y="630"/>
                    </a:lnTo>
                    <a:lnTo>
                      <a:pt x="7784" y="570"/>
                    </a:lnTo>
                    <a:lnTo>
                      <a:pt x="7304" y="480"/>
                    </a:lnTo>
                    <a:lnTo>
                      <a:pt x="6840" y="346"/>
                    </a:lnTo>
                    <a:lnTo>
                      <a:pt x="6360" y="510"/>
                    </a:lnTo>
                    <a:lnTo>
                      <a:pt x="5880" y="346"/>
                    </a:lnTo>
                    <a:lnTo>
                      <a:pt x="5400" y="30"/>
                    </a:lnTo>
                    <a:lnTo>
                      <a:pt x="4934" y="166"/>
                    </a:lnTo>
                    <a:lnTo>
                      <a:pt x="4454" y="630"/>
                    </a:lnTo>
                    <a:lnTo>
                      <a:pt x="3974" y="196"/>
                    </a:lnTo>
                    <a:lnTo>
                      <a:pt x="3495" y="46"/>
                    </a:lnTo>
                    <a:lnTo>
                      <a:pt x="3015" y="106"/>
                    </a:lnTo>
                    <a:lnTo>
                      <a:pt x="2550" y="316"/>
                    </a:lnTo>
                    <a:lnTo>
                      <a:pt x="2070" y="316"/>
                    </a:lnTo>
                    <a:lnTo>
                      <a:pt x="1591" y="226"/>
                    </a:lnTo>
                    <a:lnTo>
                      <a:pt x="1111" y="360"/>
                    </a:lnTo>
                    <a:lnTo>
                      <a:pt x="121" y="76"/>
                    </a:lnTo>
                    <a:lnTo>
                      <a:pt x="1" y="106"/>
                    </a:lnTo>
                    <a:lnTo>
                      <a:pt x="1" y="1320"/>
                    </a:lnTo>
                    <a:lnTo>
                      <a:pt x="721" y="1396"/>
                    </a:lnTo>
                    <a:cubicBezTo>
                      <a:pt x="795" y="1170"/>
                      <a:pt x="991" y="1020"/>
                      <a:pt x="1215" y="1020"/>
                    </a:cubicBezTo>
                    <a:cubicBezTo>
                      <a:pt x="1515" y="1020"/>
                      <a:pt x="1741" y="1260"/>
                      <a:pt x="1741" y="1546"/>
                    </a:cubicBezTo>
                    <a:cubicBezTo>
                      <a:pt x="1741" y="1830"/>
                      <a:pt x="1515" y="2070"/>
                      <a:pt x="1215" y="2070"/>
                    </a:cubicBezTo>
                    <a:cubicBezTo>
                      <a:pt x="1035" y="2070"/>
                      <a:pt x="871" y="1965"/>
                      <a:pt x="781" y="1815"/>
                    </a:cubicBezTo>
                    <a:lnTo>
                      <a:pt x="331" y="1830"/>
                    </a:lnTo>
                    <a:lnTo>
                      <a:pt x="1" y="1905"/>
                    </a:lnTo>
                    <a:lnTo>
                      <a:pt x="1" y="3270"/>
                    </a:lnTo>
                    <a:lnTo>
                      <a:pt x="721" y="3345"/>
                    </a:lnTo>
                    <a:cubicBezTo>
                      <a:pt x="795" y="3120"/>
                      <a:pt x="991" y="2970"/>
                      <a:pt x="1215" y="2970"/>
                    </a:cubicBezTo>
                    <a:cubicBezTo>
                      <a:pt x="1515" y="2970"/>
                      <a:pt x="1741" y="3210"/>
                      <a:pt x="1741" y="3495"/>
                    </a:cubicBezTo>
                    <a:cubicBezTo>
                      <a:pt x="1741" y="3779"/>
                      <a:pt x="1515" y="4019"/>
                      <a:pt x="1215" y="4019"/>
                    </a:cubicBezTo>
                    <a:cubicBezTo>
                      <a:pt x="1035" y="4019"/>
                      <a:pt x="871" y="3915"/>
                      <a:pt x="781" y="3765"/>
                    </a:cubicBezTo>
                    <a:lnTo>
                      <a:pt x="331" y="3779"/>
                    </a:lnTo>
                    <a:lnTo>
                      <a:pt x="1" y="3855"/>
                    </a:lnTo>
                    <a:lnTo>
                      <a:pt x="1" y="5219"/>
                    </a:lnTo>
                    <a:lnTo>
                      <a:pt x="721" y="5295"/>
                    </a:lnTo>
                    <a:cubicBezTo>
                      <a:pt x="795" y="5085"/>
                      <a:pt x="991" y="4919"/>
                      <a:pt x="1215" y="4919"/>
                    </a:cubicBezTo>
                    <a:cubicBezTo>
                      <a:pt x="1515" y="4919"/>
                      <a:pt x="1741" y="5159"/>
                      <a:pt x="1741" y="5445"/>
                    </a:cubicBezTo>
                    <a:cubicBezTo>
                      <a:pt x="1741" y="5745"/>
                      <a:pt x="1515" y="5969"/>
                      <a:pt x="1215" y="5969"/>
                    </a:cubicBezTo>
                    <a:cubicBezTo>
                      <a:pt x="1035" y="5969"/>
                      <a:pt x="871" y="5879"/>
                      <a:pt x="781" y="5729"/>
                    </a:cubicBezTo>
                    <a:lnTo>
                      <a:pt x="331" y="5729"/>
                    </a:lnTo>
                    <a:lnTo>
                      <a:pt x="1" y="5805"/>
                    </a:lnTo>
                    <a:lnTo>
                      <a:pt x="1" y="7169"/>
                    </a:lnTo>
                    <a:lnTo>
                      <a:pt x="721" y="7244"/>
                    </a:lnTo>
                    <a:cubicBezTo>
                      <a:pt x="795" y="7034"/>
                      <a:pt x="991" y="6869"/>
                      <a:pt x="1215" y="6869"/>
                    </a:cubicBezTo>
                    <a:cubicBezTo>
                      <a:pt x="1515" y="6869"/>
                      <a:pt x="1741" y="7109"/>
                      <a:pt x="1741" y="7394"/>
                    </a:cubicBezTo>
                    <a:cubicBezTo>
                      <a:pt x="1741" y="7694"/>
                      <a:pt x="1515" y="7919"/>
                      <a:pt x="1215" y="7919"/>
                    </a:cubicBezTo>
                    <a:cubicBezTo>
                      <a:pt x="1035" y="7919"/>
                      <a:pt x="871" y="7829"/>
                      <a:pt x="781" y="7679"/>
                    </a:cubicBezTo>
                    <a:lnTo>
                      <a:pt x="331" y="7694"/>
                    </a:lnTo>
                    <a:lnTo>
                      <a:pt x="1" y="7754"/>
                    </a:lnTo>
                    <a:lnTo>
                      <a:pt x="1" y="9134"/>
                    </a:lnTo>
                    <a:lnTo>
                      <a:pt x="721" y="9194"/>
                    </a:lnTo>
                    <a:cubicBezTo>
                      <a:pt x="795" y="8984"/>
                      <a:pt x="991" y="8834"/>
                      <a:pt x="1215" y="8834"/>
                    </a:cubicBezTo>
                    <a:cubicBezTo>
                      <a:pt x="1515" y="8834"/>
                      <a:pt x="1741" y="9058"/>
                      <a:pt x="1741" y="9358"/>
                    </a:cubicBezTo>
                    <a:cubicBezTo>
                      <a:pt x="1741" y="9644"/>
                      <a:pt x="1515" y="9868"/>
                      <a:pt x="1215" y="9868"/>
                    </a:cubicBezTo>
                    <a:cubicBezTo>
                      <a:pt x="1035" y="9868"/>
                      <a:pt x="871" y="9778"/>
                      <a:pt x="781" y="9628"/>
                    </a:cubicBezTo>
                    <a:lnTo>
                      <a:pt x="331" y="9644"/>
                    </a:lnTo>
                    <a:lnTo>
                      <a:pt x="1" y="9704"/>
                    </a:lnTo>
                    <a:lnTo>
                      <a:pt x="1" y="10904"/>
                    </a:lnTo>
                    <a:lnTo>
                      <a:pt x="121" y="10874"/>
                    </a:lnTo>
                    <a:lnTo>
                      <a:pt x="1125" y="11084"/>
                    </a:lnTo>
                    <a:lnTo>
                      <a:pt x="1591" y="11114"/>
                    </a:lnTo>
                    <a:lnTo>
                      <a:pt x="2070" y="10454"/>
                    </a:lnTo>
                    <a:lnTo>
                      <a:pt x="2550" y="10558"/>
                    </a:lnTo>
                    <a:lnTo>
                      <a:pt x="3030" y="10724"/>
                    </a:lnTo>
                    <a:lnTo>
                      <a:pt x="3510" y="10934"/>
                    </a:lnTo>
                    <a:lnTo>
                      <a:pt x="3990" y="10724"/>
                    </a:lnTo>
                    <a:lnTo>
                      <a:pt x="4470" y="11024"/>
                    </a:lnTo>
                    <a:lnTo>
                      <a:pt x="4950" y="10574"/>
                    </a:lnTo>
                    <a:lnTo>
                      <a:pt x="5414" y="10994"/>
                    </a:lnTo>
                    <a:lnTo>
                      <a:pt x="5894" y="11038"/>
                    </a:lnTo>
                    <a:lnTo>
                      <a:pt x="6374" y="11128"/>
                    </a:lnTo>
                    <a:lnTo>
                      <a:pt x="6854" y="10528"/>
                    </a:lnTo>
                    <a:lnTo>
                      <a:pt x="7334" y="10888"/>
                    </a:lnTo>
                    <a:lnTo>
                      <a:pt x="7814" y="10544"/>
                    </a:lnTo>
                    <a:lnTo>
                      <a:pt x="8279" y="10904"/>
                    </a:lnTo>
                    <a:lnTo>
                      <a:pt x="8759" y="10648"/>
                    </a:lnTo>
                    <a:lnTo>
                      <a:pt x="9239" y="10724"/>
                    </a:lnTo>
                    <a:lnTo>
                      <a:pt x="9719" y="10738"/>
                    </a:lnTo>
                    <a:lnTo>
                      <a:pt x="10199" y="10708"/>
                    </a:lnTo>
                    <a:lnTo>
                      <a:pt x="10679" y="10708"/>
                    </a:lnTo>
                    <a:lnTo>
                      <a:pt x="11143" y="10994"/>
                    </a:lnTo>
                    <a:lnTo>
                      <a:pt x="11623" y="11144"/>
                    </a:lnTo>
                    <a:lnTo>
                      <a:pt x="12103" y="10754"/>
                    </a:lnTo>
                    <a:lnTo>
                      <a:pt x="12583" y="10724"/>
                    </a:lnTo>
                    <a:lnTo>
                      <a:pt x="13063" y="10828"/>
                    </a:lnTo>
                    <a:lnTo>
                      <a:pt x="13543" y="10844"/>
                    </a:lnTo>
                    <a:lnTo>
                      <a:pt x="14008" y="10978"/>
                    </a:lnTo>
                    <a:lnTo>
                      <a:pt x="14488" y="10634"/>
                    </a:lnTo>
                    <a:lnTo>
                      <a:pt x="14968" y="10738"/>
                    </a:lnTo>
                    <a:lnTo>
                      <a:pt x="15448" y="10664"/>
                    </a:lnTo>
                    <a:lnTo>
                      <a:pt x="15928" y="11144"/>
                    </a:lnTo>
                    <a:lnTo>
                      <a:pt x="16392" y="10648"/>
                    </a:lnTo>
                    <a:lnTo>
                      <a:pt x="16872" y="10874"/>
                    </a:lnTo>
                    <a:lnTo>
                      <a:pt x="17352" y="10918"/>
                    </a:lnTo>
                    <a:lnTo>
                      <a:pt x="17832" y="11128"/>
                    </a:lnTo>
                    <a:lnTo>
                      <a:pt x="18312" y="11054"/>
                    </a:lnTo>
                    <a:lnTo>
                      <a:pt x="18792" y="10904"/>
                    </a:lnTo>
                    <a:lnTo>
                      <a:pt x="19257" y="11188"/>
                    </a:lnTo>
                    <a:lnTo>
                      <a:pt x="19737" y="11054"/>
                    </a:lnTo>
                    <a:lnTo>
                      <a:pt x="20217" y="10768"/>
                    </a:lnTo>
                    <a:lnTo>
                      <a:pt x="20697" y="10768"/>
                    </a:lnTo>
                    <a:lnTo>
                      <a:pt x="21177" y="10738"/>
                    </a:lnTo>
                    <a:lnTo>
                      <a:pt x="21641" y="10724"/>
                    </a:lnTo>
                    <a:lnTo>
                      <a:pt x="22121" y="10934"/>
                    </a:lnTo>
                    <a:lnTo>
                      <a:pt x="22601" y="10994"/>
                    </a:lnTo>
                    <a:lnTo>
                      <a:pt x="23081" y="11068"/>
                    </a:lnTo>
                    <a:lnTo>
                      <a:pt x="23561" y="10888"/>
                    </a:lnTo>
                    <a:lnTo>
                      <a:pt x="24026" y="10768"/>
                    </a:lnTo>
                    <a:lnTo>
                      <a:pt x="24506" y="10978"/>
                    </a:lnTo>
                    <a:lnTo>
                      <a:pt x="24986" y="10814"/>
                    </a:lnTo>
                    <a:lnTo>
                      <a:pt x="25466" y="10618"/>
                    </a:lnTo>
                    <a:lnTo>
                      <a:pt x="25946" y="11144"/>
                    </a:lnTo>
                    <a:lnTo>
                      <a:pt x="26410" y="10798"/>
                    </a:lnTo>
                    <a:lnTo>
                      <a:pt x="26890" y="10798"/>
                    </a:lnTo>
                    <a:lnTo>
                      <a:pt x="27370" y="10724"/>
                    </a:lnTo>
                    <a:lnTo>
                      <a:pt x="27850" y="10708"/>
                    </a:lnTo>
                    <a:lnTo>
                      <a:pt x="28330" y="11008"/>
                    </a:lnTo>
                    <a:lnTo>
                      <a:pt x="28795" y="10844"/>
                    </a:lnTo>
                    <a:lnTo>
                      <a:pt x="29275" y="10754"/>
                    </a:lnTo>
                    <a:lnTo>
                      <a:pt x="29755" y="10754"/>
                    </a:lnTo>
                    <a:lnTo>
                      <a:pt x="30235" y="10978"/>
                    </a:lnTo>
                    <a:lnTo>
                      <a:pt x="30699" y="10648"/>
                    </a:lnTo>
                    <a:lnTo>
                      <a:pt x="31179" y="10498"/>
                    </a:lnTo>
                    <a:lnTo>
                      <a:pt x="31659" y="10754"/>
                    </a:lnTo>
                    <a:lnTo>
                      <a:pt x="32139" y="10574"/>
                    </a:lnTo>
                    <a:lnTo>
                      <a:pt x="32604" y="10454"/>
                    </a:lnTo>
                    <a:lnTo>
                      <a:pt x="33084" y="10604"/>
                    </a:lnTo>
                    <a:lnTo>
                      <a:pt x="33564" y="10814"/>
                    </a:lnTo>
                    <a:lnTo>
                      <a:pt x="34044" y="11144"/>
                    </a:lnTo>
                    <a:lnTo>
                      <a:pt x="34524" y="10724"/>
                    </a:lnTo>
                    <a:lnTo>
                      <a:pt x="34988" y="10798"/>
                    </a:lnTo>
                    <a:lnTo>
                      <a:pt x="35468" y="10948"/>
                    </a:lnTo>
                    <a:lnTo>
                      <a:pt x="35948" y="10484"/>
                    </a:lnTo>
                    <a:lnTo>
                      <a:pt x="36428" y="10708"/>
                    </a:lnTo>
                    <a:lnTo>
                      <a:pt x="36908" y="10844"/>
                    </a:lnTo>
                    <a:lnTo>
                      <a:pt x="37464" y="10888"/>
                    </a:lnTo>
                    <a:lnTo>
                      <a:pt x="37464" y="10888"/>
                    </a:lnTo>
                    <a:lnTo>
                      <a:pt x="37164" y="10348"/>
                    </a:lnTo>
                    <a:lnTo>
                      <a:pt x="37703" y="9868"/>
                    </a:lnTo>
                    <a:lnTo>
                      <a:pt x="37658" y="9388"/>
                    </a:lnTo>
                    <a:lnTo>
                      <a:pt x="37208" y="8908"/>
                    </a:lnTo>
                    <a:lnTo>
                      <a:pt x="37733" y="8429"/>
                    </a:lnTo>
                    <a:lnTo>
                      <a:pt x="37254" y="7964"/>
                    </a:lnTo>
                    <a:lnTo>
                      <a:pt x="37088" y="7484"/>
                    </a:lnTo>
                    <a:lnTo>
                      <a:pt x="37418" y="7004"/>
                    </a:lnTo>
                    <a:lnTo>
                      <a:pt x="37074" y="6539"/>
                    </a:lnTo>
                    <a:lnTo>
                      <a:pt x="37118" y="6059"/>
                    </a:lnTo>
                    <a:lnTo>
                      <a:pt x="37284" y="5579"/>
                    </a:lnTo>
                    <a:lnTo>
                      <a:pt x="37328" y="5115"/>
                    </a:lnTo>
                    <a:lnTo>
                      <a:pt x="37568" y="4635"/>
                    </a:lnTo>
                    <a:lnTo>
                      <a:pt x="37284" y="4155"/>
                    </a:lnTo>
                    <a:lnTo>
                      <a:pt x="37164" y="3689"/>
                    </a:lnTo>
                    <a:lnTo>
                      <a:pt x="37118" y="3210"/>
                    </a:lnTo>
                    <a:lnTo>
                      <a:pt x="37434" y="2730"/>
                    </a:lnTo>
                    <a:lnTo>
                      <a:pt x="37568" y="2265"/>
                    </a:lnTo>
                    <a:lnTo>
                      <a:pt x="37614" y="1785"/>
                    </a:lnTo>
                    <a:lnTo>
                      <a:pt x="37524" y="1306"/>
                    </a:lnTo>
                    <a:lnTo>
                      <a:pt x="37344" y="840"/>
                    </a:lnTo>
                    <a:lnTo>
                      <a:pt x="37568" y="166"/>
                    </a:lnTo>
                    <a:lnTo>
                      <a:pt x="36894" y="286"/>
                    </a:lnTo>
                    <a:lnTo>
                      <a:pt x="36414" y="226"/>
                    </a:lnTo>
                    <a:lnTo>
                      <a:pt x="35948" y="420"/>
                    </a:lnTo>
                    <a:lnTo>
                      <a:pt x="35468" y="676"/>
                    </a:lnTo>
                    <a:lnTo>
                      <a:pt x="34988" y="690"/>
                    </a:lnTo>
                    <a:lnTo>
                      <a:pt x="34509" y="450"/>
                    </a:lnTo>
                    <a:lnTo>
                      <a:pt x="34029" y="316"/>
                    </a:lnTo>
                    <a:lnTo>
                      <a:pt x="33549" y="496"/>
                    </a:lnTo>
                    <a:lnTo>
                      <a:pt x="33069" y="210"/>
                    </a:lnTo>
                    <a:lnTo>
                      <a:pt x="32589" y="166"/>
                    </a:lnTo>
                    <a:lnTo>
                      <a:pt x="32125" y="30"/>
                    </a:lnTo>
                    <a:lnTo>
                      <a:pt x="31645" y="106"/>
                    </a:lnTo>
                    <a:lnTo>
                      <a:pt x="31165" y="646"/>
                    </a:lnTo>
                    <a:lnTo>
                      <a:pt x="30685" y="660"/>
                    </a:lnTo>
                    <a:lnTo>
                      <a:pt x="30205" y="60"/>
                    </a:lnTo>
                    <a:lnTo>
                      <a:pt x="29725" y="256"/>
                    </a:lnTo>
                    <a:lnTo>
                      <a:pt x="29260" y="180"/>
                    </a:lnTo>
                    <a:lnTo>
                      <a:pt x="28780" y="616"/>
                    </a:lnTo>
                    <a:lnTo>
                      <a:pt x="28300" y="316"/>
                    </a:lnTo>
                    <a:lnTo>
                      <a:pt x="27820" y="90"/>
                    </a:lnTo>
                    <a:lnTo>
                      <a:pt x="27340" y="510"/>
                    </a:lnTo>
                    <a:lnTo>
                      <a:pt x="26860" y="646"/>
                    </a:lnTo>
                    <a:lnTo>
                      <a:pt x="26396" y="120"/>
                    </a:lnTo>
                    <a:lnTo>
                      <a:pt x="25916" y="136"/>
                    </a:lnTo>
                    <a:lnTo>
                      <a:pt x="254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00" y="398594"/>
              <a:ext cx="7718205" cy="1072989"/>
            </a:xfrm>
            <a:prstGeom prst="rect">
              <a:avLst/>
            </a:prstGeom>
          </p:spPr>
        </p:pic>
        <p:sp>
          <p:nvSpPr>
            <p:cNvPr id="725" name="Google Shape;725;p39"/>
            <p:cNvSpPr/>
            <p:nvPr/>
          </p:nvSpPr>
          <p:spPr>
            <a:xfrm rot="10501118">
              <a:off x="1183773" y="157155"/>
              <a:ext cx="1417918" cy="1027338"/>
            </a:xfrm>
            <a:custGeom>
              <a:avLst/>
              <a:gdLst/>
              <a:ahLst/>
              <a:cxnLst/>
              <a:rect l="l" t="t" r="r" b="b"/>
              <a:pathLst>
                <a:path w="13768" h="9975" extrusionOk="0">
                  <a:moveTo>
                    <a:pt x="12462" y="811"/>
                  </a:moveTo>
                  <a:lnTo>
                    <a:pt x="11952" y="571"/>
                  </a:lnTo>
                  <a:lnTo>
                    <a:pt x="11968" y="241"/>
                  </a:lnTo>
                  <a:lnTo>
                    <a:pt x="11788" y="1"/>
                  </a:lnTo>
                  <a:lnTo>
                    <a:pt x="10992" y="481"/>
                  </a:lnTo>
                  <a:lnTo>
                    <a:pt x="4124" y="4515"/>
                  </a:lnTo>
                  <a:lnTo>
                    <a:pt x="0" y="6945"/>
                  </a:lnTo>
                  <a:lnTo>
                    <a:pt x="375" y="7289"/>
                  </a:lnTo>
                  <a:lnTo>
                    <a:pt x="434" y="7679"/>
                  </a:lnTo>
                  <a:lnTo>
                    <a:pt x="600" y="7965"/>
                  </a:lnTo>
                  <a:lnTo>
                    <a:pt x="930" y="8159"/>
                  </a:lnTo>
                  <a:lnTo>
                    <a:pt x="900" y="8459"/>
                  </a:lnTo>
                  <a:lnTo>
                    <a:pt x="1080" y="8789"/>
                  </a:lnTo>
                  <a:lnTo>
                    <a:pt x="1394" y="8835"/>
                  </a:lnTo>
                  <a:lnTo>
                    <a:pt x="1320" y="9179"/>
                  </a:lnTo>
                  <a:lnTo>
                    <a:pt x="1814" y="9405"/>
                  </a:lnTo>
                  <a:lnTo>
                    <a:pt x="1814" y="9734"/>
                  </a:lnTo>
                  <a:lnTo>
                    <a:pt x="1980" y="9974"/>
                  </a:lnTo>
                  <a:lnTo>
                    <a:pt x="5953" y="7635"/>
                  </a:lnTo>
                  <a:lnTo>
                    <a:pt x="12822" y="3600"/>
                  </a:lnTo>
                  <a:lnTo>
                    <a:pt x="13767" y="3046"/>
                  </a:lnTo>
                  <a:lnTo>
                    <a:pt x="13408" y="2686"/>
                  </a:lnTo>
                  <a:lnTo>
                    <a:pt x="13332" y="2296"/>
                  </a:lnTo>
                  <a:lnTo>
                    <a:pt x="13168" y="2010"/>
                  </a:lnTo>
                  <a:lnTo>
                    <a:pt x="12852" y="1816"/>
                  </a:lnTo>
                  <a:lnTo>
                    <a:pt x="12882" y="1516"/>
                  </a:lnTo>
                  <a:lnTo>
                    <a:pt x="12688" y="1201"/>
                  </a:lnTo>
                  <a:lnTo>
                    <a:pt x="12372" y="1141"/>
                  </a:lnTo>
                  <a:close/>
                </a:path>
              </a:pathLst>
            </a:custGeom>
            <a:solidFill>
              <a:srgbClr val="ADB0B8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39"/>
            <p:cNvGrpSpPr/>
            <p:nvPr/>
          </p:nvGrpSpPr>
          <p:grpSpPr>
            <a:xfrm>
              <a:off x="6205558" y="212238"/>
              <a:ext cx="819300" cy="819300"/>
              <a:chOff x="7227050" y="1860363"/>
              <a:chExt cx="819300" cy="819300"/>
            </a:xfrm>
          </p:grpSpPr>
          <p:sp>
            <p:nvSpPr>
              <p:cNvPr id="763" name="Google Shape;763;p39"/>
              <p:cNvSpPr/>
              <p:nvPr/>
            </p:nvSpPr>
            <p:spPr>
              <a:xfrm>
                <a:off x="7227050" y="1860363"/>
                <a:ext cx="819300" cy="819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7277129" y="1910414"/>
                <a:ext cx="719158" cy="719195"/>
              </a:xfrm>
              <a:custGeom>
                <a:avLst/>
                <a:gdLst/>
                <a:ahLst/>
                <a:cxnLst/>
                <a:rect l="l" t="t" r="r" b="b"/>
                <a:pathLst>
                  <a:path w="19152" h="19153" extrusionOk="0">
                    <a:moveTo>
                      <a:pt x="9569" y="181"/>
                    </a:moveTo>
                    <a:cubicBezTo>
                      <a:pt x="10843" y="181"/>
                      <a:pt x="12073" y="436"/>
                      <a:pt x="13228" y="931"/>
                    </a:cubicBezTo>
                    <a:cubicBezTo>
                      <a:pt x="14352" y="1396"/>
                      <a:pt x="15358" y="2071"/>
                      <a:pt x="16212" y="2940"/>
                    </a:cubicBezTo>
                    <a:cubicBezTo>
                      <a:pt x="17082" y="3796"/>
                      <a:pt x="17757" y="4800"/>
                      <a:pt x="18237" y="5925"/>
                    </a:cubicBezTo>
                    <a:cubicBezTo>
                      <a:pt x="18717" y="7080"/>
                      <a:pt x="18971" y="8309"/>
                      <a:pt x="18971" y="9585"/>
                    </a:cubicBezTo>
                    <a:cubicBezTo>
                      <a:pt x="18971" y="10844"/>
                      <a:pt x="18717" y="12074"/>
                      <a:pt x="18237" y="13244"/>
                    </a:cubicBezTo>
                    <a:cubicBezTo>
                      <a:pt x="17757" y="14354"/>
                      <a:pt x="17082" y="15358"/>
                      <a:pt x="16212" y="16228"/>
                    </a:cubicBezTo>
                    <a:cubicBezTo>
                      <a:pt x="15358" y="17083"/>
                      <a:pt x="14352" y="17757"/>
                      <a:pt x="13228" y="18237"/>
                    </a:cubicBezTo>
                    <a:cubicBezTo>
                      <a:pt x="12073" y="18733"/>
                      <a:pt x="10843" y="18973"/>
                      <a:pt x="9569" y="18973"/>
                    </a:cubicBezTo>
                    <a:cubicBezTo>
                      <a:pt x="8309" y="18973"/>
                      <a:pt x="7079" y="18733"/>
                      <a:pt x="5924" y="18237"/>
                    </a:cubicBezTo>
                    <a:cubicBezTo>
                      <a:pt x="4800" y="17757"/>
                      <a:pt x="3794" y="17083"/>
                      <a:pt x="2940" y="16228"/>
                    </a:cubicBezTo>
                    <a:cubicBezTo>
                      <a:pt x="2070" y="15358"/>
                      <a:pt x="1395" y="14354"/>
                      <a:pt x="915" y="13244"/>
                    </a:cubicBezTo>
                    <a:cubicBezTo>
                      <a:pt x="435" y="12074"/>
                      <a:pt x="181" y="10844"/>
                      <a:pt x="181" y="9585"/>
                    </a:cubicBezTo>
                    <a:cubicBezTo>
                      <a:pt x="181" y="8309"/>
                      <a:pt x="435" y="7080"/>
                      <a:pt x="915" y="5925"/>
                    </a:cubicBezTo>
                    <a:cubicBezTo>
                      <a:pt x="1395" y="4800"/>
                      <a:pt x="2070" y="3796"/>
                      <a:pt x="2940" y="2940"/>
                    </a:cubicBezTo>
                    <a:cubicBezTo>
                      <a:pt x="3794" y="2071"/>
                      <a:pt x="4800" y="1396"/>
                      <a:pt x="5924" y="931"/>
                    </a:cubicBezTo>
                    <a:cubicBezTo>
                      <a:pt x="7079" y="436"/>
                      <a:pt x="8309" y="181"/>
                      <a:pt x="9569" y="181"/>
                    </a:cubicBezTo>
                    <a:close/>
                    <a:moveTo>
                      <a:pt x="9569" y="1"/>
                    </a:moveTo>
                    <a:cubicBezTo>
                      <a:pt x="8279" y="1"/>
                      <a:pt x="7034" y="256"/>
                      <a:pt x="5850" y="766"/>
                    </a:cubicBezTo>
                    <a:cubicBezTo>
                      <a:pt x="4710" y="1246"/>
                      <a:pt x="3690" y="1936"/>
                      <a:pt x="2805" y="2806"/>
                    </a:cubicBezTo>
                    <a:cubicBezTo>
                      <a:pt x="1920" y="3690"/>
                      <a:pt x="1230" y="4710"/>
                      <a:pt x="751" y="5850"/>
                    </a:cubicBezTo>
                    <a:cubicBezTo>
                      <a:pt x="255" y="7035"/>
                      <a:pt x="1" y="8295"/>
                      <a:pt x="1" y="9585"/>
                    </a:cubicBezTo>
                    <a:cubicBezTo>
                      <a:pt x="1" y="10874"/>
                      <a:pt x="255" y="12134"/>
                      <a:pt x="751" y="13304"/>
                    </a:cubicBezTo>
                    <a:cubicBezTo>
                      <a:pt x="1230" y="14444"/>
                      <a:pt x="1920" y="15478"/>
                      <a:pt x="2805" y="16348"/>
                    </a:cubicBezTo>
                    <a:cubicBezTo>
                      <a:pt x="3690" y="17233"/>
                      <a:pt x="4710" y="17923"/>
                      <a:pt x="5850" y="18403"/>
                    </a:cubicBezTo>
                    <a:cubicBezTo>
                      <a:pt x="7034" y="18897"/>
                      <a:pt x="8279" y="19153"/>
                      <a:pt x="9569" y="19153"/>
                    </a:cubicBezTo>
                    <a:cubicBezTo>
                      <a:pt x="10873" y="19153"/>
                      <a:pt x="12118" y="18897"/>
                      <a:pt x="13302" y="18403"/>
                    </a:cubicBezTo>
                    <a:cubicBezTo>
                      <a:pt x="14442" y="17923"/>
                      <a:pt x="15462" y="17233"/>
                      <a:pt x="16348" y="16348"/>
                    </a:cubicBezTo>
                    <a:cubicBezTo>
                      <a:pt x="17217" y="15478"/>
                      <a:pt x="17907" y="14444"/>
                      <a:pt x="18402" y="13304"/>
                    </a:cubicBezTo>
                    <a:cubicBezTo>
                      <a:pt x="18897" y="12134"/>
                      <a:pt x="19151" y="10874"/>
                      <a:pt x="19151" y="9585"/>
                    </a:cubicBezTo>
                    <a:cubicBezTo>
                      <a:pt x="19151" y="8295"/>
                      <a:pt x="18897" y="7035"/>
                      <a:pt x="18402" y="5850"/>
                    </a:cubicBezTo>
                    <a:cubicBezTo>
                      <a:pt x="17907" y="4710"/>
                      <a:pt x="17217" y="3690"/>
                      <a:pt x="16348" y="2806"/>
                    </a:cubicBezTo>
                    <a:cubicBezTo>
                      <a:pt x="15462" y="1936"/>
                      <a:pt x="14442" y="1246"/>
                      <a:pt x="13302" y="766"/>
                    </a:cubicBezTo>
                    <a:cubicBezTo>
                      <a:pt x="12118" y="256"/>
                      <a:pt x="10873" y="1"/>
                      <a:pt x="95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6" name="圖片 9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049" y="31014"/>
              <a:ext cx="1319031" cy="1319031"/>
            </a:xfrm>
            <a:prstGeom prst="rect">
              <a:avLst/>
            </a:prstGeom>
          </p:spPr>
        </p:pic>
      </p:grpSp>
      <p:sp>
        <p:nvSpPr>
          <p:cNvPr id="103" name="Google Shape;1661;p39"/>
          <p:cNvSpPr txBox="1">
            <a:spLocks noGrp="1"/>
          </p:cNvSpPr>
          <p:nvPr/>
        </p:nvSpPr>
        <p:spPr>
          <a:xfrm>
            <a:off x="8674608" y="7301"/>
            <a:ext cx="465407" cy="43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3</a:t>
            </a:r>
            <a:endParaRPr dirty="0"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3" y="1822798"/>
            <a:ext cx="7830499" cy="3075881"/>
          </a:xfrm>
          <a:prstGeom prst="rect">
            <a:avLst/>
          </a:prstGeom>
        </p:spPr>
      </p:pic>
      <p:grpSp>
        <p:nvGrpSpPr>
          <p:cNvPr id="75" name="群組 74"/>
          <p:cNvGrpSpPr/>
          <p:nvPr/>
        </p:nvGrpSpPr>
        <p:grpSpPr>
          <a:xfrm>
            <a:off x="9838406" y="1860363"/>
            <a:ext cx="9150775" cy="2634339"/>
            <a:chOff x="-3425" y="1860363"/>
            <a:chExt cx="9150775" cy="2634339"/>
          </a:xfrm>
        </p:grpSpPr>
        <p:grpSp>
          <p:nvGrpSpPr>
            <p:cNvPr id="76" name="Google Shape;698;p39"/>
            <p:cNvGrpSpPr/>
            <p:nvPr/>
          </p:nvGrpSpPr>
          <p:grpSpPr>
            <a:xfrm rot="5400000">
              <a:off x="550568" y="2602316"/>
              <a:ext cx="1913351" cy="1871421"/>
              <a:chOff x="2080800" y="4065127"/>
              <a:chExt cx="2253653" cy="1363612"/>
            </a:xfrm>
          </p:grpSpPr>
          <p:sp>
            <p:nvSpPr>
              <p:cNvPr id="151" name="Google Shape;699;p39"/>
              <p:cNvSpPr/>
              <p:nvPr/>
            </p:nvSpPr>
            <p:spPr>
              <a:xfrm>
                <a:off x="2374125" y="4065127"/>
                <a:ext cx="1960328" cy="1363612"/>
              </a:xfrm>
              <a:custGeom>
                <a:avLst/>
                <a:gdLst/>
                <a:ahLst/>
                <a:cxnLst/>
                <a:rect l="l" t="t" r="r" b="b"/>
                <a:pathLst>
                  <a:path w="19018" h="13229" extrusionOk="0">
                    <a:moveTo>
                      <a:pt x="1695" y="1"/>
                    </a:moveTo>
                    <a:cubicBezTo>
                      <a:pt x="1455" y="1"/>
                      <a:pt x="1455" y="75"/>
                      <a:pt x="1201" y="75"/>
                    </a:cubicBezTo>
                    <a:cubicBezTo>
                      <a:pt x="945" y="75"/>
                      <a:pt x="945" y="195"/>
                      <a:pt x="705" y="195"/>
                    </a:cubicBezTo>
                    <a:cubicBezTo>
                      <a:pt x="451" y="195"/>
                      <a:pt x="451" y="211"/>
                      <a:pt x="195" y="211"/>
                    </a:cubicBezTo>
                    <a:cubicBezTo>
                      <a:pt x="121" y="211"/>
                      <a:pt x="61" y="181"/>
                      <a:pt x="1" y="151"/>
                    </a:cubicBezTo>
                    <a:lnTo>
                      <a:pt x="1" y="13063"/>
                    </a:lnTo>
                    <a:cubicBezTo>
                      <a:pt x="45" y="13048"/>
                      <a:pt x="105" y="13033"/>
                      <a:pt x="195" y="13033"/>
                    </a:cubicBezTo>
                    <a:cubicBezTo>
                      <a:pt x="451" y="13033"/>
                      <a:pt x="451" y="12913"/>
                      <a:pt x="705" y="12913"/>
                    </a:cubicBezTo>
                    <a:cubicBezTo>
                      <a:pt x="961" y="12913"/>
                      <a:pt x="961" y="13228"/>
                      <a:pt x="1201" y="13228"/>
                    </a:cubicBezTo>
                    <a:cubicBezTo>
                      <a:pt x="1455" y="13228"/>
                      <a:pt x="1455" y="12988"/>
                      <a:pt x="1711" y="12988"/>
                    </a:cubicBezTo>
                    <a:cubicBezTo>
                      <a:pt x="1965" y="12988"/>
                      <a:pt x="1965" y="13078"/>
                      <a:pt x="2205" y="13078"/>
                    </a:cubicBezTo>
                    <a:cubicBezTo>
                      <a:pt x="2460" y="13078"/>
                      <a:pt x="2460" y="12913"/>
                      <a:pt x="2715" y="12913"/>
                    </a:cubicBezTo>
                    <a:cubicBezTo>
                      <a:pt x="2955" y="12913"/>
                      <a:pt x="2955" y="13153"/>
                      <a:pt x="3210" y="13153"/>
                    </a:cubicBezTo>
                    <a:cubicBezTo>
                      <a:pt x="3465" y="13153"/>
                      <a:pt x="3465" y="13123"/>
                      <a:pt x="3720" y="13123"/>
                    </a:cubicBezTo>
                    <a:cubicBezTo>
                      <a:pt x="3960" y="13123"/>
                      <a:pt x="3960" y="13018"/>
                      <a:pt x="4215" y="13018"/>
                    </a:cubicBezTo>
                    <a:cubicBezTo>
                      <a:pt x="4470" y="13018"/>
                      <a:pt x="4470" y="12913"/>
                      <a:pt x="4710" y="12913"/>
                    </a:cubicBezTo>
                    <a:cubicBezTo>
                      <a:pt x="4964" y="12913"/>
                      <a:pt x="4964" y="12958"/>
                      <a:pt x="5220" y="12958"/>
                    </a:cubicBezTo>
                    <a:cubicBezTo>
                      <a:pt x="5460" y="12958"/>
                      <a:pt x="5460" y="12883"/>
                      <a:pt x="5714" y="12883"/>
                    </a:cubicBezTo>
                    <a:cubicBezTo>
                      <a:pt x="5970" y="12883"/>
                      <a:pt x="5970" y="13003"/>
                      <a:pt x="6224" y="13003"/>
                    </a:cubicBezTo>
                    <a:cubicBezTo>
                      <a:pt x="6464" y="13003"/>
                      <a:pt x="6464" y="13048"/>
                      <a:pt x="6720" y="13048"/>
                    </a:cubicBezTo>
                    <a:cubicBezTo>
                      <a:pt x="6974" y="13048"/>
                      <a:pt x="6974" y="12928"/>
                      <a:pt x="7214" y="12928"/>
                    </a:cubicBezTo>
                    <a:cubicBezTo>
                      <a:pt x="7469" y="12928"/>
                      <a:pt x="7469" y="13168"/>
                      <a:pt x="7724" y="13168"/>
                    </a:cubicBezTo>
                    <a:cubicBezTo>
                      <a:pt x="7964" y="13168"/>
                      <a:pt x="7964" y="13063"/>
                      <a:pt x="8219" y="13063"/>
                    </a:cubicBezTo>
                    <a:cubicBezTo>
                      <a:pt x="8474" y="13063"/>
                      <a:pt x="8474" y="13018"/>
                      <a:pt x="8729" y="13018"/>
                    </a:cubicBezTo>
                    <a:cubicBezTo>
                      <a:pt x="8969" y="13018"/>
                      <a:pt x="8969" y="12913"/>
                      <a:pt x="9224" y="12913"/>
                    </a:cubicBezTo>
                    <a:cubicBezTo>
                      <a:pt x="9479" y="12913"/>
                      <a:pt x="9479" y="13093"/>
                      <a:pt x="9719" y="13093"/>
                    </a:cubicBezTo>
                    <a:cubicBezTo>
                      <a:pt x="9973" y="13093"/>
                      <a:pt x="9973" y="13003"/>
                      <a:pt x="10229" y="13003"/>
                    </a:cubicBezTo>
                    <a:cubicBezTo>
                      <a:pt x="10469" y="13003"/>
                      <a:pt x="10469" y="13078"/>
                      <a:pt x="10723" y="13078"/>
                    </a:cubicBezTo>
                    <a:cubicBezTo>
                      <a:pt x="10979" y="13078"/>
                      <a:pt x="10979" y="12883"/>
                      <a:pt x="11233" y="12883"/>
                    </a:cubicBezTo>
                    <a:cubicBezTo>
                      <a:pt x="11473" y="12883"/>
                      <a:pt x="11473" y="13138"/>
                      <a:pt x="11729" y="13138"/>
                    </a:cubicBezTo>
                    <a:cubicBezTo>
                      <a:pt x="11983" y="13138"/>
                      <a:pt x="11983" y="13048"/>
                      <a:pt x="12223" y="13048"/>
                    </a:cubicBezTo>
                    <a:cubicBezTo>
                      <a:pt x="12478" y="13048"/>
                      <a:pt x="12478" y="13198"/>
                      <a:pt x="12733" y="13198"/>
                    </a:cubicBezTo>
                    <a:cubicBezTo>
                      <a:pt x="12973" y="13198"/>
                      <a:pt x="12973" y="12898"/>
                      <a:pt x="13228" y="12898"/>
                    </a:cubicBezTo>
                    <a:cubicBezTo>
                      <a:pt x="13483" y="12898"/>
                      <a:pt x="13483" y="13228"/>
                      <a:pt x="13738" y="13228"/>
                    </a:cubicBezTo>
                    <a:cubicBezTo>
                      <a:pt x="13978" y="13228"/>
                      <a:pt x="13978" y="12913"/>
                      <a:pt x="14233" y="12913"/>
                    </a:cubicBezTo>
                    <a:cubicBezTo>
                      <a:pt x="14488" y="12913"/>
                      <a:pt x="14488" y="12958"/>
                      <a:pt x="14728" y="12958"/>
                    </a:cubicBezTo>
                    <a:cubicBezTo>
                      <a:pt x="14982" y="12958"/>
                      <a:pt x="14982" y="12928"/>
                      <a:pt x="15238" y="12928"/>
                    </a:cubicBezTo>
                    <a:cubicBezTo>
                      <a:pt x="15478" y="12928"/>
                      <a:pt x="15478" y="13228"/>
                      <a:pt x="15732" y="13228"/>
                    </a:cubicBezTo>
                    <a:cubicBezTo>
                      <a:pt x="15988" y="13228"/>
                      <a:pt x="15988" y="13123"/>
                      <a:pt x="16228" y="13123"/>
                    </a:cubicBezTo>
                    <a:cubicBezTo>
                      <a:pt x="16482" y="13123"/>
                      <a:pt x="16482" y="13063"/>
                      <a:pt x="16738" y="13063"/>
                    </a:cubicBezTo>
                    <a:cubicBezTo>
                      <a:pt x="16992" y="13063"/>
                      <a:pt x="16992" y="13183"/>
                      <a:pt x="17232" y="13183"/>
                    </a:cubicBezTo>
                    <a:cubicBezTo>
                      <a:pt x="17488" y="13183"/>
                      <a:pt x="17488" y="12868"/>
                      <a:pt x="17742" y="12868"/>
                    </a:cubicBezTo>
                    <a:cubicBezTo>
                      <a:pt x="17982" y="12868"/>
                      <a:pt x="17982" y="13048"/>
                      <a:pt x="18237" y="13048"/>
                    </a:cubicBezTo>
                    <a:cubicBezTo>
                      <a:pt x="18420" y="13048"/>
                      <a:pt x="18587" y="13195"/>
                      <a:pt x="18712" y="13195"/>
                    </a:cubicBezTo>
                    <a:cubicBezTo>
                      <a:pt x="18761" y="13195"/>
                      <a:pt x="18803" y="13172"/>
                      <a:pt x="18837" y="13108"/>
                    </a:cubicBezTo>
                    <a:cubicBezTo>
                      <a:pt x="18942" y="12883"/>
                      <a:pt x="18777" y="12763"/>
                      <a:pt x="18537" y="12539"/>
                    </a:cubicBezTo>
                    <a:cubicBezTo>
                      <a:pt x="18342" y="12373"/>
                      <a:pt x="18417" y="12359"/>
                      <a:pt x="18267" y="12133"/>
                    </a:cubicBezTo>
                    <a:cubicBezTo>
                      <a:pt x="18132" y="11923"/>
                      <a:pt x="18072" y="11969"/>
                      <a:pt x="17937" y="11743"/>
                    </a:cubicBezTo>
                    <a:cubicBezTo>
                      <a:pt x="17787" y="11533"/>
                      <a:pt x="17817" y="11519"/>
                      <a:pt x="17667" y="11309"/>
                    </a:cubicBezTo>
                    <a:cubicBezTo>
                      <a:pt x="17532" y="11099"/>
                      <a:pt x="17548" y="11083"/>
                      <a:pt x="17398" y="10873"/>
                    </a:cubicBezTo>
                    <a:cubicBezTo>
                      <a:pt x="17262" y="10663"/>
                      <a:pt x="17112" y="10753"/>
                      <a:pt x="16978" y="10543"/>
                    </a:cubicBezTo>
                    <a:cubicBezTo>
                      <a:pt x="16828" y="10333"/>
                      <a:pt x="16872" y="10303"/>
                      <a:pt x="16722" y="10093"/>
                    </a:cubicBezTo>
                    <a:cubicBezTo>
                      <a:pt x="16588" y="9883"/>
                      <a:pt x="16662" y="9839"/>
                      <a:pt x="16512" y="9629"/>
                    </a:cubicBezTo>
                    <a:cubicBezTo>
                      <a:pt x="16378" y="9404"/>
                      <a:pt x="16332" y="9434"/>
                      <a:pt x="16182" y="9224"/>
                    </a:cubicBezTo>
                    <a:cubicBezTo>
                      <a:pt x="16048" y="9014"/>
                      <a:pt x="16108" y="8984"/>
                      <a:pt x="15958" y="8759"/>
                    </a:cubicBezTo>
                    <a:cubicBezTo>
                      <a:pt x="15822" y="8549"/>
                      <a:pt x="15942" y="8474"/>
                      <a:pt x="15808" y="8264"/>
                    </a:cubicBezTo>
                    <a:cubicBezTo>
                      <a:pt x="15658" y="8039"/>
                      <a:pt x="15448" y="8189"/>
                      <a:pt x="15312" y="7979"/>
                    </a:cubicBezTo>
                    <a:cubicBezTo>
                      <a:pt x="15162" y="7754"/>
                      <a:pt x="15072" y="7814"/>
                      <a:pt x="14938" y="7604"/>
                    </a:cubicBezTo>
                    <a:cubicBezTo>
                      <a:pt x="14788" y="7394"/>
                      <a:pt x="15058" y="7214"/>
                      <a:pt x="14922" y="7004"/>
                    </a:cubicBezTo>
                    <a:cubicBezTo>
                      <a:pt x="14788" y="6794"/>
                      <a:pt x="14638" y="6914"/>
                      <a:pt x="14638" y="6660"/>
                    </a:cubicBezTo>
                    <a:cubicBezTo>
                      <a:pt x="14638" y="6390"/>
                      <a:pt x="14802" y="6524"/>
                      <a:pt x="14938" y="6314"/>
                    </a:cubicBezTo>
                    <a:cubicBezTo>
                      <a:pt x="15088" y="6090"/>
                      <a:pt x="14788" y="5910"/>
                      <a:pt x="14938" y="5684"/>
                    </a:cubicBezTo>
                    <a:cubicBezTo>
                      <a:pt x="15072" y="5474"/>
                      <a:pt x="15342" y="5640"/>
                      <a:pt x="15478" y="5430"/>
                    </a:cubicBezTo>
                    <a:cubicBezTo>
                      <a:pt x="15612" y="5220"/>
                      <a:pt x="15628" y="5220"/>
                      <a:pt x="15762" y="4994"/>
                    </a:cubicBezTo>
                    <a:cubicBezTo>
                      <a:pt x="15898" y="4784"/>
                      <a:pt x="15822" y="4724"/>
                      <a:pt x="15958" y="4514"/>
                    </a:cubicBezTo>
                    <a:cubicBezTo>
                      <a:pt x="16108" y="4305"/>
                      <a:pt x="16168" y="4334"/>
                      <a:pt x="16302" y="4125"/>
                    </a:cubicBezTo>
                    <a:cubicBezTo>
                      <a:pt x="16452" y="3915"/>
                      <a:pt x="16272" y="3795"/>
                      <a:pt x="16408" y="3585"/>
                    </a:cubicBezTo>
                    <a:cubicBezTo>
                      <a:pt x="16542" y="3360"/>
                      <a:pt x="16482" y="3315"/>
                      <a:pt x="16618" y="3105"/>
                    </a:cubicBezTo>
                    <a:cubicBezTo>
                      <a:pt x="16768" y="2895"/>
                      <a:pt x="17038" y="3060"/>
                      <a:pt x="17172" y="2850"/>
                    </a:cubicBezTo>
                    <a:cubicBezTo>
                      <a:pt x="17308" y="2640"/>
                      <a:pt x="17248" y="2580"/>
                      <a:pt x="17382" y="2370"/>
                    </a:cubicBezTo>
                    <a:cubicBezTo>
                      <a:pt x="17518" y="2161"/>
                      <a:pt x="17502" y="2145"/>
                      <a:pt x="17652" y="1935"/>
                    </a:cubicBezTo>
                    <a:cubicBezTo>
                      <a:pt x="17787" y="1711"/>
                      <a:pt x="17892" y="1785"/>
                      <a:pt x="18027" y="1561"/>
                    </a:cubicBezTo>
                    <a:cubicBezTo>
                      <a:pt x="18177" y="1351"/>
                      <a:pt x="18027" y="1261"/>
                      <a:pt x="18162" y="1035"/>
                    </a:cubicBezTo>
                    <a:cubicBezTo>
                      <a:pt x="18297" y="825"/>
                      <a:pt x="18402" y="885"/>
                      <a:pt x="18537" y="675"/>
                    </a:cubicBezTo>
                    <a:cubicBezTo>
                      <a:pt x="18672" y="451"/>
                      <a:pt x="19017" y="331"/>
                      <a:pt x="18897" y="105"/>
                    </a:cubicBezTo>
                    <a:cubicBezTo>
                      <a:pt x="18868" y="50"/>
                      <a:pt x="18828" y="29"/>
                      <a:pt x="18782" y="29"/>
                    </a:cubicBezTo>
                    <a:cubicBezTo>
                      <a:pt x="18639" y="29"/>
                      <a:pt x="18429" y="225"/>
                      <a:pt x="18237" y="225"/>
                    </a:cubicBezTo>
                    <a:cubicBezTo>
                      <a:pt x="17982" y="225"/>
                      <a:pt x="17982" y="301"/>
                      <a:pt x="17727" y="301"/>
                    </a:cubicBezTo>
                    <a:cubicBezTo>
                      <a:pt x="17488" y="301"/>
                      <a:pt x="17488" y="45"/>
                      <a:pt x="17232" y="45"/>
                    </a:cubicBezTo>
                    <a:cubicBezTo>
                      <a:pt x="16978" y="45"/>
                      <a:pt x="16978" y="1"/>
                      <a:pt x="16722" y="1"/>
                    </a:cubicBezTo>
                    <a:cubicBezTo>
                      <a:pt x="16482" y="1"/>
                      <a:pt x="16482" y="225"/>
                      <a:pt x="16228" y="225"/>
                    </a:cubicBezTo>
                    <a:cubicBezTo>
                      <a:pt x="15972" y="225"/>
                      <a:pt x="15972" y="45"/>
                      <a:pt x="15732" y="45"/>
                    </a:cubicBezTo>
                    <a:cubicBezTo>
                      <a:pt x="15478" y="45"/>
                      <a:pt x="15478" y="75"/>
                      <a:pt x="15222" y="75"/>
                    </a:cubicBezTo>
                    <a:cubicBezTo>
                      <a:pt x="14968" y="75"/>
                      <a:pt x="14968" y="211"/>
                      <a:pt x="14728" y="211"/>
                    </a:cubicBezTo>
                    <a:cubicBezTo>
                      <a:pt x="14473" y="211"/>
                      <a:pt x="14473" y="91"/>
                      <a:pt x="14218" y="91"/>
                    </a:cubicBezTo>
                    <a:cubicBezTo>
                      <a:pt x="13978" y="91"/>
                      <a:pt x="13978" y="315"/>
                      <a:pt x="13723" y="315"/>
                    </a:cubicBezTo>
                    <a:cubicBezTo>
                      <a:pt x="13468" y="315"/>
                      <a:pt x="13468" y="165"/>
                      <a:pt x="13213" y="165"/>
                    </a:cubicBezTo>
                    <a:cubicBezTo>
                      <a:pt x="12973" y="165"/>
                      <a:pt x="12973" y="1"/>
                      <a:pt x="12718" y="1"/>
                    </a:cubicBezTo>
                    <a:cubicBezTo>
                      <a:pt x="12463" y="1"/>
                      <a:pt x="12463" y="31"/>
                      <a:pt x="12223" y="31"/>
                    </a:cubicBezTo>
                    <a:cubicBezTo>
                      <a:pt x="11969" y="31"/>
                      <a:pt x="11969" y="105"/>
                      <a:pt x="11713" y="105"/>
                    </a:cubicBezTo>
                    <a:cubicBezTo>
                      <a:pt x="11473" y="105"/>
                      <a:pt x="11473" y="345"/>
                      <a:pt x="11219" y="345"/>
                    </a:cubicBezTo>
                    <a:cubicBezTo>
                      <a:pt x="10963" y="345"/>
                      <a:pt x="10963" y="375"/>
                      <a:pt x="10709" y="375"/>
                    </a:cubicBezTo>
                    <a:cubicBezTo>
                      <a:pt x="10469" y="375"/>
                      <a:pt x="10469" y="1"/>
                      <a:pt x="10213" y="1"/>
                    </a:cubicBezTo>
                    <a:cubicBezTo>
                      <a:pt x="9959" y="1"/>
                      <a:pt x="9959" y="45"/>
                      <a:pt x="9719" y="45"/>
                    </a:cubicBezTo>
                    <a:cubicBezTo>
                      <a:pt x="9463" y="45"/>
                      <a:pt x="9463" y="31"/>
                      <a:pt x="9209" y="31"/>
                    </a:cubicBezTo>
                    <a:cubicBezTo>
                      <a:pt x="8969" y="31"/>
                      <a:pt x="8969" y="301"/>
                      <a:pt x="8714" y="301"/>
                    </a:cubicBezTo>
                    <a:cubicBezTo>
                      <a:pt x="8459" y="301"/>
                      <a:pt x="8459" y="45"/>
                      <a:pt x="8219" y="45"/>
                    </a:cubicBezTo>
                    <a:cubicBezTo>
                      <a:pt x="7964" y="45"/>
                      <a:pt x="7964" y="345"/>
                      <a:pt x="7709" y="345"/>
                    </a:cubicBezTo>
                    <a:cubicBezTo>
                      <a:pt x="7454" y="345"/>
                      <a:pt x="7454" y="1"/>
                      <a:pt x="7214" y="1"/>
                    </a:cubicBezTo>
                    <a:cubicBezTo>
                      <a:pt x="6960" y="1"/>
                      <a:pt x="6960" y="331"/>
                      <a:pt x="6704" y="331"/>
                    </a:cubicBezTo>
                    <a:cubicBezTo>
                      <a:pt x="6464" y="331"/>
                      <a:pt x="6464" y="91"/>
                      <a:pt x="6210" y="91"/>
                    </a:cubicBezTo>
                    <a:cubicBezTo>
                      <a:pt x="5954" y="91"/>
                      <a:pt x="5954" y="121"/>
                      <a:pt x="5700" y="121"/>
                    </a:cubicBezTo>
                    <a:cubicBezTo>
                      <a:pt x="5460" y="121"/>
                      <a:pt x="5460" y="165"/>
                      <a:pt x="5204" y="165"/>
                    </a:cubicBezTo>
                    <a:cubicBezTo>
                      <a:pt x="4950" y="165"/>
                      <a:pt x="4950" y="361"/>
                      <a:pt x="4710" y="361"/>
                    </a:cubicBezTo>
                    <a:cubicBezTo>
                      <a:pt x="4454" y="361"/>
                      <a:pt x="4454" y="181"/>
                      <a:pt x="4200" y="181"/>
                    </a:cubicBezTo>
                    <a:cubicBezTo>
                      <a:pt x="3960" y="181"/>
                      <a:pt x="3960" y="241"/>
                      <a:pt x="3705" y="241"/>
                    </a:cubicBezTo>
                    <a:cubicBezTo>
                      <a:pt x="3450" y="241"/>
                      <a:pt x="3450" y="285"/>
                      <a:pt x="3210" y="285"/>
                    </a:cubicBezTo>
                    <a:cubicBezTo>
                      <a:pt x="2955" y="285"/>
                      <a:pt x="2955" y="151"/>
                      <a:pt x="2700" y="151"/>
                    </a:cubicBezTo>
                    <a:cubicBezTo>
                      <a:pt x="2445" y="151"/>
                      <a:pt x="2445" y="255"/>
                      <a:pt x="2205" y="255"/>
                    </a:cubicBezTo>
                    <a:cubicBezTo>
                      <a:pt x="1951" y="255"/>
                      <a:pt x="1951" y="1"/>
                      <a:pt x="1695" y="1"/>
                    </a:cubicBezTo>
                    <a:close/>
                  </a:path>
                </a:pathLst>
              </a:custGeom>
              <a:solidFill>
                <a:srgbClr val="DAB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700;p39"/>
              <p:cNvSpPr/>
              <p:nvPr/>
            </p:nvSpPr>
            <p:spPr>
              <a:xfrm>
                <a:off x="2080800" y="4065127"/>
                <a:ext cx="1960328" cy="1363612"/>
              </a:xfrm>
              <a:custGeom>
                <a:avLst/>
                <a:gdLst/>
                <a:ahLst/>
                <a:cxnLst/>
                <a:rect l="l" t="t" r="r" b="b"/>
                <a:pathLst>
                  <a:path w="19018" h="13229" extrusionOk="0">
                    <a:moveTo>
                      <a:pt x="1695" y="1"/>
                    </a:moveTo>
                    <a:cubicBezTo>
                      <a:pt x="1455" y="1"/>
                      <a:pt x="1455" y="75"/>
                      <a:pt x="1201" y="75"/>
                    </a:cubicBezTo>
                    <a:cubicBezTo>
                      <a:pt x="945" y="75"/>
                      <a:pt x="945" y="195"/>
                      <a:pt x="705" y="195"/>
                    </a:cubicBezTo>
                    <a:cubicBezTo>
                      <a:pt x="451" y="195"/>
                      <a:pt x="451" y="211"/>
                      <a:pt x="195" y="211"/>
                    </a:cubicBezTo>
                    <a:cubicBezTo>
                      <a:pt x="121" y="211"/>
                      <a:pt x="61" y="181"/>
                      <a:pt x="1" y="151"/>
                    </a:cubicBezTo>
                    <a:lnTo>
                      <a:pt x="1" y="13063"/>
                    </a:lnTo>
                    <a:cubicBezTo>
                      <a:pt x="45" y="13048"/>
                      <a:pt x="105" y="13033"/>
                      <a:pt x="195" y="13033"/>
                    </a:cubicBezTo>
                    <a:cubicBezTo>
                      <a:pt x="451" y="13033"/>
                      <a:pt x="451" y="12913"/>
                      <a:pt x="705" y="12913"/>
                    </a:cubicBezTo>
                    <a:cubicBezTo>
                      <a:pt x="961" y="12913"/>
                      <a:pt x="961" y="13228"/>
                      <a:pt x="1201" y="13228"/>
                    </a:cubicBezTo>
                    <a:cubicBezTo>
                      <a:pt x="1455" y="13228"/>
                      <a:pt x="1455" y="12988"/>
                      <a:pt x="1711" y="12988"/>
                    </a:cubicBezTo>
                    <a:cubicBezTo>
                      <a:pt x="1965" y="12988"/>
                      <a:pt x="1965" y="13078"/>
                      <a:pt x="2205" y="13078"/>
                    </a:cubicBezTo>
                    <a:cubicBezTo>
                      <a:pt x="2460" y="13078"/>
                      <a:pt x="2460" y="12913"/>
                      <a:pt x="2715" y="12913"/>
                    </a:cubicBezTo>
                    <a:cubicBezTo>
                      <a:pt x="2955" y="12913"/>
                      <a:pt x="2955" y="13153"/>
                      <a:pt x="3210" y="13153"/>
                    </a:cubicBezTo>
                    <a:cubicBezTo>
                      <a:pt x="3465" y="13153"/>
                      <a:pt x="3465" y="13123"/>
                      <a:pt x="3720" y="13123"/>
                    </a:cubicBezTo>
                    <a:cubicBezTo>
                      <a:pt x="3960" y="13123"/>
                      <a:pt x="3960" y="13018"/>
                      <a:pt x="4215" y="13018"/>
                    </a:cubicBezTo>
                    <a:cubicBezTo>
                      <a:pt x="4470" y="13018"/>
                      <a:pt x="4470" y="12913"/>
                      <a:pt x="4710" y="12913"/>
                    </a:cubicBezTo>
                    <a:cubicBezTo>
                      <a:pt x="4964" y="12913"/>
                      <a:pt x="4964" y="12958"/>
                      <a:pt x="5220" y="12958"/>
                    </a:cubicBezTo>
                    <a:cubicBezTo>
                      <a:pt x="5460" y="12958"/>
                      <a:pt x="5460" y="12883"/>
                      <a:pt x="5714" y="12883"/>
                    </a:cubicBezTo>
                    <a:cubicBezTo>
                      <a:pt x="5970" y="12883"/>
                      <a:pt x="5970" y="13003"/>
                      <a:pt x="6224" y="13003"/>
                    </a:cubicBezTo>
                    <a:cubicBezTo>
                      <a:pt x="6464" y="13003"/>
                      <a:pt x="6464" y="13048"/>
                      <a:pt x="6720" y="13048"/>
                    </a:cubicBezTo>
                    <a:cubicBezTo>
                      <a:pt x="6974" y="13048"/>
                      <a:pt x="6974" y="12928"/>
                      <a:pt x="7214" y="12928"/>
                    </a:cubicBezTo>
                    <a:cubicBezTo>
                      <a:pt x="7469" y="12928"/>
                      <a:pt x="7469" y="13168"/>
                      <a:pt x="7724" y="13168"/>
                    </a:cubicBezTo>
                    <a:cubicBezTo>
                      <a:pt x="7964" y="13168"/>
                      <a:pt x="7964" y="13063"/>
                      <a:pt x="8219" y="13063"/>
                    </a:cubicBezTo>
                    <a:cubicBezTo>
                      <a:pt x="8474" y="13063"/>
                      <a:pt x="8474" y="13018"/>
                      <a:pt x="8729" y="13018"/>
                    </a:cubicBezTo>
                    <a:cubicBezTo>
                      <a:pt x="8969" y="13018"/>
                      <a:pt x="8969" y="12913"/>
                      <a:pt x="9224" y="12913"/>
                    </a:cubicBezTo>
                    <a:cubicBezTo>
                      <a:pt x="9479" y="12913"/>
                      <a:pt x="9479" y="13093"/>
                      <a:pt x="9719" y="13093"/>
                    </a:cubicBezTo>
                    <a:cubicBezTo>
                      <a:pt x="9973" y="13093"/>
                      <a:pt x="9973" y="13003"/>
                      <a:pt x="10229" y="13003"/>
                    </a:cubicBezTo>
                    <a:cubicBezTo>
                      <a:pt x="10469" y="13003"/>
                      <a:pt x="10469" y="13078"/>
                      <a:pt x="10723" y="13078"/>
                    </a:cubicBezTo>
                    <a:cubicBezTo>
                      <a:pt x="10979" y="13078"/>
                      <a:pt x="10979" y="12883"/>
                      <a:pt x="11233" y="12883"/>
                    </a:cubicBezTo>
                    <a:cubicBezTo>
                      <a:pt x="11473" y="12883"/>
                      <a:pt x="11473" y="13138"/>
                      <a:pt x="11729" y="13138"/>
                    </a:cubicBezTo>
                    <a:cubicBezTo>
                      <a:pt x="11983" y="13138"/>
                      <a:pt x="11983" y="13048"/>
                      <a:pt x="12223" y="13048"/>
                    </a:cubicBezTo>
                    <a:cubicBezTo>
                      <a:pt x="12478" y="13048"/>
                      <a:pt x="12478" y="13198"/>
                      <a:pt x="12733" y="13198"/>
                    </a:cubicBezTo>
                    <a:cubicBezTo>
                      <a:pt x="12973" y="13198"/>
                      <a:pt x="12973" y="12898"/>
                      <a:pt x="13228" y="12898"/>
                    </a:cubicBezTo>
                    <a:cubicBezTo>
                      <a:pt x="13483" y="12898"/>
                      <a:pt x="13483" y="13228"/>
                      <a:pt x="13738" y="13228"/>
                    </a:cubicBezTo>
                    <a:cubicBezTo>
                      <a:pt x="13978" y="13228"/>
                      <a:pt x="13978" y="12913"/>
                      <a:pt x="14233" y="12913"/>
                    </a:cubicBezTo>
                    <a:cubicBezTo>
                      <a:pt x="14488" y="12913"/>
                      <a:pt x="14488" y="12958"/>
                      <a:pt x="14728" y="12958"/>
                    </a:cubicBezTo>
                    <a:cubicBezTo>
                      <a:pt x="14982" y="12958"/>
                      <a:pt x="14982" y="12928"/>
                      <a:pt x="15238" y="12928"/>
                    </a:cubicBezTo>
                    <a:cubicBezTo>
                      <a:pt x="15478" y="12928"/>
                      <a:pt x="15478" y="13228"/>
                      <a:pt x="15732" y="13228"/>
                    </a:cubicBezTo>
                    <a:cubicBezTo>
                      <a:pt x="15988" y="13228"/>
                      <a:pt x="15988" y="13123"/>
                      <a:pt x="16228" y="13123"/>
                    </a:cubicBezTo>
                    <a:cubicBezTo>
                      <a:pt x="16482" y="13123"/>
                      <a:pt x="16482" y="13063"/>
                      <a:pt x="16738" y="13063"/>
                    </a:cubicBezTo>
                    <a:cubicBezTo>
                      <a:pt x="16992" y="13063"/>
                      <a:pt x="16992" y="13183"/>
                      <a:pt x="17232" y="13183"/>
                    </a:cubicBezTo>
                    <a:cubicBezTo>
                      <a:pt x="17488" y="13183"/>
                      <a:pt x="17488" y="12868"/>
                      <a:pt x="17742" y="12868"/>
                    </a:cubicBezTo>
                    <a:cubicBezTo>
                      <a:pt x="17982" y="12868"/>
                      <a:pt x="17982" y="13048"/>
                      <a:pt x="18237" y="13048"/>
                    </a:cubicBezTo>
                    <a:cubicBezTo>
                      <a:pt x="18420" y="13048"/>
                      <a:pt x="18587" y="13195"/>
                      <a:pt x="18712" y="13195"/>
                    </a:cubicBezTo>
                    <a:cubicBezTo>
                      <a:pt x="18761" y="13195"/>
                      <a:pt x="18803" y="13172"/>
                      <a:pt x="18837" y="13108"/>
                    </a:cubicBezTo>
                    <a:cubicBezTo>
                      <a:pt x="18942" y="12883"/>
                      <a:pt x="18777" y="12763"/>
                      <a:pt x="18537" y="12539"/>
                    </a:cubicBezTo>
                    <a:cubicBezTo>
                      <a:pt x="18342" y="12373"/>
                      <a:pt x="18417" y="12359"/>
                      <a:pt x="18267" y="12133"/>
                    </a:cubicBezTo>
                    <a:cubicBezTo>
                      <a:pt x="18132" y="11923"/>
                      <a:pt x="18072" y="11969"/>
                      <a:pt x="17937" y="11743"/>
                    </a:cubicBezTo>
                    <a:cubicBezTo>
                      <a:pt x="17787" y="11533"/>
                      <a:pt x="17817" y="11519"/>
                      <a:pt x="17667" y="11309"/>
                    </a:cubicBezTo>
                    <a:cubicBezTo>
                      <a:pt x="17532" y="11099"/>
                      <a:pt x="17548" y="11083"/>
                      <a:pt x="17398" y="10873"/>
                    </a:cubicBezTo>
                    <a:cubicBezTo>
                      <a:pt x="17262" y="10663"/>
                      <a:pt x="17112" y="10753"/>
                      <a:pt x="16978" y="10543"/>
                    </a:cubicBezTo>
                    <a:cubicBezTo>
                      <a:pt x="16828" y="10333"/>
                      <a:pt x="16872" y="10303"/>
                      <a:pt x="16722" y="10093"/>
                    </a:cubicBezTo>
                    <a:cubicBezTo>
                      <a:pt x="16588" y="9883"/>
                      <a:pt x="16662" y="9839"/>
                      <a:pt x="16512" y="9629"/>
                    </a:cubicBezTo>
                    <a:cubicBezTo>
                      <a:pt x="16378" y="9404"/>
                      <a:pt x="16332" y="9434"/>
                      <a:pt x="16182" y="9224"/>
                    </a:cubicBezTo>
                    <a:cubicBezTo>
                      <a:pt x="16048" y="9014"/>
                      <a:pt x="16108" y="8984"/>
                      <a:pt x="15958" y="8759"/>
                    </a:cubicBezTo>
                    <a:cubicBezTo>
                      <a:pt x="15822" y="8549"/>
                      <a:pt x="15942" y="8474"/>
                      <a:pt x="15808" y="8264"/>
                    </a:cubicBezTo>
                    <a:cubicBezTo>
                      <a:pt x="15658" y="8039"/>
                      <a:pt x="15448" y="8189"/>
                      <a:pt x="15312" y="7979"/>
                    </a:cubicBezTo>
                    <a:cubicBezTo>
                      <a:pt x="15162" y="7754"/>
                      <a:pt x="15072" y="7814"/>
                      <a:pt x="14938" y="7604"/>
                    </a:cubicBezTo>
                    <a:cubicBezTo>
                      <a:pt x="14788" y="7394"/>
                      <a:pt x="15058" y="7214"/>
                      <a:pt x="14922" y="7004"/>
                    </a:cubicBezTo>
                    <a:cubicBezTo>
                      <a:pt x="14788" y="6794"/>
                      <a:pt x="14638" y="6914"/>
                      <a:pt x="14638" y="6660"/>
                    </a:cubicBezTo>
                    <a:cubicBezTo>
                      <a:pt x="14638" y="6390"/>
                      <a:pt x="14802" y="6524"/>
                      <a:pt x="14938" y="6314"/>
                    </a:cubicBezTo>
                    <a:cubicBezTo>
                      <a:pt x="15088" y="6090"/>
                      <a:pt x="14788" y="5910"/>
                      <a:pt x="14938" y="5684"/>
                    </a:cubicBezTo>
                    <a:cubicBezTo>
                      <a:pt x="15072" y="5474"/>
                      <a:pt x="15342" y="5640"/>
                      <a:pt x="15478" y="5430"/>
                    </a:cubicBezTo>
                    <a:cubicBezTo>
                      <a:pt x="15612" y="5220"/>
                      <a:pt x="15628" y="5220"/>
                      <a:pt x="15762" y="4994"/>
                    </a:cubicBezTo>
                    <a:cubicBezTo>
                      <a:pt x="15898" y="4784"/>
                      <a:pt x="15822" y="4724"/>
                      <a:pt x="15958" y="4514"/>
                    </a:cubicBezTo>
                    <a:cubicBezTo>
                      <a:pt x="16108" y="4305"/>
                      <a:pt x="16168" y="4334"/>
                      <a:pt x="16302" y="4125"/>
                    </a:cubicBezTo>
                    <a:cubicBezTo>
                      <a:pt x="16452" y="3915"/>
                      <a:pt x="16272" y="3795"/>
                      <a:pt x="16408" y="3585"/>
                    </a:cubicBezTo>
                    <a:cubicBezTo>
                      <a:pt x="16542" y="3360"/>
                      <a:pt x="16482" y="3315"/>
                      <a:pt x="16618" y="3105"/>
                    </a:cubicBezTo>
                    <a:cubicBezTo>
                      <a:pt x="16768" y="2895"/>
                      <a:pt x="17038" y="3060"/>
                      <a:pt x="17172" y="2850"/>
                    </a:cubicBezTo>
                    <a:cubicBezTo>
                      <a:pt x="17308" y="2640"/>
                      <a:pt x="17248" y="2580"/>
                      <a:pt x="17382" y="2370"/>
                    </a:cubicBezTo>
                    <a:cubicBezTo>
                      <a:pt x="17518" y="2161"/>
                      <a:pt x="17502" y="2145"/>
                      <a:pt x="17652" y="1935"/>
                    </a:cubicBezTo>
                    <a:cubicBezTo>
                      <a:pt x="17787" y="1711"/>
                      <a:pt x="17892" y="1785"/>
                      <a:pt x="18027" y="1561"/>
                    </a:cubicBezTo>
                    <a:cubicBezTo>
                      <a:pt x="18177" y="1351"/>
                      <a:pt x="18027" y="1261"/>
                      <a:pt x="18162" y="1035"/>
                    </a:cubicBezTo>
                    <a:cubicBezTo>
                      <a:pt x="18297" y="825"/>
                      <a:pt x="18402" y="885"/>
                      <a:pt x="18537" y="675"/>
                    </a:cubicBezTo>
                    <a:cubicBezTo>
                      <a:pt x="18672" y="451"/>
                      <a:pt x="19017" y="331"/>
                      <a:pt x="18897" y="105"/>
                    </a:cubicBezTo>
                    <a:cubicBezTo>
                      <a:pt x="18868" y="50"/>
                      <a:pt x="18828" y="29"/>
                      <a:pt x="18782" y="29"/>
                    </a:cubicBezTo>
                    <a:cubicBezTo>
                      <a:pt x="18639" y="29"/>
                      <a:pt x="18429" y="225"/>
                      <a:pt x="18237" y="225"/>
                    </a:cubicBezTo>
                    <a:cubicBezTo>
                      <a:pt x="17982" y="225"/>
                      <a:pt x="17982" y="301"/>
                      <a:pt x="17727" y="301"/>
                    </a:cubicBezTo>
                    <a:cubicBezTo>
                      <a:pt x="17488" y="301"/>
                      <a:pt x="17488" y="45"/>
                      <a:pt x="17232" y="45"/>
                    </a:cubicBezTo>
                    <a:cubicBezTo>
                      <a:pt x="16978" y="45"/>
                      <a:pt x="16978" y="1"/>
                      <a:pt x="16722" y="1"/>
                    </a:cubicBezTo>
                    <a:cubicBezTo>
                      <a:pt x="16482" y="1"/>
                      <a:pt x="16482" y="225"/>
                      <a:pt x="16228" y="225"/>
                    </a:cubicBezTo>
                    <a:cubicBezTo>
                      <a:pt x="15972" y="225"/>
                      <a:pt x="15972" y="45"/>
                      <a:pt x="15732" y="45"/>
                    </a:cubicBezTo>
                    <a:cubicBezTo>
                      <a:pt x="15478" y="45"/>
                      <a:pt x="15478" y="75"/>
                      <a:pt x="15222" y="75"/>
                    </a:cubicBezTo>
                    <a:cubicBezTo>
                      <a:pt x="14968" y="75"/>
                      <a:pt x="14968" y="211"/>
                      <a:pt x="14728" y="211"/>
                    </a:cubicBezTo>
                    <a:cubicBezTo>
                      <a:pt x="14473" y="211"/>
                      <a:pt x="14473" y="91"/>
                      <a:pt x="14218" y="91"/>
                    </a:cubicBezTo>
                    <a:cubicBezTo>
                      <a:pt x="13978" y="91"/>
                      <a:pt x="13978" y="315"/>
                      <a:pt x="13723" y="315"/>
                    </a:cubicBezTo>
                    <a:cubicBezTo>
                      <a:pt x="13468" y="315"/>
                      <a:pt x="13468" y="165"/>
                      <a:pt x="13213" y="165"/>
                    </a:cubicBezTo>
                    <a:cubicBezTo>
                      <a:pt x="12973" y="165"/>
                      <a:pt x="12973" y="1"/>
                      <a:pt x="12718" y="1"/>
                    </a:cubicBezTo>
                    <a:cubicBezTo>
                      <a:pt x="12463" y="1"/>
                      <a:pt x="12463" y="31"/>
                      <a:pt x="12223" y="31"/>
                    </a:cubicBezTo>
                    <a:cubicBezTo>
                      <a:pt x="11969" y="31"/>
                      <a:pt x="11969" y="105"/>
                      <a:pt x="11713" y="105"/>
                    </a:cubicBezTo>
                    <a:cubicBezTo>
                      <a:pt x="11473" y="105"/>
                      <a:pt x="11473" y="345"/>
                      <a:pt x="11219" y="345"/>
                    </a:cubicBezTo>
                    <a:cubicBezTo>
                      <a:pt x="10963" y="345"/>
                      <a:pt x="10963" y="375"/>
                      <a:pt x="10709" y="375"/>
                    </a:cubicBezTo>
                    <a:cubicBezTo>
                      <a:pt x="10469" y="375"/>
                      <a:pt x="10469" y="1"/>
                      <a:pt x="10213" y="1"/>
                    </a:cubicBezTo>
                    <a:cubicBezTo>
                      <a:pt x="9959" y="1"/>
                      <a:pt x="9959" y="45"/>
                      <a:pt x="9719" y="45"/>
                    </a:cubicBezTo>
                    <a:cubicBezTo>
                      <a:pt x="9463" y="45"/>
                      <a:pt x="9463" y="31"/>
                      <a:pt x="9209" y="31"/>
                    </a:cubicBezTo>
                    <a:cubicBezTo>
                      <a:pt x="8969" y="31"/>
                      <a:pt x="8969" y="301"/>
                      <a:pt x="8714" y="301"/>
                    </a:cubicBezTo>
                    <a:cubicBezTo>
                      <a:pt x="8459" y="301"/>
                      <a:pt x="8459" y="45"/>
                      <a:pt x="8219" y="45"/>
                    </a:cubicBezTo>
                    <a:cubicBezTo>
                      <a:pt x="7964" y="45"/>
                      <a:pt x="7964" y="345"/>
                      <a:pt x="7709" y="345"/>
                    </a:cubicBezTo>
                    <a:cubicBezTo>
                      <a:pt x="7454" y="345"/>
                      <a:pt x="7454" y="1"/>
                      <a:pt x="7214" y="1"/>
                    </a:cubicBezTo>
                    <a:cubicBezTo>
                      <a:pt x="6960" y="1"/>
                      <a:pt x="6960" y="331"/>
                      <a:pt x="6704" y="331"/>
                    </a:cubicBezTo>
                    <a:cubicBezTo>
                      <a:pt x="6464" y="331"/>
                      <a:pt x="6464" y="91"/>
                      <a:pt x="6210" y="91"/>
                    </a:cubicBezTo>
                    <a:cubicBezTo>
                      <a:pt x="5954" y="91"/>
                      <a:pt x="5954" y="121"/>
                      <a:pt x="5700" y="121"/>
                    </a:cubicBezTo>
                    <a:cubicBezTo>
                      <a:pt x="5460" y="121"/>
                      <a:pt x="5460" y="165"/>
                      <a:pt x="5204" y="165"/>
                    </a:cubicBezTo>
                    <a:cubicBezTo>
                      <a:pt x="4950" y="165"/>
                      <a:pt x="4950" y="361"/>
                      <a:pt x="4710" y="361"/>
                    </a:cubicBezTo>
                    <a:cubicBezTo>
                      <a:pt x="4454" y="361"/>
                      <a:pt x="4454" y="181"/>
                      <a:pt x="4200" y="181"/>
                    </a:cubicBezTo>
                    <a:cubicBezTo>
                      <a:pt x="3960" y="181"/>
                      <a:pt x="3960" y="241"/>
                      <a:pt x="3705" y="241"/>
                    </a:cubicBezTo>
                    <a:cubicBezTo>
                      <a:pt x="3450" y="241"/>
                      <a:pt x="3450" y="285"/>
                      <a:pt x="3210" y="285"/>
                    </a:cubicBezTo>
                    <a:cubicBezTo>
                      <a:pt x="2955" y="285"/>
                      <a:pt x="2955" y="151"/>
                      <a:pt x="2700" y="151"/>
                    </a:cubicBezTo>
                    <a:cubicBezTo>
                      <a:pt x="2445" y="151"/>
                      <a:pt x="2445" y="255"/>
                      <a:pt x="2205" y="255"/>
                    </a:cubicBezTo>
                    <a:cubicBezTo>
                      <a:pt x="1951" y="255"/>
                      <a:pt x="1951" y="1"/>
                      <a:pt x="1695" y="1"/>
                    </a:cubicBezTo>
                    <a:close/>
                  </a:path>
                </a:pathLst>
              </a:custGeom>
              <a:solidFill>
                <a:srgbClr val="DAB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01;p39"/>
            <p:cNvGrpSpPr/>
            <p:nvPr/>
          </p:nvGrpSpPr>
          <p:grpSpPr>
            <a:xfrm rot="5400000">
              <a:off x="2593739" y="2602316"/>
              <a:ext cx="1913351" cy="1871421"/>
              <a:chOff x="2080800" y="4065127"/>
              <a:chExt cx="2253653" cy="1363612"/>
            </a:xfrm>
          </p:grpSpPr>
          <p:sp>
            <p:nvSpPr>
              <p:cNvPr id="149" name="Google Shape;702;p39"/>
              <p:cNvSpPr/>
              <p:nvPr/>
            </p:nvSpPr>
            <p:spPr>
              <a:xfrm>
                <a:off x="2374125" y="4065127"/>
                <a:ext cx="1960328" cy="1363612"/>
              </a:xfrm>
              <a:custGeom>
                <a:avLst/>
                <a:gdLst/>
                <a:ahLst/>
                <a:cxnLst/>
                <a:rect l="l" t="t" r="r" b="b"/>
                <a:pathLst>
                  <a:path w="19018" h="13229" extrusionOk="0">
                    <a:moveTo>
                      <a:pt x="1695" y="1"/>
                    </a:moveTo>
                    <a:cubicBezTo>
                      <a:pt x="1455" y="1"/>
                      <a:pt x="1455" y="75"/>
                      <a:pt x="1201" y="75"/>
                    </a:cubicBezTo>
                    <a:cubicBezTo>
                      <a:pt x="945" y="75"/>
                      <a:pt x="945" y="195"/>
                      <a:pt x="705" y="195"/>
                    </a:cubicBezTo>
                    <a:cubicBezTo>
                      <a:pt x="451" y="195"/>
                      <a:pt x="451" y="211"/>
                      <a:pt x="195" y="211"/>
                    </a:cubicBezTo>
                    <a:cubicBezTo>
                      <a:pt x="121" y="211"/>
                      <a:pt x="61" y="181"/>
                      <a:pt x="1" y="151"/>
                    </a:cubicBezTo>
                    <a:lnTo>
                      <a:pt x="1" y="13063"/>
                    </a:lnTo>
                    <a:cubicBezTo>
                      <a:pt x="45" y="13048"/>
                      <a:pt x="105" y="13033"/>
                      <a:pt x="195" y="13033"/>
                    </a:cubicBezTo>
                    <a:cubicBezTo>
                      <a:pt x="451" y="13033"/>
                      <a:pt x="451" y="12913"/>
                      <a:pt x="705" y="12913"/>
                    </a:cubicBezTo>
                    <a:cubicBezTo>
                      <a:pt x="961" y="12913"/>
                      <a:pt x="961" y="13228"/>
                      <a:pt x="1201" y="13228"/>
                    </a:cubicBezTo>
                    <a:cubicBezTo>
                      <a:pt x="1455" y="13228"/>
                      <a:pt x="1455" y="12988"/>
                      <a:pt x="1711" y="12988"/>
                    </a:cubicBezTo>
                    <a:cubicBezTo>
                      <a:pt x="1965" y="12988"/>
                      <a:pt x="1965" y="13078"/>
                      <a:pt x="2205" y="13078"/>
                    </a:cubicBezTo>
                    <a:cubicBezTo>
                      <a:pt x="2460" y="13078"/>
                      <a:pt x="2460" y="12913"/>
                      <a:pt x="2715" y="12913"/>
                    </a:cubicBezTo>
                    <a:cubicBezTo>
                      <a:pt x="2955" y="12913"/>
                      <a:pt x="2955" y="13153"/>
                      <a:pt x="3210" y="13153"/>
                    </a:cubicBezTo>
                    <a:cubicBezTo>
                      <a:pt x="3465" y="13153"/>
                      <a:pt x="3465" y="13123"/>
                      <a:pt x="3720" y="13123"/>
                    </a:cubicBezTo>
                    <a:cubicBezTo>
                      <a:pt x="3960" y="13123"/>
                      <a:pt x="3960" y="13018"/>
                      <a:pt x="4215" y="13018"/>
                    </a:cubicBezTo>
                    <a:cubicBezTo>
                      <a:pt x="4470" y="13018"/>
                      <a:pt x="4470" y="12913"/>
                      <a:pt x="4710" y="12913"/>
                    </a:cubicBezTo>
                    <a:cubicBezTo>
                      <a:pt x="4964" y="12913"/>
                      <a:pt x="4964" y="12958"/>
                      <a:pt x="5220" y="12958"/>
                    </a:cubicBezTo>
                    <a:cubicBezTo>
                      <a:pt x="5460" y="12958"/>
                      <a:pt x="5460" y="12883"/>
                      <a:pt x="5714" y="12883"/>
                    </a:cubicBezTo>
                    <a:cubicBezTo>
                      <a:pt x="5970" y="12883"/>
                      <a:pt x="5970" y="13003"/>
                      <a:pt x="6224" y="13003"/>
                    </a:cubicBezTo>
                    <a:cubicBezTo>
                      <a:pt x="6464" y="13003"/>
                      <a:pt x="6464" y="13048"/>
                      <a:pt x="6720" y="13048"/>
                    </a:cubicBezTo>
                    <a:cubicBezTo>
                      <a:pt x="6974" y="13048"/>
                      <a:pt x="6974" y="12928"/>
                      <a:pt x="7214" y="12928"/>
                    </a:cubicBezTo>
                    <a:cubicBezTo>
                      <a:pt x="7469" y="12928"/>
                      <a:pt x="7469" y="13168"/>
                      <a:pt x="7724" y="13168"/>
                    </a:cubicBezTo>
                    <a:cubicBezTo>
                      <a:pt x="7964" y="13168"/>
                      <a:pt x="7964" y="13063"/>
                      <a:pt x="8219" y="13063"/>
                    </a:cubicBezTo>
                    <a:cubicBezTo>
                      <a:pt x="8474" y="13063"/>
                      <a:pt x="8474" y="13018"/>
                      <a:pt x="8729" y="13018"/>
                    </a:cubicBezTo>
                    <a:cubicBezTo>
                      <a:pt x="8969" y="13018"/>
                      <a:pt x="8969" y="12913"/>
                      <a:pt x="9224" y="12913"/>
                    </a:cubicBezTo>
                    <a:cubicBezTo>
                      <a:pt x="9479" y="12913"/>
                      <a:pt x="9479" y="13093"/>
                      <a:pt x="9719" y="13093"/>
                    </a:cubicBezTo>
                    <a:cubicBezTo>
                      <a:pt x="9973" y="13093"/>
                      <a:pt x="9973" y="13003"/>
                      <a:pt x="10229" y="13003"/>
                    </a:cubicBezTo>
                    <a:cubicBezTo>
                      <a:pt x="10469" y="13003"/>
                      <a:pt x="10469" y="13078"/>
                      <a:pt x="10723" y="13078"/>
                    </a:cubicBezTo>
                    <a:cubicBezTo>
                      <a:pt x="10979" y="13078"/>
                      <a:pt x="10979" y="12883"/>
                      <a:pt x="11233" y="12883"/>
                    </a:cubicBezTo>
                    <a:cubicBezTo>
                      <a:pt x="11473" y="12883"/>
                      <a:pt x="11473" y="13138"/>
                      <a:pt x="11729" y="13138"/>
                    </a:cubicBezTo>
                    <a:cubicBezTo>
                      <a:pt x="11983" y="13138"/>
                      <a:pt x="11983" y="13048"/>
                      <a:pt x="12223" y="13048"/>
                    </a:cubicBezTo>
                    <a:cubicBezTo>
                      <a:pt x="12478" y="13048"/>
                      <a:pt x="12478" y="13198"/>
                      <a:pt x="12733" y="13198"/>
                    </a:cubicBezTo>
                    <a:cubicBezTo>
                      <a:pt x="12973" y="13198"/>
                      <a:pt x="12973" y="12898"/>
                      <a:pt x="13228" y="12898"/>
                    </a:cubicBezTo>
                    <a:cubicBezTo>
                      <a:pt x="13483" y="12898"/>
                      <a:pt x="13483" y="13228"/>
                      <a:pt x="13738" y="13228"/>
                    </a:cubicBezTo>
                    <a:cubicBezTo>
                      <a:pt x="13978" y="13228"/>
                      <a:pt x="13978" y="12913"/>
                      <a:pt x="14233" y="12913"/>
                    </a:cubicBezTo>
                    <a:cubicBezTo>
                      <a:pt x="14488" y="12913"/>
                      <a:pt x="14488" y="12958"/>
                      <a:pt x="14728" y="12958"/>
                    </a:cubicBezTo>
                    <a:cubicBezTo>
                      <a:pt x="14982" y="12958"/>
                      <a:pt x="14982" y="12928"/>
                      <a:pt x="15238" y="12928"/>
                    </a:cubicBezTo>
                    <a:cubicBezTo>
                      <a:pt x="15478" y="12928"/>
                      <a:pt x="15478" y="13228"/>
                      <a:pt x="15732" y="13228"/>
                    </a:cubicBezTo>
                    <a:cubicBezTo>
                      <a:pt x="15988" y="13228"/>
                      <a:pt x="15988" y="13123"/>
                      <a:pt x="16228" y="13123"/>
                    </a:cubicBezTo>
                    <a:cubicBezTo>
                      <a:pt x="16482" y="13123"/>
                      <a:pt x="16482" y="13063"/>
                      <a:pt x="16738" y="13063"/>
                    </a:cubicBezTo>
                    <a:cubicBezTo>
                      <a:pt x="16992" y="13063"/>
                      <a:pt x="16992" y="13183"/>
                      <a:pt x="17232" y="13183"/>
                    </a:cubicBezTo>
                    <a:cubicBezTo>
                      <a:pt x="17488" y="13183"/>
                      <a:pt x="17488" y="12868"/>
                      <a:pt x="17742" y="12868"/>
                    </a:cubicBezTo>
                    <a:cubicBezTo>
                      <a:pt x="17982" y="12868"/>
                      <a:pt x="17982" y="13048"/>
                      <a:pt x="18237" y="13048"/>
                    </a:cubicBezTo>
                    <a:cubicBezTo>
                      <a:pt x="18420" y="13048"/>
                      <a:pt x="18587" y="13195"/>
                      <a:pt x="18712" y="13195"/>
                    </a:cubicBezTo>
                    <a:cubicBezTo>
                      <a:pt x="18761" y="13195"/>
                      <a:pt x="18803" y="13172"/>
                      <a:pt x="18837" y="13108"/>
                    </a:cubicBezTo>
                    <a:cubicBezTo>
                      <a:pt x="18942" y="12883"/>
                      <a:pt x="18777" y="12763"/>
                      <a:pt x="18537" y="12539"/>
                    </a:cubicBezTo>
                    <a:cubicBezTo>
                      <a:pt x="18342" y="12373"/>
                      <a:pt x="18417" y="12359"/>
                      <a:pt x="18267" y="12133"/>
                    </a:cubicBezTo>
                    <a:cubicBezTo>
                      <a:pt x="18132" y="11923"/>
                      <a:pt x="18072" y="11969"/>
                      <a:pt x="17937" y="11743"/>
                    </a:cubicBezTo>
                    <a:cubicBezTo>
                      <a:pt x="17787" y="11533"/>
                      <a:pt x="17817" y="11519"/>
                      <a:pt x="17667" y="11309"/>
                    </a:cubicBezTo>
                    <a:cubicBezTo>
                      <a:pt x="17532" y="11099"/>
                      <a:pt x="17548" y="11083"/>
                      <a:pt x="17398" y="10873"/>
                    </a:cubicBezTo>
                    <a:cubicBezTo>
                      <a:pt x="17262" y="10663"/>
                      <a:pt x="17112" y="10753"/>
                      <a:pt x="16978" y="10543"/>
                    </a:cubicBezTo>
                    <a:cubicBezTo>
                      <a:pt x="16828" y="10333"/>
                      <a:pt x="16872" y="10303"/>
                      <a:pt x="16722" y="10093"/>
                    </a:cubicBezTo>
                    <a:cubicBezTo>
                      <a:pt x="16588" y="9883"/>
                      <a:pt x="16662" y="9839"/>
                      <a:pt x="16512" y="9629"/>
                    </a:cubicBezTo>
                    <a:cubicBezTo>
                      <a:pt x="16378" y="9404"/>
                      <a:pt x="16332" y="9434"/>
                      <a:pt x="16182" y="9224"/>
                    </a:cubicBezTo>
                    <a:cubicBezTo>
                      <a:pt x="16048" y="9014"/>
                      <a:pt x="16108" y="8984"/>
                      <a:pt x="15958" y="8759"/>
                    </a:cubicBezTo>
                    <a:cubicBezTo>
                      <a:pt x="15822" y="8549"/>
                      <a:pt x="15942" y="8474"/>
                      <a:pt x="15808" y="8264"/>
                    </a:cubicBezTo>
                    <a:cubicBezTo>
                      <a:pt x="15658" y="8039"/>
                      <a:pt x="15448" y="8189"/>
                      <a:pt x="15312" y="7979"/>
                    </a:cubicBezTo>
                    <a:cubicBezTo>
                      <a:pt x="15162" y="7754"/>
                      <a:pt x="15072" y="7814"/>
                      <a:pt x="14938" y="7604"/>
                    </a:cubicBezTo>
                    <a:cubicBezTo>
                      <a:pt x="14788" y="7394"/>
                      <a:pt x="15058" y="7214"/>
                      <a:pt x="14922" y="7004"/>
                    </a:cubicBezTo>
                    <a:cubicBezTo>
                      <a:pt x="14788" y="6794"/>
                      <a:pt x="14638" y="6914"/>
                      <a:pt x="14638" y="6660"/>
                    </a:cubicBezTo>
                    <a:cubicBezTo>
                      <a:pt x="14638" y="6390"/>
                      <a:pt x="14802" y="6524"/>
                      <a:pt x="14938" y="6314"/>
                    </a:cubicBezTo>
                    <a:cubicBezTo>
                      <a:pt x="15088" y="6090"/>
                      <a:pt x="14788" y="5910"/>
                      <a:pt x="14938" y="5684"/>
                    </a:cubicBezTo>
                    <a:cubicBezTo>
                      <a:pt x="15072" y="5474"/>
                      <a:pt x="15342" y="5640"/>
                      <a:pt x="15478" y="5430"/>
                    </a:cubicBezTo>
                    <a:cubicBezTo>
                      <a:pt x="15612" y="5220"/>
                      <a:pt x="15628" y="5220"/>
                      <a:pt x="15762" y="4994"/>
                    </a:cubicBezTo>
                    <a:cubicBezTo>
                      <a:pt x="15898" y="4784"/>
                      <a:pt x="15822" y="4724"/>
                      <a:pt x="15958" y="4514"/>
                    </a:cubicBezTo>
                    <a:cubicBezTo>
                      <a:pt x="16108" y="4305"/>
                      <a:pt x="16168" y="4334"/>
                      <a:pt x="16302" y="4125"/>
                    </a:cubicBezTo>
                    <a:cubicBezTo>
                      <a:pt x="16452" y="3915"/>
                      <a:pt x="16272" y="3795"/>
                      <a:pt x="16408" y="3585"/>
                    </a:cubicBezTo>
                    <a:cubicBezTo>
                      <a:pt x="16542" y="3360"/>
                      <a:pt x="16482" y="3315"/>
                      <a:pt x="16618" y="3105"/>
                    </a:cubicBezTo>
                    <a:cubicBezTo>
                      <a:pt x="16768" y="2895"/>
                      <a:pt x="17038" y="3060"/>
                      <a:pt x="17172" y="2850"/>
                    </a:cubicBezTo>
                    <a:cubicBezTo>
                      <a:pt x="17308" y="2640"/>
                      <a:pt x="17248" y="2580"/>
                      <a:pt x="17382" y="2370"/>
                    </a:cubicBezTo>
                    <a:cubicBezTo>
                      <a:pt x="17518" y="2161"/>
                      <a:pt x="17502" y="2145"/>
                      <a:pt x="17652" y="1935"/>
                    </a:cubicBezTo>
                    <a:cubicBezTo>
                      <a:pt x="17787" y="1711"/>
                      <a:pt x="17892" y="1785"/>
                      <a:pt x="18027" y="1561"/>
                    </a:cubicBezTo>
                    <a:cubicBezTo>
                      <a:pt x="18177" y="1351"/>
                      <a:pt x="18027" y="1261"/>
                      <a:pt x="18162" y="1035"/>
                    </a:cubicBezTo>
                    <a:cubicBezTo>
                      <a:pt x="18297" y="825"/>
                      <a:pt x="18402" y="885"/>
                      <a:pt x="18537" y="675"/>
                    </a:cubicBezTo>
                    <a:cubicBezTo>
                      <a:pt x="18672" y="451"/>
                      <a:pt x="19017" y="331"/>
                      <a:pt x="18897" y="105"/>
                    </a:cubicBezTo>
                    <a:cubicBezTo>
                      <a:pt x="18868" y="50"/>
                      <a:pt x="18828" y="29"/>
                      <a:pt x="18782" y="29"/>
                    </a:cubicBezTo>
                    <a:cubicBezTo>
                      <a:pt x="18639" y="29"/>
                      <a:pt x="18429" y="225"/>
                      <a:pt x="18237" y="225"/>
                    </a:cubicBezTo>
                    <a:cubicBezTo>
                      <a:pt x="17982" y="225"/>
                      <a:pt x="17982" y="301"/>
                      <a:pt x="17727" y="301"/>
                    </a:cubicBezTo>
                    <a:cubicBezTo>
                      <a:pt x="17488" y="301"/>
                      <a:pt x="17488" y="45"/>
                      <a:pt x="17232" y="45"/>
                    </a:cubicBezTo>
                    <a:cubicBezTo>
                      <a:pt x="16978" y="45"/>
                      <a:pt x="16978" y="1"/>
                      <a:pt x="16722" y="1"/>
                    </a:cubicBezTo>
                    <a:cubicBezTo>
                      <a:pt x="16482" y="1"/>
                      <a:pt x="16482" y="225"/>
                      <a:pt x="16228" y="225"/>
                    </a:cubicBezTo>
                    <a:cubicBezTo>
                      <a:pt x="15972" y="225"/>
                      <a:pt x="15972" y="45"/>
                      <a:pt x="15732" y="45"/>
                    </a:cubicBezTo>
                    <a:cubicBezTo>
                      <a:pt x="15478" y="45"/>
                      <a:pt x="15478" y="75"/>
                      <a:pt x="15222" y="75"/>
                    </a:cubicBezTo>
                    <a:cubicBezTo>
                      <a:pt x="14968" y="75"/>
                      <a:pt x="14968" y="211"/>
                      <a:pt x="14728" y="211"/>
                    </a:cubicBezTo>
                    <a:cubicBezTo>
                      <a:pt x="14473" y="211"/>
                      <a:pt x="14473" y="91"/>
                      <a:pt x="14218" y="91"/>
                    </a:cubicBezTo>
                    <a:cubicBezTo>
                      <a:pt x="13978" y="91"/>
                      <a:pt x="13978" y="315"/>
                      <a:pt x="13723" y="315"/>
                    </a:cubicBezTo>
                    <a:cubicBezTo>
                      <a:pt x="13468" y="315"/>
                      <a:pt x="13468" y="165"/>
                      <a:pt x="13213" y="165"/>
                    </a:cubicBezTo>
                    <a:cubicBezTo>
                      <a:pt x="12973" y="165"/>
                      <a:pt x="12973" y="1"/>
                      <a:pt x="12718" y="1"/>
                    </a:cubicBezTo>
                    <a:cubicBezTo>
                      <a:pt x="12463" y="1"/>
                      <a:pt x="12463" y="31"/>
                      <a:pt x="12223" y="31"/>
                    </a:cubicBezTo>
                    <a:cubicBezTo>
                      <a:pt x="11969" y="31"/>
                      <a:pt x="11969" y="105"/>
                      <a:pt x="11713" y="105"/>
                    </a:cubicBezTo>
                    <a:cubicBezTo>
                      <a:pt x="11473" y="105"/>
                      <a:pt x="11473" y="345"/>
                      <a:pt x="11219" y="345"/>
                    </a:cubicBezTo>
                    <a:cubicBezTo>
                      <a:pt x="10963" y="345"/>
                      <a:pt x="10963" y="375"/>
                      <a:pt x="10709" y="375"/>
                    </a:cubicBezTo>
                    <a:cubicBezTo>
                      <a:pt x="10469" y="375"/>
                      <a:pt x="10469" y="1"/>
                      <a:pt x="10213" y="1"/>
                    </a:cubicBezTo>
                    <a:cubicBezTo>
                      <a:pt x="9959" y="1"/>
                      <a:pt x="9959" y="45"/>
                      <a:pt x="9719" y="45"/>
                    </a:cubicBezTo>
                    <a:cubicBezTo>
                      <a:pt x="9463" y="45"/>
                      <a:pt x="9463" y="31"/>
                      <a:pt x="9209" y="31"/>
                    </a:cubicBezTo>
                    <a:cubicBezTo>
                      <a:pt x="8969" y="31"/>
                      <a:pt x="8969" y="301"/>
                      <a:pt x="8714" y="301"/>
                    </a:cubicBezTo>
                    <a:cubicBezTo>
                      <a:pt x="8459" y="301"/>
                      <a:pt x="8459" y="45"/>
                      <a:pt x="8219" y="45"/>
                    </a:cubicBezTo>
                    <a:cubicBezTo>
                      <a:pt x="7964" y="45"/>
                      <a:pt x="7964" y="345"/>
                      <a:pt x="7709" y="345"/>
                    </a:cubicBezTo>
                    <a:cubicBezTo>
                      <a:pt x="7454" y="345"/>
                      <a:pt x="7454" y="1"/>
                      <a:pt x="7214" y="1"/>
                    </a:cubicBezTo>
                    <a:cubicBezTo>
                      <a:pt x="6960" y="1"/>
                      <a:pt x="6960" y="331"/>
                      <a:pt x="6704" y="331"/>
                    </a:cubicBezTo>
                    <a:cubicBezTo>
                      <a:pt x="6464" y="331"/>
                      <a:pt x="6464" y="91"/>
                      <a:pt x="6210" y="91"/>
                    </a:cubicBezTo>
                    <a:cubicBezTo>
                      <a:pt x="5954" y="91"/>
                      <a:pt x="5954" y="121"/>
                      <a:pt x="5700" y="121"/>
                    </a:cubicBezTo>
                    <a:cubicBezTo>
                      <a:pt x="5460" y="121"/>
                      <a:pt x="5460" y="165"/>
                      <a:pt x="5204" y="165"/>
                    </a:cubicBezTo>
                    <a:cubicBezTo>
                      <a:pt x="4950" y="165"/>
                      <a:pt x="4950" y="361"/>
                      <a:pt x="4710" y="361"/>
                    </a:cubicBezTo>
                    <a:cubicBezTo>
                      <a:pt x="4454" y="361"/>
                      <a:pt x="4454" y="181"/>
                      <a:pt x="4200" y="181"/>
                    </a:cubicBezTo>
                    <a:cubicBezTo>
                      <a:pt x="3960" y="181"/>
                      <a:pt x="3960" y="241"/>
                      <a:pt x="3705" y="241"/>
                    </a:cubicBezTo>
                    <a:cubicBezTo>
                      <a:pt x="3450" y="241"/>
                      <a:pt x="3450" y="285"/>
                      <a:pt x="3210" y="285"/>
                    </a:cubicBezTo>
                    <a:cubicBezTo>
                      <a:pt x="2955" y="285"/>
                      <a:pt x="2955" y="151"/>
                      <a:pt x="2700" y="151"/>
                    </a:cubicBezTo>
                    <a:cubicBezTo>
                      <a:pt x="2445" y="151"/>
                      <a:pt x="2445" y="255"/>
                      <a:pt x="2205" y="255"/>
                    </a:cubicBezTo>
                    <a:cubicBezTo>
                      <a:pt x="1951" y="255"/>
                      <a:pt x="1951" y="1"/>
                      <a:pt x="1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703;p39"/>
              <p:cNvSpPr/>
              <p:nvPr/>
            </p:nvSpPr>
            <p:spPr>
              <a:xfrm>
                <a:off x="2080800" y="4065127"/>
                <a:ext cx="1960328" cy="1363612"/>
              </a:xfrm>
              <a:custGeom>
                <a:avLst/>
                <a:gdLst/>
                <a:ahLst/>
                <a:cxnLst/>
                <a:rect l="l" t="t" r="r" b="b"/>
                <a:pathLst>
                  <a:path w="19018" h="13229" extrusionOk="0">
                    <a:moveTo>
                      <a:pt x="1695" y="1"/>
                    </a:moveTo>
                    <a:cubicBezTo>
                      <a:pt x="1455" y="1"/>
                      <a:pt x="1455" y="75"/>
                      <a:pt x="1201" y="75"/>
                    </a:cubicBezTo>
                    <a:cubicBezTo>
                      <a:pt x="945" y="75"/>
                      <a:pt x="945" y="195"/>
                      <a:pt x="705" y="195"/>
                    </a:cubicBezTo>
                    <a:cubicBezTo>
                      <a:pt x="451" y="195"/>
                      <a:pt x="451" y="211"/>
                      <a:pt x="195" y="211"/>
                    </a:cubicBezTo>
                    <a:cubicBezTo>
                      <a:pt x="121" y="211"/>
                      <a:pt x="61" y="181"/>
                      <a:pt x="1" y="151"/>
                    </a:cubicBezTo>
                    <a:lnTo>
                      <a:pt x="1" y="13063"/>
                    </a:lnTo>
                    <a:cubicBezTo>
                      <a:pt x="45" y="13048"/>
                      <a:pt x="105" y="13033"/>
                      <a:pt x="195" y="13033"/>
                    </a:cubicBezTo>
                    <a:cubicBezTo>
                      <a:pt x="451" y="13033"/>
                      <a:pt x="451" y="12913"/>
                      <a:pt x="705" y="12913"/>
                    </a:cubicBezTo>
                    <a:cubicBezTo>
                      <a:pt x="961" y="12913"/>
                      <a:pt x="961" y="13228"/>
                      <a:pt x="1201" y="13228"/>
                    </a:cubicBezTo>
                    <a:cubicBezTo>
                      <a:pt x="1455" y="13228"/>
                      <a:pt x="1455" y="12988"/>
                      <a:pt x="1711" y="12988"/>
                    </a:cubicBezTo>
                    <a:cubicBezTo>
                      <a:pt x="1965" y="12988"/>
                      <a:pt x="1965" y="13078"/>
                      <a:pt x="2205" y="13078"/>
                    </a:cubicBezTo>
                    <a:cubicBezTo>
                      <a:pt x="2460" y="13078"/>
                      <a:pt x="2460" y="12913"/>
                      <a:pt x="2715" y="12913"/>
                    </a:cubicBezTo>
                    <a:cubicBezTo>
                      <a:pt x="2955" y="12913"/>
                      <a:pt x="2955" y="13153"/>
                      <a:pt x="3210" y="13153"/>
                    </a:cubicBezTo>
                    <a:cubicBezTo>
                      <a:pt x="3465" y="13153"/>
                      <a:pt x="3465" y="13123"/>
                      <a:pt x="3720" y="13123"/>
                    </a:cubicBezTo>
                    <a:cubicBezTo>
                      <a:pt x="3960" y="13123"/>
                      <a:pt x="3960" y="13018"/>
                      <a:pt x="4215" y="13018"/>
                    </a:cubicBezTo>
                    <a:cubicBezTo>
                      <a:pt x="4470" y="13018"/>
                      <a:pt x="4470" y="12913"/>
                      <a:pt x="4710" y="12913"/>
                    </a:cubicBezTo>
                    <a:cubicBezTo>
                      <a:pt x="4964" y="12913"/>
                      <a:pt x="4964" y="12958"/>
                      <a:pt x="5220" y="12958"/>
                    </a:cubicBezTo>
                    <a:cubicBezTo>
                      <a:pt x="5460" y="12958"/>
                      <a:pt x="5460" y="12883"/>
                      <a:pt x="5714" y="12883"/>
                    </a:cubicBezTo>
                    <a:cubicBezTo>
                      <a:pt x="5970" y="12883"/>
                      <a:pt x="5970" y="13003"/>
                      <a:pt x="6224" y="13003"/>
                    </a:cubicBezTo>
                    <a:cubicBezTo>
                      <a:pt x="6464" y="13003"/>
                      <a:pt x="6464" y="13048"/>
                      <a:pt x="6720" y="13048"/>
                    </a:cubicBezTo>
                    <a:cubicBezTo>
                      <a:pt x="6974" y="13048"/>
                      <a:pt x="6974" y="12928"/>
                      <a:pt x="7214" y="12928"/>
                    </a:cubicBezTo>
                    <a:cubicBezTo>
                      <a:pt x="7469" y="12928"/>
                      <a:pt x="7469" y="13168"/>
                      <a:pt x="7724" y="13168"/>
                    </a:cubicBezTo>
                    <a:cubicBezTo>
                      <a:pt x="7964" y="13168"/>
                      <a:pt x="7964" y="13063"/>
                      <a:pt x="8219" y="13063"/>
                    </a:cubicBezTo>
                    <a:cubicBezTo>
                      <a:pt x="8474" y="13063"/>
                      <a:pt x="8474" y="13018"/>
                      <a:pt x="8729" y="13018"/>
                    </a:cubicBezTo>
                    <a:cubicBezTo>
                      <a:pt x="8969" y="13018"/>
                      <a:pt x="8969" y="12913"/>
                      <a:pt x="9224" y="12913"/>
                    </a:cubicBezTo>
                    <a:cubicBezTo>
                      <a:pt x="9479" y="12913"/>
                      <a:pt x="9479" y="13093"/>
                      <a:pt x="9719" y="13093"/>
                    </a:cubicBezTo>
                    <a:cubicBezTo>
                      <a:pt x="9973" y="13093"/>
                      <a:pt x="9973" y="13003"/>
                      <a:pt x="10229" y="13003"/>
                    </a:cubicBezTo>
                    <a:cubicBezTo>
                      <a:pt x="10469" y="13003"/>
                      <a:pt x="10469" y="13078"/>
                      <a:pt x="10723" y="13078"/>
                    </a:cubicBezTo>
                    <a:cubicBezTo>
                      <a:pt x="10979" y="13078"/>
                      <a:pt x="10979" y="12883"/>
                      <a:pt x="11233" y="12883"/>
                    </a:cubicBezTo>
                    <a:cubicBezTo>
                      <a:pt x="11473" y="12883"/>
                      <a:pt x="11473" y="13138"/>
                      <a:pt x="11729" y="13138"/>
                    </a:cubicBezTo>
                    <a:cubicBezTo>
                      <a:pt x="11983" y="13138"/>
                      <a:pt x="11983" y="13048"/>
                      <a:pt x="12223" y="13048"/>
                    </a:cubicBezTo>
                    <a:cubicBezTo>
                      <a:pt x="12478" y="13048"/>
                      <a:pt x="12478" y="13198"/>
                      <a:pt x="12733" y="13198"/>
                    </a:cubicBezTo>
                    <a:cubicBezTo>
                      <a:pt x="12973" y="13198"/>
                      <a:pt x="12973" y="12898"/>
                      <a:pt x="13228" y="12898"/>
                    </a:cubicBezTo>
                    <a:cubicBezTo>
                      <a:pt x="13483" y="12898"/>
                      <a:pt x="13483" y="13228"/>
                      <a:pt x="13738" y="13228"/>
                    </a:cubicBezTo>
                    <a:cubicBezTo>
                      <a:pt x="13978" y="13228"/>
                      <a:pt x="13978" y="12913"/>
                      <a:pt x="14233" y="12913"/>
                    </a:cubicBezTo>
                    <a:cubicBezTo>
                      <a:pt x="14488" y="12913"/>
                      <a:pt x="14488" y="12958"/>
                      <a:pt x="14728" y="12958"/>
                    </a:cubicBezTo>
                    <a:cubicBezTo>
                      <a:pt x="14982" y="12958"/>
                      <a:pt x="14982" y="12928"/>
                      <a:pt x="15238" y="12928"/>
                    </a:cubicBezTo>
                    <a:cubicBezTo>
                      <a:pt x="15478" y="12928"/>
                      <a:pt x="15478" y="13228"/>
                      <a:pt x="15732" y="13228"/>
                    </a:cubicBezTo>
                    <a:cubicBezTo>
                      <a:pt x="15988" y="13228"/>
                      <a:pt x="15988" y="13123"/>
                      <a:pt x="16228" y="13123"/>
                    </a:cubicBezTo>
                    <a:cubicBezTo>
                      <a:pt x="16482" y="13123"/>
                      <a:pt x="16482" y="13063"/>
                      <a:pt x="16738" y="13063"/>
                    </a:cubicBezTo>
                    <a:cubicBezTo>
                      <a:pt x="16992" y="13063"/>
                      <a:pt x="16992" y="13183"/>
                      <a:pt x="17232" y="13183"/>
                    </a:cubicBezTo>
                    <a:cubicBezTo>
                      <a:pt x="17488" y="13183"/>
                      <a:pt x="17488" y="12868"/>
                      <a:pt x="17742" y="12868"/>
                    </a:cubicBezTo>
                    <a:cubicBezTo>
                      <a:pt x="17982" y="12868"/>
                      <a:pt x="17982" y="13048"/>
                      <a:pt x="18237" y="13048"/>
                    </a:cubicBezTo>
                    <a:cubicBezTo>
                      <a:pt x="18420" y="13048"/>
                      <a:pt x="18587" y="13195"/>
                      <a:pt x="18712" y="13195"/>
                    </a:cubicBezTo>
                    <a:cubicBezTo>
                      <a:pt x="18761" y="13195"/>
                      <a:pt x="18803" y="13172"/>
                      <a:pt x="18837" y="13108"/>
                    </a:cubicBezTo>
                    <a:cubicBezTo>
                      <a:pt x="18942" y="12883"/>
                      <a:pt x="18777" y="12763"/>
                      <a:pt x="18537" y="12539"/>
                    </a:cubicBezTo>
                    <a:cubicBezTo>
                      <a:pt x="18342" y="12373"/>
                      <a:pt x="18417" y="12359"/>
                      <a:pt x="18267" y="12133"/>
                    </a:cubicBezTo>
                    <a:cubicBezTo>
                      <a:pt x="18132" y="11923"/>
                      <a:pt x="18072" y="11969"/>
                      <a:pt x="17937" y="11743"/>
                    </a:cubicBezTo>
                    <a:cubicBezTo>
                      <a:pt x="17787" y="11533"/>
                      <a:pt x="17817" y="11519"/>
                      <a:pt x="17667" y="11309"/>
                    </a:cubicBezTo>
                    <a:cubicBezTo>
                      <a:pt x="17532" y="11099"/>
                      <a:pt x="17548" y="11083"/>
                      <a:pt x="17398" y="10873"/>
                    </a:cubicBezTo>
                    <a:cubicBezTo>
                      <a:pt x="17262" y="10663"/>
                      <a:pt x="17112" y="10753"/>
                      <a:pt x="16978" y="10543"/>
                    </a:cubicBezTo>
                    <a:cubicBezTo>
                      <a:pt x="16828" y="10333"/>
                      <a:pt x="16872" y="10303"/>
                      <a:pt x="16722" y="10093"/>
                    </a:cubicBezTo>
                    <a:cubicBezTo>
                      <a:pt x="16588" y="9883"/>
                      <a:pt x="16662" y="9839"/>
                      <a:pt x="16512" y="9629"/>
                    </a:cubicBezTo>
                    <a:cubicBezTo>
                      <a:pt x="16378" y="9404"/>
                      <a:pt x="16332" y="9434"/>
                      <a:pt x="16182" y="9224"/>
                    </a:cubicBezTo>
                    <a:cubicBezTo>
                      <a:pt x="16048" y="9014"/>
                      <a:pt x="16108" y="8984"/>
                      <a:pt x="15958" y="8759"/>
                    </a:cubicBezTo>
                    <a:cubicBezTo>
                      <a:pt x="15822" y="8549"/>
                      <a:pt x="15942" y="8474"/>
                      <a:pt x="15808" y="8264"/>
                    </a:cubicBezTo>
                    <a:cubicBezTo>
                      <a:pt x="15658" y="8039"/>
                      <a:pt x="15448" y="8189"/>
                      <a:pt x="15312" y="7979"/>
                    </a:cubicBezTo>
                    <a:cubicBezTo>
                      <a:pt x="15162" y="7754"/>
                      <a:pt x="15072" y="7814"/>
                      <a:pt x="14938" y="7604"/>
                    </a:cubicBezTo>
                    <a:cubicBezTo>
                      <a:pt x="14788" y="7394"/>
                      <a:pt x="15058" y="7214"/>
                      <a:pt x="14922" y="7004"/>
                    </a:cubicBezTo>
                    <a:cubicBezTo>
                      <a:pt x="14788" y="6794"/>
                      <a:pt x="14638" y="6914"/>
                      <a:pt x="14638" y="6660"/>
                    </a:cubicBezTo>
                    <a:cubicBezTo>
                      <a:pt x="14638" y="6390"/>
                      <a:pt x="14802" y="6524"/>
                      <a:pt x="14938" y="6314"/>
                    </a:cubicBezTo>
                    <a:cubicBezTo>
                      <a:pt x="15088" y="6090"/>
                      <a:pt x="14788" y="5910"/>
                      <a:pt x="14938" y="5684"/>
                    </a:cubicBezTo>
                    <a:cubicBezTo>
                      <a:pt x="15072" y="5474"/>
                      <a:pt x="15342" y="5640"/>
                      <a:pt x="15478" y="5430"/>
                    </a:cubicBezTo>
                    <a:cubicBezTo>
                      <a:pt x="15612" y="5220"/>
                      <a:pt x="15628" y="5220"/>
                      <a:pt x="15762" y="4994"/>
                    </a:cubicBezTo>
                    <a:cubicBezTo>
                      <a:pt x="15898" y="4784"/>
                      <a:pt x="15822" y="4724"/>
                      <a:pt x="15958" y="4514"/>
                    </a:cubicBezTo>
                    <a:cubicBezTo>
                      <a:pt x="16108" y="4305"/>
                      <a:pt x="16168" y="4334"/>
                      <a:pt x="16302" y="4125"/>
                    </a:cubicBezTo>
                    <a:cubicBezTo>
                      <a:pt x="16452" y="3915"/>
                      <a:pt x="16272" y="3795"/>
                      <a:pt x="16408" y="3585"/>
                    </a:cubicBezTo>
                    <a:cubicBezTo>
                      <a:pt x="16542" y="3360"/>
                      <a:pt x="16482" y="3315"/>
                      <a:pt x="16618" y="3105"/>
                    </a:cubicBezTo>
                    <a:cubicBezTo>
                      <a:pt x="16768" y="2895"/>
                      <a:pt x="17038" y="3060"/>
                      <a:pt x="17172" y="2850"/>
                    </a:cubicBezTo>
                    <a:cubicBezTo>
                      <a:pt x="17308" y="2640"/>
                      <a:pt x="17248" y="2580"/>
                      <a:pt x="17382" y="2370"/>
                    </a:cubicBezTo>
                    <a:cubicBezTo>
                      <a:pt x="17518" y="2161"/>
                      <a:pt x="17502" y="2145"/>
                      <a:pt x="17652" y="1935"/>
                    </a:cubicBezTo>
                    <a:cubicBezTo>
                      <a:pt x="17787" y="1711"/>
                      <a:pt x="17892" y="1785"/>
                      <a:pt x="18027" y="1561"/>
                    </a:cubicBezTo>
                    <a:cubicBezTo>
                      <a:pt x="18177" y="1351"/>
                      <a:pt x="18027" y="1261"/>
                      <a:pt x="18162" y="1035"/>
                    </a:cubicBezTo>
                    <a:cubicBezTo>
                      <a:pt x="18297" y="825"/>
                      <a:pt x="18402" y="885"/>
                      <a:pt x="18537" y="675"/>
                    </a:cubicBezTo>
                    <a:cubicBezTo>
                      <a:pt x="18672" y="451"/>
                      <a:pt x="19017" y="331"/>
                      <a:pt x="18897" y="105"/>
                    </a:cubicBezTo>
                    <a:cubicBezTo>
                      <a:pt x="18868" y="50"/>
                      <a:pt x="18828" y="29"/>
                      <a:pt x="18782" y="29"/>
                    </a:cubicBezTo>
                    <a:cubicBezTo>
                      <a:pt x="18639" y="29"/>
                      <a:pt x="18429" y="225"/>
                      <a:pt x="18237" y="225"/>
                    </a:cubicBezTo>
                    <a:cubicBezTo>
                      <a:pt x="17982" y="225"/>
                      <a:pt x="17982" y="301"/>
                      <a:pt x="17727" y="301"/>
                    </a:cubicBezTo>
                    <a:cubicBezTo>
                      <a:pt x="17488" y="301"/>
                      <a:pt x="17488" y="45"/>
                      <a:pt x="17232" y="45"/>
                    </a:cubicBezTo>
                    <a:cubicBezTo>
                      <a:pt x="16978" y="45"/>
                      <a:pt x="16978" y="1"/>
                      <a:pt x="16722" y="1"/>
                    </a:cubicBezTo>
                    <a:cubicBezTo>
                      <a:pt x="16482" y="1"/>
                      <a:pt x="16482" y="225"/>
                      <a:pt x="16228" y="225"/>
                    </a:cubicBezTo>
                    <a:cubicBezTo>
                      <a:pt x="15972" y="225"/>
                      <a:pt x="15972" y="45"/>
                      <a:pt x="15732" y="45"/>
                    </a:cubicBezTo>
                    <a:cubicBezTo>
                      <a:pt x="15478" y="45"/>
                      <a:pt x="15478" y="75"/>
                      <a:pt x="15222" y="75"/>
                    </a:cubicBezTo>
                    <a:cubicBezTo>
                      <a:pt x="14968" y="75"/>
                      <a:pt x="14968" y="211"/>
                      <a:pt x="14728" y="211"/>
                    </a:cubicBezTo>
                    <a:cubicBezTo>
                      <a:pt x="14473" y="211"/>
                      <a:pt x="14473" y="91"/>
                      <a:pt x="14218" y="91"/>
                    </a:cubicBezTo>
                    <a:cubicBezTo>
                      <a:pt x="13978" y="91"/>
                      <a:pt x="13978" y="315"/>
                      <a:pt x="13723" y="315"/>
                    </a:cubicBezTo>
                    <a:cubicBezTo>
                      <a:pt x="13468" y="315"/>
                      <a:pt x="13468" y="165"/>
                      <a:pt x="13213" y="165"/>
                    </a:cubicBezTo>
                    <a:cubicBezTo>
                      <a:pt x="12973" y="165"/>
                      <a:pt x="12973" y="1"/>
                      <a:pt x="12718" y="1"/>
                    </a:cubicBezTo>
                    <a:cubicBezTo>
                      <a:pt x="12463" y="1"/>
                      <a:pt x="12463" y="31"/>
                      <a:pt x="12223" y="31"/>
                    </a:cubicBezTo>
                    <a:cubicBezTo>
                      <a:pt x="11969" y="31"/>
                      <a:pt x="11969" y="105"/>
                      <a:pt x="11713" y="105"/>
                    </a:cubicBezTo>
                    <a:cubicBezTo>
                      <a:pt x="11473" y="105"/>
                      <a:pt x="11473" y="345"/>
                      <a:pt x="11219" y="345"/>
                    </a:cubicBezTo>
                    <a:cubicBezTo>
                      <a:pt x="10963" y="345"/>
                      <a:pt x="10963" y="375"/>
                      <a:pt x="10709" y="375"/>
                    </a:cubicBezTo>
                    <a:cubicBezTo>
                      <a:pt x="10469" y="375"/>
                      <a:pt x="10469" y="1"/>
                      <a:pt x="10213" y="1"/>
                    </a:cubicBezTo>
                    <a:cubicBezTo>
                      <a:pt x="9959" y="1"/>
                      <a:pt x="9959" y="45"/>
                      <a:pt x="9719" y="45"/>
                    </a:cubicBezTo>
                    <a:cubicBezTo>
                      <a:pt x="9463" y="45"/>
                      <a:pt x="9463" y="31"/>
                      <a:pt x="9209" y="31"/>
                    </a:cubicBezTo>
                    <a:cubicBezTo>
                      <a:pt x="8969" y="31"/>
                      <a:pt x="8969" y="301"/>
                      <a:pt x="8714" y="301"/>
                    </a:cubicBezTo>
                    <a:cubicBezTo>
                      <a:pt x="8459" y="301"/>
                      <a:pt x="8459" y="45"/>
                      <a:pt x="8219" y="45"/>
                    </a:cubicBezTo>
                    <a:cubicBezTo>
                      <a:pt x="7964" y="45"/>
                      <a:pt x="7964" y="345"/>
                      <a:pt x="7709" y="345"/>
                    </a:cubicBezTo>
                    <a:cubicBezTo>
                      <a:pt x="7454" y="345"/>
                      <a:pt x="7454" y="1"/>
                      <a:pt x="7214" y="1"/>
                    </a:cubicBezTo>
                    <a:cubicBezTo>
                      <a:pt x="6960" y="1"/>
                      <a:pt x="6960" y="331"/>
                      <a:pt x="6704" y="331"/>
                    </a:cubicBezTo>
                    <a:cubicBezTo>
                      <a:pt x="6464" y="331"/>
                      <a:pt x="6464" y="91"/>
                      <a:pt x="6210" y="91"/>
                    </a:cubicBezTo>
                    <a:cubicBezTo>
                      <a:pt x="5954" y="91"/>
                      <a:pt x="5954" y="121"/>
                      <a:pt x="5700" y="121"/>
                    </a:cubicBezTo>
                    <a:cubicBezTo>
                      <a:pt x="5460" y="121"/>
                      <a:pt x="5460" y="165"/>
                      <a:pt x="5204" y="165"/>
                    </a:cubicBezTo>
                    <a:cubicBezTo>
                      <a:pt x="4950" y="165"/>
                      <a:pt x="4950" y="361"/>
                      <a:pt x="4710" y="361"/>
                    </a:cubicBezTo>
                    <a:cubicBezTo>
                      <a:pt x="4454" y="361"/>
                      <a:pt x="4454" y="181"/>
                      <a:pt x="4200" y="181"/>
                    </a:cubicBezTo>
                    <a:cubicBezTo>
                      <a:pt x="3960" y="181"/>
                      <a:pt x="3960" y="241"/>
                      <a:pt x="3705" y="241"/>
                    </a:cubicBezTo>
                    <a:cubicBezTo>
                      <a:pt x="3450" y="241"/>
                      <a:pt x="3450" y="285"/>
                      <a:pt x="3210" y="285"/>
                    </a:cubicBezTo>
                    <a:cubicBezTo>
                      <a:pt x="2955" y="285"/>
                      <a:pt x="2955" y="151"/>
                      <a:pt x="2700" y="151"/>
                    </a:cubicBezTo>
                    <a:cubicBezTo>
                      <a:pt x="2445" y="151"/>
                      <a:pt x="2445" y="255"/>
                      <a:pt x="2205" y="255"/>
                    </a:cubicBezTo>
                    <a:cubicBezTo>
                      <a:pt x="1951" y="255"/>
                      <a:pt x="1951" y="1"/>
                      <a:pt x="1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04;p39"/>
            <p:cNvGrpSpPr/>
            <p:nvPr/>
          </p:nvGrpSpPr>
          <p:grpSpPr>
            <a:xfrm rot="5400000">
              <a:off x="4636910" y="2602316"/>
              <a:ext cx="1913351" cy="1871421"/>
              <a:chOff x="2080800" y="4065127"/>
              <a:chExt cx="2253653" cy="1363612"/>
            </a:xfrm>
          </p:grpSpPr>
          <p:sp>
            <p:nvSpPr>
              <p:cNvPr id="147" name="Google Shape;705;p39"/>
              <p:cNvSpPr/>
              <p:nvPr/>
            </p:nvSpPr>
            <p:spPr>
              <a:xfrm>
                <a:off x="2374125" y="4065127"/>
                <a:ext cx="1960328" cy="1363612"/>
              </a:xfrm>
              <a:custGeom>
                <a:avLst/>
                <a:gdLst/>
                <a:ahLst/>
                <a:cxnLst/>
                <a:rect l="l" t="t" r="r" b="b"/>
                <a:pathLst>
                  <a:path w="19018" h="13229" extrusionOk="0">
                    <a:moveTo>
                      <a:pt x="1695" y="1"/>
                    </a:moveTo>
                    <a:cubicBezTo>
                      <a:pt x="1455" y="1"/>
                      <a:pt x="1455" y="75"/>
                      <a:pt x="1201" y="75"/>
                    </a:cubicBezTo>
                    <a:cubicBezTo>
                      <a:pt x="945" y="75"/>
                      <a:pt x="945" y="195"/>
                      <a:pt x="705" y="195"/>
                    </a:cubicBezTo>
                    <a:cubicBezTo>
                      <a:pt x="451" y="195"/>
                      <a:pt x="451" y="211"/>
                      <a:pt x="195" y="211"/>
                    </a:cubicBezTo>
                    <a:cubicBezTo>
                      <a:pt x="121" y="211"/>
                      <a:pt x="61" y="181"/>
                      <a:pt x="1" y="151"/>
                    </a:cubicBezTo>
                    <a:lnTo>
                      <a:pt x="1" y="13063"/>
                    </a:lnTo>
                    <a:cubicBezTo>
                      <a:pt x="45" y="13048"/>
                      <a:pt x="105" y="13033"/>
                      <a:pt x="195" y="13033"/>
                    </a:cubicBezTo>
                    <a:cubicBezTo>
                      <a:pt x="451" y="13033"/>
                      <a:pt x="451" y="12913"/>
                      <a:pt x="705" y="12913"/>
                    </a:cubicBezTo>
                    <a:cubicBezTo>
                      <a:pt x="961" y="12913"/>
                      <a:pt x="961" y="13228"/>
                      <a:pt x="1201" y="13228"/>
                    </a:cubicBezTo>
                    <a:cubicBezTo>
                      <a:pt x="1455" y="13228"/>
                      <a:pt x="1455" y="12988"/>
                      <a:pt x="1711" y="12988"/>
                    </a:cubicBezTo>
                    <a:cubicBezTo>
                      <a:pt x="1965" y="12988"/>
                      <a:pt x="1965" y="13078"/>
                      <a:pt x="2205" y="13078"/>
                    </a:cubicBezTo>
                    <a:cubicBezTo>
                      <a:pt x="2460" y="13078"/>
                      <a:pt x="2460" y="12913"/>
                      <a:pt x="2715" y="12913"/>
                    </a:cubicBezTo>
                    <a:cubicBezTo>
                      <a:pt x="2955" y="12913"/>
                      <a:pt x="2955" y="13153"/>
                      <a:pt x="3210" y="13153"/>
                    </a:cubicBezTo>
                    <a:cubicBezTo>
                      <a:pt x="3465" y="13153"/>
                      <a:pt x="3465" y="13123"/>
                      <a:pt x="3720" y="13123"/>
                    </a:cubicBezTo>
                    <a:cubicBezTo>
                      <a:pt x="3960" y="13123"/>
                      <a:pt x="3960" y="13018"/>
                      <a:pt x="4215" y="13018"/>
                    </a:cubicBezTo>
                    <a:cubicBezTo>
                      <a:pt x="4470" y="13018"/>
                      <a:pt x="4470" y="12913"/>
                      <a:pt x="4710" y="12913"/>
                    </a:cubicBezTo>
                    <a:cubicBezTo>
                      <a:pt x="4964" y="12913"/>
                      <a:pt x="4964" y="12958"/>
                      <a:pt x="5220" y="12958"/>
                    </a:cubicBezTo>
                    <a:cubicBezTo>
                      <a:pt x="5460" y="12958"/>
                      <a:pt x="5460" y="12883"/>
                      <a:pt x="5714" y="12883"/>
                    </a:cubicBezTo>
                    <a:cubicBezTo>
                      <a:pt x="5970" y="12883"/>
                      <a:pt x="5970" y="13003"/>
                      <a:pt x="6224" y="13003"/>
                    </a:cubicBezTo>
                    <a:cubicBezTo>
                      <a:pt x="6464" y="13003"/>
                      <a:pt x="6464" y="13048"/>
                      <a:pt x="6720" y="13048"/>
                    </a:cubicBezTo>
                    <a:cubicBezTo>
                      <a:pt x="6974" y="13048"/>
                      <a:pt x="6974" y="12928"/>
                      <a:pt x="7214" y="12928"/>
                    </a:cubicBezTo>
                    <a:cubicBezTo>
                      <a:pt x="7469" y="12928"/>
                      <a:pt x="7469" y="13168"/>
                      <a:pt x="7724" y="13168"/>
                    </a:cubicBezTo>
                    <a:cubicBezTo>
                      <a:pt x="7964" y="13168"/>
                      <a:pt x="7964" y="13063"/>
                      <a:pt x="8219" y="13063"/>
                    </a:cubicBezTo>
                    <a:cubicBezTo>
                      <a:pt x="8474" y="13063"/>
                      <a:pt x="8474" y="13018"/>
                      <a:pt x="8729" y="13018"/>
                    </a:cubicBezTo>
                    <a:cubicBezTo>
                      <a:pt x="8969" y="13018"/>
                      <a:pt x="8969" y="12913"/>
                      <a:pt x="9224" y="12913"/>
                    </a:cubicBezTo>
                    <a:cubicBezTo>
                      <a:pt x="9479" y="12913"/>
                      <a:pt x="9479" y="13093"/>
                      <a:pt x="9719" y="13093"/>
                    </a:cubicBezTo>
                    <a:cubicBezTo>
                      <a:pt x="9973" y="13093"/>
                      <a:pt x="9973" y="13003"/>
                      <a:pt x="10229" y="13003"/>
                    </a:cubicBezTo>
                    <a:cubicBezTo>
                      <a:pt x="10469" y="13003"/>
                      <a:pt x="10469" y="13078"/>
                      <a:pt x="10723" y="13078"/>
                    </a:cubicBezTo>
                    <a:cubicBezTo>
                      <a:pt x="10979" y="13078"/>
                      <a:pt x="10979" y="12883"/>
                      <a:pt x="11233" y="12883"/>
                    </a:cubicBezTo>
                    <a:cubicBezTo>
                      <a:pt x="11473" y="12883"/>
                      <a:pt x="11473" y="13138"/>
                      <a:pt x="11729" y="13138"/>
                    </a:cubicBezTo>
                    <a:cubicBezTo>
                      <a:pt x="11983" y="13138"/>
                      <a:pt x="11983" y="13048"/>
                      <a:pt x="12223" y="13048"/>
                    </a:cubicBezTo>
                    <a:cubicBezTo>
                      <a:pt x="12478" y="13048"/>
                      <a:pt x="12478" y="13198"/>
                      <a:pt x="12733" y="13198"/>
                    </a:cubicBezTo>
                    <a:cubicBezTo>
                      <a:pt x="12973" y="13198"/>
                      <a:pt x="12973" y="12898"/>
                      <a:pt x="13228" y="12898"/>
                    </a:cubicBezTo>
                    <a:cubicBezTo>
                      <a:pt x="13483" y="12898"/>
                      <a:pt x="13483" y="13228"/>
                      <a:pt x="13738" y="13228"/>
                    </a:cubicBezTo>
                    <a:cubicBezTo>
                      <a:pt x="13978" y="13228"/>
                      <a:pt x="13978" y="12913"/>
                      <a:pt x="14233" y="12913"/>
                    </a:cubicBezTo>
                    <a:cubicBezTo>
                      <a:pt x="14488" y="12913"/>
                      <a:pt x="14488" y="12958"/>
                      <a:pt x="14728" y="12958"/>
                    </a:cubicBezTo>
                    <a:cubicBezTo>
                      <a:pt x="14982" y="12958"/>
                      <a:pt x="14982" y="12928"/>
                      <a:pt x="15238" y="12928"/>
                    </a:cubicBezTo>
                    <a:cubicBezTo>
                      <a:pt x="15478" y="12928"/>
                      <a:pt x="15478" y="13228"/>
                      <a:pt x="15732" y="13228"/>
                    </a:cubicBezTo>
                    <a:cubicBezTo>
                      <a:pt x="15988" y="13228"/>
                      <a:pt x="15988" y="13123"/>
                      <a:pt x="16228" y="13123"/>
                    </a:cubicBezTo>
                    <a:cubicBezTo>
                      <a:pt x="16482" y="13123"/>
                      <a:pt x="16482" y="13063"/>
                      <a:pt x="16738" y="13063"/>
                    </a:cubicBezTo>
                    <a:cubicBezTo>
                      <a:pt x="16992" y="13063"/>
                      <a:pt x="16992" y="13183"/>
                      <a:pt x="17232" y="13183"/>
                    </a:cubicBezTo>
                    <a:cubicBezTo>
                      <a:pt x="17488" y="13183"/>
                      <a:pt x="17488" y="12868"/>
                      <a:pt x="17742" y="12868"/>
                    </a:cubicBezTo>
                    <a:cubicBezTo>
                      <a:pt x="17982" y="12868"/>
                      <a:pt x="17982" y="13048"/>
                      <a:pt x="18237" y="13048"/>
                    </a:cubicBezTo>
                    <a:cubicBezTo>
                      <a:pt x="18420" y="13048"/>
                      <a:pt x="18587" y="13195"/>
                      <a:pt x="18712" y="13195"/>
                    </a:cubicBezTo>
                    <a:cubicBezTo>
                      <a:pt x="18761" y="13195"/>
                      <a:pt x="18803" y="13172"/>
                      <a:pt x="18837" y="13108"/>
                    </a:cubicBezTo>
                    <a:cubicBezTo>
                      <a:pt x="18942" y="12883"/>
                      <a:pt x="18777" y="12763"/>
                      <a:pt x="18537" y="12539"/>
                    </a:cubicBezTo>
                    <a:cubicBezTo>
                      <a:pt x="18342" y="12373"/>
                      <a:pt x="18417" y="12359"/>
                      <a:pt x="18267" y="12133"/>
                    </a:cubicBezTo>
                    <a:cubicBezTo>
                      <a:pt x="18132" y="11923"/>
                      <a:pt x="18072" y="11969"/>
                      <a:pt x="17937" y="11743"/>
                    </a:cubicBezTo>
                    <a:cubicBezTo>
                      <a:pt x="17787" y="11533"/>
                      <a:pt x="17817" y="11519"/>
                      <a:pt x="17667" y="11309"/>
                    </a:cubicBezTo>
                    <a:cubicBezTo>
                      <a:pt x="17532" y="11099"/>
                      <a:pt x="17548" y="11083"/>
                      <a:pt x="17398" y="10873"/>
                    </a:cubicBezTo>
                    <a:cubicBezTo>
                      <a:pt x="17262" y="10663"/>
                      <a:pt x="17112" y="10753"/>
                      <a:pt x="16978" y="10543"/>
                    </a:cubicBezTo>
                    <a:cubicBezTo>
                      <a:pt x="16828" y="10333"/>
                      <a:pt x="16872" y="10303"/>
                      <a:pt x="16722" y="10093"/>
                    </a:cubicBezTo>
                    <a:cubicBezTo>
                      <a:pt x="16588" y="9883"/>
                      <a:pt x="16662" y="9839"/>
                      <a:pt x="16512" y="9629"/>
                    </a:cubicBezTo>
                    <a:cubicBezTo>
                      <a:pt x="16378" y="9404"/>
                      <a:pt x="16332" y="9434"/>
                      <a:pt x="16182" y="9224"/>
                    </a:cubicBezTo>
                    <a:cubicBezTo>
                      <a:pt x="16048" y="9014"/>
                      <a:pt x="16108" y="8984"/>
                      <a:pt x="15958" y="8759"/>
                    </a:cubicBezTo>
                    <a:cubicBezTo>
                      <a:pt x="15822" y="8549"/>
                      <a:pt x="15942" y="8474"/>
                      <a:pt x="15808" y="8264"/>
                    </a:cubicBezTo>
                    <a:cubicBezTo>
                      <a:pt x="15658" y="8039"/>
                      <a:pt x="15448" y="8189"/>
                      <a:pt x="15312" y="7979"/>
                    </a:cubicBezTo>
                    <a:cubicBezTo>
                      <a:pt x="15162" y="7754"/>
                      <a:pt x="15072" y="7814"/>
                      <a:pt x="14938" y="7604"/>
                    </a:cubicBezTo>
                    <a:cubicBezTo>
                      <a:pt x="14788" y="7394"/>
                      <a:pt x="15058" y="7214"/>
                      <a:pt x="14922" y="7004"/>
                    </a:cubicBezTo>
                    <a:cubicBezTo>
                      <a:pt x="14788" y="6794"/>
                      <a:pt x="14638" y="6914"/>
                      <a:pt x="14638" y="6660"/>
                    </a:cubicBezTo>
                    <a:cubicBezTo>
                      <a:pt x="14638" y="6390"/>
                      <a:pt x="14802" y="6524"/>
                      <a:pt x="14938" y="6314"/>
                    </a:cubicBezTo>
                    <a:cubicBezTo>
                      <a:pt x="15088" y="6090"/>
                      <a:pt x="14788" y="5910"/>
                      <a:pt x="14938" y="5684"/>
                    </a:cubicBezTo>
                    <a:cubicBezTo>
                      <a:pt x="15072" y="5474"/>
                      <a:pt x="15342" y="5640"/>
                      <a:pt x="15478" y="5430"/>
                    </a:cubicBezTo>
                    <a:cubicBezTo>
                      <a:pt x="15612" y="5220"/>
                      <a:pt x="15628" y="5220"/>
                      <a:pt x="15762" y="4994"/>
                    </a:cubicBezTo>
                    <a:cubicBezTo>
                      <a:pt x="15898" y="4784"/>
                      <a:pt x="15822" y="4724"/>
                      <a:pt x="15958" y="4514"/>
                    </a:cubicBezTo>
                    <a:cubicBezTo>
                      <a:pt x="16108" y="4305"/>
                      <a:pt x="16168" y="4334"/>
                      <a:pt x="16302" y="4125"/>
                    </a:cubicBezTo>
                    <a:cubicBezTo>
                      <a:pt x="16452" y="3915"/>
                      <a:pt x="16272" y="3795"/>
                      <a:pt x="16408" y="3585"/>
                    </a:cubicBezTo>
                    <a:cubicBezTo>
                      <a:pt x="16542" y="3360"/>
                      <a:pt x="16482" y="3315"/>
                      <a:pt x="16618" y="3105"/>
                    </a:cubicBezTo>
                    <a:cubicBezTo>
                      <a:pt x="16768" y="2895"/>
                      <a:pt x="17038" y="3060"/>
                      <a:pt x="17172" y="2850"/>
                    </a:cubicBezTo>
                    <a:cubicBezTo>
                      <a:pt x="17308" y="2640"/>
                      <a:pt x="17248" y="2580"/>
                      <a:pt x="17382" y="2370"/>
                    </a:cubicBezTo>
                    <a:cubicBezTo>
                      <a:pt x="17518" y="2161"/>
                      <a:pt x="17502" y="2145"/>
                      <a:pt x="17652" y="1935"/>
                    </a:cubicBezTo>
                    <a:cubicBezTo>
                      <a:pt x="17787" y="1711"/>
                      <a:pt x="17892" y="1785"/>
                      <a:pt x="18027" y="1561"/>
                    </a:cubicBezTo>
                    <a:cubicBezTo>
                      <a:pt x="18177" y="1351"/>
                      <a:pt x="18027" y="1261"/>
                      <a:pt x="18162" y="1035"/>
                    </a:cubicBezTo>
                    <a:cubicBezTo>
                      <a:pt x="18297" y="825"/>
                      <a:pt x="18402" y="885"/>
                      <a:pt x="18537" y="675"/>
                    </a:cubicBezTo>
                    <a:cubicBezTo>
                      <a:pt x="18672" y="451"/>
                      <a:pt x="19017" y="331"/>
                      <a:pt x="18897" y="105"/>
                    </a:cubicBezTo>
                    <a:cubicBezTo>
                      <a:pt x="18868" y="50"/>
                      <a:pt x="18828" y="29"/>
                      <a:pt x="18782" y="29"/>
                    </a:cubicBezTo>
                    <a:cubicBezTo>
                      <a:pt x="18639" y="29"/>
                      <a:pt x="18429" y="225"/>
                      <a:pt x="18237" y="225"/>
                    </a:cubicBezTo>
                    <a:cubicBezTo>
                      <a:pt x="17982" y="225"/>
                      <a:pt x="17982" y="301"/>
                      <a:pt x="17727" y="301"/>
                    </a:cubicBezTo>
                    <a:cubicBezTo>
                      <a:pt x="17488" y="301"/>
                      <a:pt x="17488" y="45"/>
                      <a:pt x="17232" y="45"/>
                    </a:cubicBezTo>
                    <a:cubicBezTo>
                      <a:pt x="16978" y="45"/>
                      <a:pt x="16978" y="1"/>
                      <a:pt x="16722" y="1"/>
                    </a:cubicBezTo>
                    <a:cubicBezTo>
                      <a:pt x="16482" y="1"/>
                      <a:pt x="16482" y="225"/>
                      <a:pt x="16228" y="225"/>
                    </a:cubicBezTo>
                    <a:cubicBezTo>
                      <a:pt x="15972" y="225"/>
                      <a:pt x="15972" y="45"/>
                      <a:pt x="15732" y="45"/>
                    </a:cubicBezTo>
                    <a:cubicBezTo>
                      <a:pt x="15478" y="45"/>
                      <a:pt x="15478" y="75"/>
                      <a:pt x="15222" y="75"/>
                    </a:cubicBezTo>
                    <a:cubicBezTo>
                      <a:pt x="14968" y="75"/>
                      <a:pt x="14968" y="211"/>
                      <a:pt x="14728" y="211"/>
                    </a:cubicBezTo>
                    <a:cubicBezTo>
                      <a:pt x="14473" y="211"/>
                      <a:pt x="14473" y="91"/>
                      <a:pt x="14218" y="91"/>
                    </a:cubicBezTo>
                    <a:cubicBezTo>
                      <a:pt x="13978" y="91"/>
                      <a:pt x="13978" y="315"/>
                      <a:pt x="13723" y="315"/>
                    </a:cubicBezTo>
                    <a:cubicBezTo>
                      <a:pt x="13468" y="315"/>
                      <a:pt x="13468" y="165"/>
                      <a:pt x="13213" y="165"/>
                    </a:cubicBezTo>
                    <a:cubicBezTo>
                      <a:pt x="12973" y="165"/>
                      <a:pt x="12973" y="1"/>
                      <a:pt x="12718" y="1"/>
                    </a:cubicBezTo>
                    <a:cubicBezTo>
                      <a:pt x="12463" y="1"/>
                      <a:pt x="12463" y="31"/>
                      <a:pt x="12223" y="31"/>
                    </a:cubicBezTo>
                    <a:cubicBezTo>
                      <a:pt x="11969" y="31"/>
                      <a:pt x="11969" y="105"/>
                      <a:pt x="11713" y="105"/>
                    </a:cubicBezTo>
                    <a:cubicBezTo>
                      <a:pt x="11473" y="105"/>
                      <a:pt x="11473" y="345"/>
                      <a:pt x="11219" y="345"/>
                    </a:cubicBezTo>
                    <a:cubicBezTo>
                      <a:pt x="10963" y="345"/>
                      <a:pt x="10963" y="375"/>
                      <a:pt x="10709" y="375"/>
                    </a:cubicBezTo>
                    <a:cubicBezTo>
                      <a:pt x="10469" y="375"/>
                      <a:pt x="10469" y="1"/>
                      <a:pt x="10213" y="1"/>
                    </a:cubicBezTo>
                    <a:cubicBezTo>
                      <a:pt x="9959" y="1"/>
                      <a:pt x="9959" y="45"/>
                      <a:pt x="9719" y="45"/>
                    </a:cubicBezTo>
                    <a:cubicBezTo>
                      <a:pt x="9463" y="45"/>
                      <a:pt x="9463" y="31"/>
                      <a:pt x="9209" y="31"/>
                    </a:cubicBezTo>
                    <a:cubicBezTo>
                      <a:pt x="8969" y="31"/>
                      <a:pt x="8969" y="301"/>
                      <a:pt x="8714" y="301"/>
                    </a:cubicBezTo>
                    <a:cubicBezTo>
                      <a:pt x="8459" y="301"/>
                      <a:pt x="8459" y="45"/>
                      <a:pt x="8219" y="45"/>
                    </a:cubicBezTo>
                    <a:cubicBezTo>
                      <a:pt x="7964" y="45"/>
                      <a:pt x="7964" y="345"/>
                      <a:pt x="7709" y="345"/>
                    </a:cubicBezTo>
                    <a:cubicBezTo>
                      <a:pt x="7454" y="345"/>
                      <a:pt x="7454" y="1"/>
                      <a:pt x="7214" y="1"/>
                    </a:cubicBezTo>
                    <a:cubicBezTo>
                      <a:pt x="6960" y="1"/>
                      <a:pt x="6960" y="331"/>
                      <a:pt x="6704" y="331"/>
                    </a:cubicBezTo>
                    <a:cubicBezTo>
                      <a:pt x="6464" y="331"/>
                      <a:pt x="6464" y="91"/>
                      <a:pt x="6210" y="91"/>
                    </a:cubicBezTo>
                    <a:cubicBezTo>
                      <a:pt x="5954" y="91"/>
                      <a:pt x="5954" y="121"/>
                      <a:pt x="5700" y="121"/>
                    </a:cubicBezTo>
                    <a:cubicBezTo>
                      <a:pt x="5460" y="121"/>
                      <a:pt x="5460" y="165"/>
                      <a:pt x="5204" y="165"/>
                    </a:cubicBezTo>
                    <a:cubicBezTo>
                      <a:pt x="4950" y="165"/>
                      <a:pt x="4950" y="361"/>
                      <a:pt x="4710" y="361"/>
                    </a:cubicBezTo>
                    <a:cubicBezTo>
                      <a:pt x="4454" y="361"/>
                      <a:pt x="4454" y="181"/>
                      <a:pt x="4200" y="181"/>
                    </a:cubicBezTo>
                    <a:cubicBezTo>
                      <a:pt x="3960" y="181"/>
                      <a:pt x="3960" y="241"/>
                      <a:pt x="3705" y="241"/>
                    </a:cubicBezTo>
                    <a:cubicBezTo>
                      <a:pt x="3450" y="241"/>
                      <a:pt x="3450" y="285"/>
                      <a:pt x="3210" y="285"/>
                    </a:cubicBezTo>
                    <a:cubicBezTo>
                      <a:pt x="2955" y="285"/>
                      <a:pt x="2955" y="151"/>
                      <a:pt x="2700" y="151"/>
                    </a:cubicBezTo>
                    <a:cubicBezTo>
                      <a:pt x="2445" y="151"/>
                      <a:pt x="2445" y="255"/>
                      <a:pt x="2205" y="255"/>
                    </a:cubicBezTo>
                    <a:cubicBezTo>
                      <a:pt x="1951" y="255"/>
                      <a:pt x="1951" y="1"/>
                      <a:pt x="1695" y="1"/>
                    </a:cubicBezTo>
                    <a:close/>
                  </a:path>
                </a:pathLst>
              </a:custGeom>
              <a:solidFill>
                <a:srgbClr val="DAB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706;p39"/>
              <p:cNvSpPr/>
              <p:nvPr/>
            </p:nvSpPr>
            <p:spPr>
              <a:xfrm>
                <a:off x="2080800" y="4065127"/>
                <a:ext cx="1960328" cy="1363612"/>
              </a:xfrm>
              <a:custGeom>
                <a:avLst/>
                <a:gdLst/>
                <a:ahLst/>
                <a:cxnLst/>
                <a:rect l="l" t="t" r="r" b="b"/>
                <a:pathLst>
                  <a:path w="19018" h="13229" extrusionOk="0">
                    <a:moveTo>
                      <a:pt x="1695" y="1"/>
                    </a:moveTo>
                    <a:cubicBezTo>
                      <a:pt x="1455" y="1"/>
                      <a:pt x="1455" y="75"/>
                      <a:pt x="1201" y="75"/>
                    </a:cubicBezTo>
                    <a:cubicBezTo>
                      <a:pt x="945" y="75"/>
                      <a:pt x="945" y="195"/>
                      <a:pt x="705" y="195"/>
                    </a:cubicBezTo>
                    <a:cubicBezTo>
                      <a:pt x="451" y="195"/>
                      <a:pt x="451" y="211"/>
                      <a:pt x="195" y="211"/>
                    </a:cubicBezTo>
                    <a:cubicBezTo>
                      <a:pt x="121" y="211"/>
                      <a:pt x="61" y="181"/>
                      <a:pt x="1" y="151"/>
                    </a:cubicBezTo>
                    <a:lnTo>
                      <a:pt x="1" y="13063"/>
                    </a:lnTo>
                    <a:cubicBezTo>
                      <a:pt x="45" y="13048"/>
                      <a:pt x="105" y="13033"/>
                      <a:pt x="195" y="13033"/>
                    </a:cubicBezTo>
                    <a:cubicBezTo>
                      <a:pt x="451" y="13033"/>
                      <a:pt x="451" y="12913"/>
                      <a:pt x="705" y="12913"/>
                    </a:cubicBezTo>
                    <a:cubicBezTo>
                      <a:pt x="961" y="12913"/>
                      <a:pt x="961" y="13228"/>
                      <a:pt x="1201" y="13228"/>
                    </a:cubicBezTo>
                    <a:cubicBezTo>
                      <a:pt x="1455" y="13228"/>
                      <a:pt x="1455" y="12988"/>
                      <a:pt x="1711" y="12988"/>
                    </a:cubicBezTo>
                    <a:cubicBezTo>
                      <a:pt x="1965" y="12988"/>
                      <a:pt x="1965" y="13078"/>
                      <a:pt x="2205" y="13078"/>
                    </a:cubicBezTo>
                    <a:cubicBezTo>
                      <a:pt x="2460" y="13078"/>
                      <a:pt x="2460" y="12913"/>
                      <a:pt x="2715" y="12913"/>
                    </a:cubicBezTo>
                    <a:cubicBezTo>
                      <a:pt x="2955" y="12913"/>
                      <a:pt x="2955" y="13153"/>
                      <a:pt x="3210" y="13153"/>
                    </a:cubicBezTo>
                    <a:cubicBezTo>
                      <a:pt x="3465" y="13153"/>
                      <a:pt x="3465" y="13123"/>
                      <a:pt x="3720" y="13123"/>
                    </a:cubicBezTo>
                    <a:cubicBezTo>
                      <a:pt x="3960" y="13123"/>
                      <a:pt x="3960" y="13018"/>
                      <a:pt x="4215" y="13018"/>
                    </a:cubicBezTo>
                    <a:cubicBezTo>
                      <a:pt x="4470" y="13018"/>
                      <a:pt x="4470" y="12913"/>
                      <a:pt x="4710" y="12913"/>
                    </a:cubicBezTo>
                    <a:cubicBezTo>
                      <a:pt x="4964" y="12913"/>
                      <a:pt x="4964" y="12958"/>
                      <a:pt x="5220" y="12958"/>
                    </a:cubicBezTo>
                    <a:cubicBezTo>
                      <a:pt x="5460" y="12958"/>
                      <a:pt x="5460" y="12883"/>
                      <a:pt x="5714" y="12883"/>
                    </a:cubicBezTo>
                    <a:cubicBezTo>
                      <a:pt x="5970" y="12883"/>
                      <a:pt x="5970" y="13003"/>
                      <a:pt x="6224" y="13003"/>
                    </a:cubicBezTo>
                    <a:cubicBezTo>
                      <a:pt x="6464" y="13003"/>
                      <a:pt x="6464" y="13048"/>
                      <a:pt x="6720" y="13048"/>
                    </a:cubicBezTo>
                    <a:cubicBezTo>
                      <a:pt x="6974" y="13048"/>
                      <a:pt x="6974" y="12928"/>
                      <a:pt x="7214" y="12928"/>
                    </a:cubicBezTo>
                    <a:cubicBezTo>
                      <a:pt x="7469" y="12928"/>
                      <a:pt x="7469" y="13168"/>
                      <a:pt x="7724" y="13168"/>
                    </a:cubicBezTo>
                    <a:cubicBezTo>
                      <a:pt x="7964" y="13168"/>
                      <a:pt x="7964" y="13063"/>
                      <a:pt x="8219" y="13063"/>
                    </a:cubicBezTo>
                    <a:cubicBezTo>
                      <a:pt x="8474" y="13063"/>
                      <a:pt x="8474" y="13018"/>
                      <a:pt x="8729" y="13018"/>
                    </a:cubicBezTo>
                    <a:cubicBezTo>
                      <a:pt x="8969" y="13018"/>
                      <a:pt x="8969" y="12913"/>
                      <a:pt x="9224" y="12913"/>
                    </a:cubicBezTo>
                    <a:cubicBezTo>
                      <a:pt x="9479" y="12913"/>
                      <a:pt x="9479" y="13093"/>
                      <a:pt x="9719" y="13093"/>
                    </a:cubicBezTo>
                    <a:cubicBezTo>
                      <a:pt x="9973" y="13093"/>
                      <a:pt x="9973" y="13003"/>
                      <a:pt x="10229" y="13003"/>
                    </a:cubicBezTo>
                    <a:cubicBezTo>
                      <a:pt x="10469" y="13003"/>
                      <a:pt x="10469" y="13078"/>
                      <a:pt x="10723" y="13078"/>
                    </a:cubicBezTo>
                    <a:cubicBezTo>
                      <a:pt x="10979" y="13078"/>
                      <a:pt x="10979" y="12883"/>
                      <a:pt x="11233" y="12883"/>
                    </a:cubicBezTo>
                    <a:cubicBezTo>
                      <a:pt x="11473" y="12883"/>
                      <a:pt x="11473" y="13138"/>
                      <a:pt x="11729" y="13138"/>
                    </a:cubicBezTo>
                    <a:cubicBezTo>
                      <a:pt x="11983" y="13138"/>
                      <a:pt x="11983" y="13048"/>
                      <a:pt x="12223" y="13048"/>
                    </a:cubicBezTo>
                    <a:cubicBezTo>
                      <a:pt x="12478" y="13048"/>
                      <a:pt x="12478" y="13198"/>
                      <a:pt x="12733" y="13198"/>
                    </a:cubicBezTo>
                    <a:cubicBezTo>
                      <a:pt x="12973" y="13198"/>
                      <a:pt x="12973" y="12898"/>
                      <a:pt x="13228" y="12898"/>
                    </a:cubicBezTo>
                    <a:cubicBezTo>
                      <a:pt x="13483" y="12898"/>
                      <a:pt x="13483" y="13228"/>
                      <a:pt x="13738" y="13228"/>
                    </a:cubicBezTo>
                    <a:cubicBezTo>
                      <a:pt x="13978" y="13228"/>
                      <a:pt x="13978" y="12913"/>
                      <a:pt x="14233" y="12913"/>
                    </a:cubicBezTo>
                    <a:cubicBezTo>
                      <a:pt x="14488" y="12913"/>
                      <a:pt x="14488" y="12958"/>
                      <a:pt x="14728" y="12958"/>
                    </a:cubicBezTo>
                    <a:cubicBezTo>
                      <a:pt x="14982" y="12958"/>
                      <a:pt x="14982" y="12928"/>
                      <a:pt x="15238" y="12928"/>
                    </a:cubicBezTo>
                    <a:cubicBezTo>
                      <a:pt x="15478" y="12928"/>
                      <a:pt x="15478" y="13228"/>
                      <a:pt x="15732" y="13228"/>
                    </a:cubicBezTo>
                    <a:cubicBezTo>
                      <a:pt x="15988" y="13228"/>
                      <a:pt x="15988" y="13123"/>
                      <a:pt x="16228" y="13123"/>
                    </a:cubicBezTo>
                    <a:cubicBezTo>
                      <a:pt x="16482" y="13123"/>
                      <a:pt x="16482" y="13063"/>
                      <a:pt x="16738" y="13063"/>
                    </a:cubicBezTo>
                    <a:cubicBezTo>
                      <a:pt x="16992" y="13063"/>
                      <a:pt x="16992" y="13183"/>
                      <a:pt x="17232" y="13183"/>
                    </a:cubicBezTo>
                    <a:cubicBezTo>
                      <a:pt x="17488" y="13183"/>
                      <a:pt x="17488" y="12868"/>
                      <a:pt x="17742" y="12868"/>
                    </a:cubicBezTo>
                    <a:cubicBezTo>
                      <a:pt x="17982" y="12868"/>
                      <a:pt x="17982" y="13048"/>
                      <a:pt x="18237" y="13048"/>
                    </a:cubicBezTo>
                    <a:cubicBezTo>
                      <a:pt x="18420" y="13048"/>
                      <a:pt x="18587" y="13195"/>
                      <a:pt x="18712" y="13195"/>
                    </a:cubicBezTo>
                    <a:cubicBezTo>
                      <a:pt x="18761" y="13195"/>
                      <a:pt x="18803" y="13172"/>
                      <a:pt x="18837" y="13108"/>
                    </a:cubicBezTo>
                    <a:cubicBezTo>
                      <a:pt x="18942" y="12883"/>
                      <a:pt x="18777" y="12763"/>
                      <a:pt x="18537" y="12539"/>
                    </a:cubicBezTo>
                    <a:cubicBezTo>
                      <a:pt x="18342" y="12373"/>
                      <a:pt x="18417" y="12359"/>
                      <a:pt x="18267" y="12133"/>
                    </a:cubicBezTo>
                    <a:cubicBezTo>
                      <a:pt x="18132" y="11923"/>
                      <a:pt x="18072" y="11969"/>
                      <a:pt x="17937" y="11743"/>
                    </a:cubicBezTo>
                    <a:cubicBezTo>
                      <a:pt x="17787" y="11533"/>
                      <a:pt x="17817" y="11519"/>
                      <a:pt x="17667" y="11309"/>
                    </a:cubicBezTo>
                    <a:cubicBezTo>
                      <a:pt x="17532" y="11099"/>
                      <a:pt x="17548" y="11083"/>
                      <a:pt x="17398" y="10873"/>
                    </a:cubicBezTo>
                    <a:cubicBezTo>
                      <a:pt x="17262" y="10663"/>
                      <a:pt x="17112" y="10753"/>
                      <a:pt x="16978" y="10543"/>
                    </a:cubicBezTo>
                    <a:cubicBezTo>
                      <a:pt x="16828" y="10333"/>
                      <a:pt x="16872" y="10303"/>
                      <a:pt x="16722" y="10093"/>
                    </a:cubicBezTo>
                    <a:cubicBezTo>
                      <a:pt x="16588" y="9883"/>
                      <a:pt x="16662" y="9839"/>
                      <a:pt x="16512" y="9629"/>
                    </a:cubicBezTo>
                    <a:cubicBezTo>
                      <a:pt x="16378" y="9404"/>
                      <a:pt x="16332" y="9434"/>
                      <a:pt x="16182" y="9224"/>
                    </a:cubicBezTo>
                    <a:cubicBezTo>
                      <a:pt x="16048" y="9014"/>
                      <a:pt x="16108" y="8984"/>
                      <a:pt x="15958" y="8759"/>
                    </a:cubicBezTo>
                    <a:cubicBezTo>
                      <a:pt x="15822" y="8549"/>
                      <a:pt x="15942" y="8474"/>
                      <a:pt x="15808" y="8264"/>
                    </a:cubicBezTo>
                    <a:cubicBezTo>
                      <a:pt x="15658" y="8039"/>
                      <a:pt x="15448" y="8189"/>
                      <a:pt x="15312" y="7979"/>
                    </a:cubicBezTo>
                    <a:cubicBezTo>
                      <a:pt x="15162" y="7754"/>
                      <a:pt x="15072" y="7814"/>
                      <a:pt x="14938" y="7604"/>
                    </a:cubicBezTo>
                    <a:cubicBezTo>
                      <a:pt x="14788" y="7394"/>
                      <a:pt x="15058" y="7214"/>
                      <a:pt x="14922" y="7004"/>
                    </a:cubicBezTo>
                    <a:cubicBezTo>
                      <a:pt x="14788" y="6794"/>
                      <a:pt x="14638" y="6914"/>
                      <a:pt x="14638" y="6660"/>
                    </a:cubicBezTo>
                    <a:cubicBezTo>
                      <a:pt x="14638" y="6390"/>
                      <a:pt x="14802" y="6524"/>
                      <a:pt x="14938" y="6314"/>
                    </a:cubicBezTo>
                    <a:cubicBezTo>
                      <a:pt x="15088" y="6090"/>
                      <a:pt x="14788" y="5910"/>
                      <a:pt x="14938" y="5684"/>
                    </a:cubicBezTo>
                    <a:cubicBezTo>
                      <a:pt x="15072" y="5474"/>
                      <a:pt x="15342" y="5640"/>
                      <a:pt x="15478" y="5430"/>
                    </a:cubicBezTo>
                    <a:cubicBezTo>
                      <a:pt x="15612" y="5220"/>
                      <a:pt x="15628" y="5220"/>
                      <a:pt x="15762" y="4994"/>
                    </a:cubicBezTo>
                    <a:cubicBezTo>
                      <a:pt x="15898" y="4784"/>
                      <a:pt x="15822" y="4724"/>
                      <a:pt x="15958" y="4514"/>
                    </a:cubicBezTo>
                    <a:cubicBezTo>
                      <a:pt x="16108" y="4305"/>
                      <a:pt x="16168" y="4334"/>
                      <a:pt x="16302" y="4125"/>
                    </a:cubicBezTo>
                    <a:cubicBezTo>
                      <a:pt x="16452" y="3915"/>
                      <a:pt x="16272" y="3795"/>
                      <a:pt x="16408" y="3585"/>
                    </a:cubicBezTo>
                    <a:cubicBezTo>
                      <a:pt x="16542" y="3360"/>
                      <a:pt x="16482" y="3315"/>
                      <a:pt x="16618" y="3105"/>
                    </a:cubicBezTo>
                    <a:cubicBezTo>
                      <a:pt x="16768" y="2895"/>
                      <a:pt x="17038" y="3060"/>
                      <a:pt x="17172" y="2850"/>
                    </a:cubicBezTo>
                    <a:cubicBezTo>
                      <a:pt x="17308" y="2640"/>
                      <a:pt x="17248" y="2580"/>
                      <a:pt x="17382" y="2370"/>
                    </a:cubicBezTo>
                    <a:cubicBezTo>
                      <a:pt x="17518" y="2161"/>
                      <a:pt x="17502" y="2145"/>
                      <a:pt x="17652" y="1935"/>
                    </a:cubicBezTo>
                    <a:cubicBezTo>
                      <a:pt x="17787" y="1711"/>
                      <a:pt x="17892" y="1785"/>
                      <a:pt x="18027" y="1561"/>
                    </a:cubicBezTo>
                    <a:cubicBezTo>
                      <a:pt x="18177" y="1351"/>
                      <a:pt x="18027" y="1261"/>
                      <a:pt x="18162" y="1035"/>
                    </a:cubicBezTo>
                    <a:cubicBezTo>
                      <a:pt x="18297" y="825"/>
                      <a:pt x="18402" y="885"/>
                      <a:pt x="18537" y="675"/>
                    </a:cubicBezTo>
                    <a:cubicBezTo>
                      <a:pt x="18672" y="451"/>
                      <a:pt x="19017" y="331"/>
                      <a:pt x="18897" y="105"/>
                    </a:cubicBezTo>
                    <a:cubicBezTo>
                      <a:pt x="18868" y="50"/>
                      <a:pt x="18828" y="29"/>
                      <a:pt x="18782" y="29"/>
                    </a:cubicBezTo>
                    <a:cubicBezTo>
                      <a:pt x="18639" y="29"/>
                      <a:pt x="18429" y="225"/>
                      <a:pt x="18237" y="225"/>
                    </a:cubicBezTo>
                    <a:cubicBezTo>
                      <a:pt x="17982" y="225"/>
                      <a:pt x="17982" y="301"/>
                      <a:pt x="17727" y="301"/>
                    </a:cubicBezTo>
                    <a:cubicBezTo>
                      <a:pt x="17488" y="301"/>
                      <a:pt x="17488" y="45"/>
                      <a:pt x="17232" y="45"/>
                    </a:cubicBezTo>
                    <a:cubicBezTo>
                      <a:pt x="16978" y="45"/>
                      <a:pt x="16978" y="1"/>
                      <a:pt x="16722" y="1"/>
                    </a:cubicBezTo>
                    <a:cubicBezTo>
                      <a:pt x="16482" y="1"/>
                      <a:pt x="16482" y="225"/>
                      <a:pt x="16228" y="225"/>
                    </a:cubicBezTo>
                    <a:cubicBezTo>
                      <a:pt x="15972" y="225"/>
                      <a:pt x="15972" y="45"/>
                      <a:pt x="15732" y="45"/>
                    </a:cubicBezTo>
                    <a:cubicBezTo>
                      <a:pt x="15478" y="45"/>
                      <a:pt x="15478" y="75"/>
                      <a:pt x="15222" y="75"/>
                    </a:cubicBezTo>
                    <a:cubicBezTo>
                      <a:pt x="14968" y="75"/>
                      <a:pt x="14968" y="211"/>
                      <a:pt x="14728" y="211"/>
                    </a:cubicBezTo>
                    <a:cubicBezTo>
                      <a:pt x="14473" y="211"/>
                      <a:pt x="14473" y="91"/>
                      <a:pt x="14218" y="91"/>
                    </a:cubicBezTo>
                    <a:cubicBezTo>
                      <a:pt x="13978" y="91"/>
                      <a:pt x="13978" y="315"/>
                      <a:pt x="13723" y="315"/>
                    </a:cubicBezTo>
                    <a:cubicBezTo>
                      <a:pt x="13468" y="315"/>
                      <a:pt x="13468" y="165"/>
                      <a:pt x="13213" y="165"/>
                    </a:cubicBezTo>
                    <a:cubicBezTo>
                      <a:pt x="12973" y="165"/>
                      <a:pt x="12973" y="1"/>
                      <a:pt x="12718" y="1"/>
                    </a:cubicBezTo>
                    <a:cubicBezTo>
                      <a:pt x="12463" y="1"/>
                      <a:pt x="12463" y="31"/>
                      <a:pt x="12223" y="31"/>
                    </a:cubicBezTo>
                    <a:cubicBezTo>
                      <a:pt x="11969" y="31"/>
                      <a:pt x="11969" y="105"/>
                      <a:pt x="11713" y="105"/>
                    </a:cubicBezTo>
                    <a:cubicBezTo>
                      <a:pt x="11473" y="105"/>
                      <a:pt x="11473" y="345"/>
                      <a:pt x="11219" y="345"/>
                    </a:cubicBezTo>
                    <a:cubicBezTo>
                      <a:pt x="10963" y="345"/>
                      <a:pt x="10963" y="375"/>
                      <a:pt x="10709" y="375"/>
                    </a:cubicBezTo>
                    <a:cubicBezTo>
                      <a:pt x="10469" y="375"/>
                      <a:pt x="10469" y="1"/>
                      <a:pt x="10213" y="1"/>
                    </a:cubicBezTo>
                    <a:cubicBezTo>
                      <a:pt x="9959" y="1"/>
                      <a:pt x="9959" y="45"/>
                      <a:pt x="9719" y="45"/>
                    </a:cubicBezTo>
                    <a:cubicBezTo>
                      <a:pt x="9463" y="45"/>
                      <a:pt x="9463" y="31"/>
                      <a:pt x="9209" y="31"/>
                    </a:cubicBezTo>
                    <a:cubicBezTo>
                      <a:pt x="8969" y="31"/>
                      <a:pt x="8969" y="301"/>
                      <a:pt x="8714" y="301"/>
                    </a:cubicBezTo>
                    <a:cubicBezTo>
                      <a:pt x="8459" y="301"/>
                      <a:pt x="8459" y="45"/>
                      <a:pt x="8219" y="45"/>
                    </a:cubicBezTo>
                    <a:cubicBezTo>
                      <a:pt x="7964" y="45"/>
                      <a:pt x="7964" y="345"/>
                      <a:pt x="7709" y="345"/>
                    </a:cubicBezTo>
                    <a:cubicBezTo>
                      <a:pt x="7454" y="345"/>
                      <a:pt x="7454" y="1"/>
                      <a:pt x="7214" y="1"/>
                    </a:cubicBezTo>
                    <a:cubicBezTo>
                      <a:pt x="6960" y="1"/>
                      <a:pt x="6960" y="331"/>
                      <a:pt x="6704" y="331"/>
                    </a:cubicBezTo>
                    <a:cubicBezTo>
                      <a:pt x="6464" y="331"/>
                      <a:pt x="6464" y="91"/>
                      <a:pt x="6210" y="91"/>
                    </a:cubicBezTo>
                    <a:cubicBezTo>
                      <a:pt x="5954" y="91"/>
                      <a:pt x="5954" y="121"/>
                      <a:pt x="5700" y="121"/>
                    </a:cubicBezTo>
                    <a:cubicBezTo>
                      <a:pt x="5460" y="121"/>
                      <a:pt x="5460" y="165"/>
                      <a:pt x="5204" y="165"/>
                    </a:cubicBezTo>
                    <a:cubicBezTo>
                      <a:pt x="4950" y="165"/>
                      <a:pt x="4950" y="361"/>
                      <a:pt x="4710" y="361"/>
                    </a:cubicBezTo>
                    <a:cubicBezTo>
                      <a:pt x="4454" y="361"/>
                      <a:pt x="4454" y="181"/>
                      <a:pt x="4200" y="181"/>
                    </a:cubicBezTo>
                    <a:cubicBezTo>
                      <a:pt x="3960" y="181"/>
                      <a:pt x="3960" y="241"/>
                      <a:pt x="3705" y="241"/>
                    </a:cubicBezTo>
                    <a:cubicBezTo>
                      <a:pt x="3450" y="241"/>
                      <a:pt x="3450" y="285"/>
                      <a:pt x="3210" y="285"/>
                    </a:cubicBezTo>
                    <a:cubicBezTo>
                      <a:pt x="2955" y="285"/>
                      <a:pt x="2955" y="151"/>
                      <a:pt x="2700" y="151"/>
                    </a:cubicBezTo>
                    <a:cubicBezTo>
                      <a:pt x="2445" y="151"/>
                      <a:pt x="2445" y="255"/>
                      <a:pt x="2205" y="255"/>
                    </a:cubicBezTo>
                    <a:cubicBezTo>
                      <a:pt x="1951" y="255"/>
                      <a:pt x="1951" y="1"/>
                      <a:pt x="1695" y="1"/>
                    </a:cubicBezTo>
                    <a:close/>
                  </a:path>
                </a:pathLst>
              </a:custGeom>
              <a:solidFill>
                <a:srgbClr val="DAB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07;p39"/>
            <p:cNvGrpSpPr/>
            <p:nvPr/>
          </p:nvGrpSpPr>
          <p:grpSpPr>
            <a:xfrm rot="5400000">
              <a:off x="6680081" y="2602316"/>
              <a:ext cx="1913351" cy="1871421"/>
              <a:chOff x="2080800" y="4065127"/>
              <a:chExt cx="2253653" cy="1363612"/>
            </a:xfrm>
          </p:grpSpPr>
          <p:sp>
            <p:nvSpPr>
              <p:cNvPr id="145" name="Google Shape;708;p39"/>
              <p:cNvSpPr/>
              <p:nvPr/>
            </p:nvSpPr>
            <p:spPr>
              <a:xfrm>
                <a:off x="2374125" y="4065127"/>
                <a:ext cx="1960328" cy="1363612"/>
              </a:xfrm>
              <a:custGeom>
                <a:avLst/>
                <a:gdLst/>
                <a:ahLst/>
                <a:cxnLst/>
                <a:rect l="l" t="t" r="r" b="b"/>
                <a:pathLst>
                  <a:path w="19018" h="13229" extrusionOk="0">
                    <a:moveTo>
                      <a:pt x="1695" y="1"/>
                    </a:moveTo>
                    <a:cubicBezTo>
                      <a:pt x="1455" y="1"/>
                      <a:pt x="1455" y="75"/>
                      <a:pt x="1201" y="75"/>
                    </a:cubicBezTo>
                    <a:cubicBezTo>
                      <a:pt x="945" y="75"/>
                      <a:pt x="945" y="195"/>
                      <a:pt x="705" y="195"/>
                    </a:cubicBezTo>
                    <a:cubicBezTo>
                      <a:pt x="451" y="195"/>
                      <a:pt x="451" y="211"/>
                      <a:pt x="195" y="211"/>
                    </a:cubicBezTo>
                    <a:cubicBezTo>
                      <a:pt x="121" y="211"/>
                      <a:pt x="61" y="181"/>
                      <a:pt x="1" y="151"/>
                    </a:cubicBezTo>
                    <a:lnTo>
                      <a:pt x="1" y="13063"/>
                    </a:lnTo>
                    <a:cubicBezTo>
                      <a:pt x="45" y="13048"/>
                      <a:pt x="105" y="13033"/>
                      <a:pt x="195" y="13033"/>
                    </a:cubicBezTo>
                    <a:cubicBezTo>
                      <a:pt x="451" y="13033"/>
                      <a:pt x="451" y="12913"/>
                      <a:pt x="705" y="12913"/>
                    </a:cubicBezTo>
                    <a:cubicBezTo>
                      <a:pt x="961" y="12913"/>
                      <a:pt x="961" y="13228"/>
                      <a:pt x="1201" y="13228"/>
                    </a:cubicBezTo>
                    <a:cubicBezTo>
                      <a:pt x="1455" y="13228"/>
                      <a:pt x="1455" y="12988"/>
                      <a:pt x="1711" y="12988"/>
                    </a:cubicBezTo>
                    <a:cubicBezTo>
                      <a:pt x="1965" y="12988"/>
                      <a:pt x="1965" y="13078"/>
                      <a:pt x="2205" y="13078"/>
                    </a:cubicBezTo>
                    <a:cubicBezTo>
                      <a:pt x="2460" y="13078"/>
                      <a:pt x="2460" y="12913"/>
                      <a:pt x="2715" y="12913"/>
                    </a:cubicBezTo>
                    <a:cubicBezTo>
                      <a:pt x="2955" y="12913"/>
                      <a:pt x="2955" y="13153"/>
                      <a:pt x="3210" y="13153"/>
                    </a:cubicBezTo>
                    <a:cubicBezTo>
                      <a:pt x="3465" y="13153"/>
                      <a:pt x="3465" y="13123"/>
                      <a:pt x="3720" y="13123"/>
                    </a:cubicBezTo>
                    <a:cubicBezTo>
                      <a:pt x="3960" y="13123"/>
                      <a:pt x="3960" y="13018"/>
                      <a:pt x="4215" y="13018"/>
                    </a:cubicBezTo>
                    <a:cubicBezTo>
                      <a:pt x="4470" y="13018"/>
                      <a:pt x="4470" y="12913"/>
                      <a:pt x="4710" y="12913"/>
                    </a:cubicBezTo>
                    <a:cubicBezTo>
                      <a:pt x="4964" y="12913"/>
                      <a:pt x="4964" y="12958"/>
                      <a:pt x="5220" y="12958"/>
                    </a:cubicBezTo>
                    <a:cubicBezTo>
                      <a:pt x="5460" y="12958"/>
                      <a:pt x="5460" y="12883"/>
                      <a:pt x="5714" y="12883"/>
                    </a:cubicBezTo>
                    <a:cubicBezTo>
                      <a:pt x="5970" y="12883"/>
                      <a:pt x="5970" y="13003"/>
                      <a:pt x="6224" y="13003"/>
                    </a:cubicBezTo>
                    <a:cubicBezTo>
                      <a:pt x="6464" y="13003"/>
                      <a:pt x="6464" y="13048"/>
                      <a:pt x="6720" y="13048"/>
                    </a:cubicBezTo>
                    <a:cubicBezTo>
                      <a:pt x="6974" y="13048"/>
                      <a:pt x="6974" y="12928"/>
                      <a:pt x="7214" y="12928"/>
                    </a:cubicBezTo>
                    <a:cubicBezTo>
                      <a:pt x="7469" y="12928"/>
                      <a:pt x="7469" y="13168"/>
                      <a:pt x="7724" y="13168"/>
                    </a:cubicBezTo>
                    <a:cubicBezTo>
                      <a:pt x="7964" y="13168"/>
                      <a:pt x="7964" y="13063"/>
                      <a:pt x="8219" y="13063"/>
                    </a:cubicBezTo>
                    <a:cubicBezTo>
                      <a:pt x="8474" y="13063"/>
                      <a:pt x="8474" y="13018"/>
                      <a:pt x="8729" y="13018"/>
                    </a:cubicBezTo>
                    <a:cubicBezTo>
                      <a:pt x="8969" y="13018"/>
                      <a:pt x="8969" y="12913"/>
                      <a:pt x="9224" y="12913"/>
                    </a:cubicBezTo>
                    <a:cubicBezTo>
                      <a:pt x="9479" y="12913"/>
                      <a:pt x="9479" y="13093"/>
                      <a:pt x="9719" y="13093"/>
                    </a:cubicBezTo>
                    <a:cubicBezTo>
                      <a:pt x="9973" y="13093"/>
                      <a:pt x="9973" y="13003"/>
                      <a:pt x="10229" y="13003"/>
                    </a:cubicBezTo>
                    <a:cubicBezTo>
                      <a:pt x="10469" y="13003"/>
                      <a:pt x="10469" y="13078"/>
                      <a:pt x="10723" y="13078"/>
                    </a:cubicBezTo>
                    <a:cubicBezTo>
                      <a:pt x="10979" y="13078"/>
                      <a:pt x="10979" y="12883"/>
                      <a:pt x="11233" y="12883"/>
                    </a:cubicBezTo>
                    <a:cubicBezTo>
                      <a:pt x="11473" y="12883"/>
                      <a:pt x="11473" y="13138"/>
                      <a:pt x="11729" y="13138"/>
                    </a:cubicBezTo>
                    <a:cubicBezTo>
                      <a:pt x="11983" y="13138"/>
                      <a:pt x="11983" y="13048"/>
                      <a:pt x="12223" y="13048"/>
                    </a:cubicBezTo>
                    <a:cubicBezTo>
                      <a:pt x="12478" y="13048"/>
                      <a:pt x="12478" y="13198"/>
                      <a:pt x="12733" y="13198"/>
                    </a:cubicBezTo>
                    <a:cubicBezTo>
                      <a:pt x="12973" y="13198"/>
                      <a:pt x="12973" y="12898"/>
                      <a:pt x="13228" y="12898"/>
                    </a:cubicBezTo>
                    <a:cubicBezTo>
                      <a:pt x="13483" y="12898"/>
                      <a:pt x="13483" y="13228"/>
                      <a:pt x="13738" y="13228"/>
                    </a:cubicBezTo>
                    <a:cubicBezTo>
                      <a:pt x="13978" y="13228"/>
                      <a:pt x="13978" y="12913"/>
                      <a:pt x="14233" y="12913"/>
                    </a:cubicBezTo>
                    <a:cubicBezTo>
                      <a:pt x="14488" y="12913"/>
                      <a:pt x="14488" y="12958"/>
                      <a:pt x="14728" y="12958"/>
                    </a:cubicBezTo>
                    <a:cubicBezTo>
                      <a:pt x="14982" y="12958"/>
                      <a:pt x="14982" y="12928"/>
                      <a:pt x="15238" y="12928"/>
                    </a:cubicBezTo>
                    <a:cubicBezTo>
                      <a:pt x="15478" y="12928"/>
                      <a:pt x="15478" y="13228"/>
                      <a:pt x="15732" y="13228"/>
                    </a:cubicBezTo>
                    <a:cubicBezTo>
                      <a:pt x="15988" y="13228"/>
                      <a:pt x="15988" y="13123"/>
                      <a:pt x="16228" y="13123"/>
                    </a:cubicBezTo>
                    <a:cubicBezTo>
                      <a:pt x="16482" y="13123"/>
                      <a:pt x="16482" y="13063"/>
                      <a:pt x="16738" y="13063"/>
                    </a:cubicBezTo>
                    <a:cubicBezTo>
                      <a:pt x="16992" y="13063"/>
                      <a:pt x="16992" y="13183"/>
                      <a:pt x="17232" y="13183"/>
                    </a:cubicBezTo>
                    <a:cubicBezTo>
                      <a:pt x="17488" y="13183"/>
                      <a:pt x="17488" y="12868"/>
                      <a:pt x="17742" y="12868"/>
                    </a:cubicBezTo>
                    <a:cubicBezTo>
                      <a:pt x="17982" y="12868"/>
                      <a:pt x="17982" y="13048"/>
                      <a:pt x="18237" y="13048"/>
                    </a:cubicBezTo>
                    <a:cubicBezTo>
                      <a:pt x="18420" y="13048"/>
                      <a:pt x="18587" y="13195"/>
                      <a:pt x="18712" y="13195"/>
                    </a:cubicBezTo>
                    <a:cubicBezTo>
                      <a:pt x="18761" y="13195"/>
                      <a:pt x="18803" y="13172"/>
                      <a:pt x="18837" y="13108"/>
                    </a:cubicBezTo>
                    <a:cubicBezTo>
                      <a:pt x="18942" y="12883"/>
                      <a:pt x="18777" y="12763"/>
                      <a:pt x="18537" y="12539"/>
                    </a:cubicBezTo>
                    <a:cubicBezTo>
                      <a:pt x="18342" y="12373"/>
                      <a:pt x="18417" y="12359"/>
                      <a:pt x="18267" y="12133"/>
                    </a:cubicBezTo>
                    <a:cubicBezTo>
                      <a:pt x="18132" y="11923"/>
                      <a:pt x="18072" y="11969"/>
                      <a:pt x="17937" y="11743"/>
                    </a:cubicBezTo>
                    <a:cubicBezTo>
                      <a:pt x="17787" y="11533"/>
                      <a:pt x="17817" y="11519"/>
                      <a:pt x="17667" y="11309"/>
                    </a:cubicBezTo>
                    <a:cubicBezTo>
                      <a:pt x="17532" y="11099"/>
                      <a:pt x="17548" y="11083"/>
                      <a:pt x="17398" y="10873"/>
                    </a:cubicBezTo>
                    <a:cubicBezTo>
                      <a:pt x="17262" y="10663"/>
                      <a:pt x="17112" y="10753"/>
                      <a:pt x="16978" y="10543"/>
                    </a:cubicBezTo>
                    <a:cubicBezTo>
                      <a:pt x="16828" y="10333"/>
                      <a:pt x="16872" y="10303"/>
                      <a:pt x="16722" y="10093"/>
                    </a:cubicBezTo>
                    <a:cubicBezTo>
                      <a:pt x="16588" y="9883"/>
                      <a:pt x="16662" y="9839"/>
                      <a:pt x="16512" y="9629"/>
                    </a:cubicBezTo>
                    <a:cubicBezTo>
                      <a:pt x="16378" y="9404"/>
                      <a:pt x="16332" y="9434"/>
                      <a:pt x="16182" y="9224"/>
                    </a:cubicBezTo>
                    <a:cubicBezTo>
                      <a:pt x="16048" y="9014"/>
                      <a:pt x="16108" y="8984"/>
                      <a:pt x="15958" y="8759"/>
                    </a:cubicBezTo>
                    <a:cubicBezTo>
                      <a:pt x="15822" y="8549"/>
                      <a:pt x="15942" y="8474"/>
                      <a:pt x="15808" y="8264"/>
                    </a:cubicBezTo>
                    <a:cubicBezTo>
                      <a:pt x="15658" y="8039"/>
                      <a:pt x="15448" y="8189"/>
                      <a:pt x="15312" y="7979"/>
                    </a:cubicBezTo>
                    <a:cubicBezTo>
                      <a:pt x="15162" y="7754"/>
                      <a:pt x="15072" y="7814"/>
                      <a:pt x="14938" y="7604"/>
                    </a:cubicBezTo>
                    <a:cubicBezTo>
                      <a:pt x="14788" y="7394"/>
                      <a:pt x="15058" y="7214"/>
                      <a:pt x="14922" y="7004"/>
                    </a:cubicBezTo>
                    <a:cubicBezTo>
                      <a:pt x="14788" y="6794"/>
                      <a:pt x="14638" y="6914"/>
                      <a:pt x="14638" y="6660"/>
                    </a:cubicBezTo>
                    <a:cubicBezTo>
                      <a:pt x="14638" y="6390"/>
                      <a:pt x="14802" y="6524"/>
                      <a:pt x="14938" y="6314"/>
                    </a:cubicBezTo>
                    <a:cubicBezTo>
                      <a:pt x="15088" y="6090"/>
                      <a:pt x="14788" y="5910"/>
                      <a:pt x="14938" y="5684"/>
                    </a:cubicBezTo>
                    <a:cubicBezTo>
                      <a:pt x="15072" y="5474"/>
                      <a:pt x="15342" y="5640"/>
                      <a:pt x="15478" y="5430"/>
                    </a:cubicBezTo>
                    <a:cubicBezTo>
                      <a:pt x="15612" y="5220"/>
                      <a:pt x="15628" y="5220"/>
                      <a:pt x="15762" y="4994"/>
                    </a:cubicBezTo>
                    <a:cubicBezTo>
                      <a:pt x="15898" y="4784"/>
                      <a:pt x="15822" y="4724"/>
                      <a:pt x="15958" y="4514"/>
                    </a:cubicBezTo>
                    <a:cubicBezTo>
                      <a:pt x="16108" y="4305"/>
                      <a:pt x="16168" y="4334"/>
                      <a:pt x="16302" y="4125"/>
                    </a:cubicBezTo>
                    <a:cubicBezTo>
                      <a:pt x="16452" y="3915"/>
                      <a:pt x="16272" y="3795"/>
                      <a:pt x="16408" y="3585"/>
                    </a:cubicBezTo>
                    <a:cubicBezTo>
                      <a:pt x="16542" y="3360"/>
                      <a:pt x="16482" y="3315"/>
                      <a:pt x="16618" y="3105"/>
                    </a:cubicBezTo>
                    <a:cubicBezTo>
                      <a:pt x="16768" y="2895"/>
                      <a:pt x="17038" y="3060"/>
                      <a:pt x="17172" y="2850"/>
                    </a:cubicBezTo>
                    <a:cubicBezTo>
                      <a:pt x="17308" y="2640"/>
                      <a:pt x="17248" y="2580"/>
                      <a:pt x="17382" y="2370"/>
                    </a:cubicBezTo>
                    <a:cubicBezTo>
                      <a:pt x="17518" y="2161"/>
                      <a:pt x="17502" y="2145"/>
                      <a:pt x="17652" y="1935"/>
                    </a:cubicBezTo>
                    <a:cubicBezTo>
                      <a:pt x="17787" y="1711"/>
                      <a:pt x="17892" y="1785"/>
                      <a:pt x="18027" y="1561"/>
                    </a:cubicBezTo>
                    <a:cubicBezTo>
                      <a:pt x="18177" y="1351"/>
                      <a:pt x="18027" y="1261"/>
                      <a:pt x="18162" y="1035"/>
                    </a:cubicBezTo>
                    <a:cubicBezTo>
                      <a:pt x="18297" y="825"/>
                      <a:pt x="18402" y="885"/>
                      <a:pt x="18537" y="675"/>
                    </a:cubicBezTo>
                    <a:cubicBezTo>
                      <a:pt x="18672" y="451"/>
                      <a:pt x="19017" y="331"/>
                      <a:pt x="18897" y="105"/>
                    </a:cubicBezTo>
                    <a:cubicBezTo>
                      <a:pt x="18868" y="50"/>
                      <a:pt x="18828" y="29"/>
                      <a:pt x="18782" y="29"/>
                    </a:cubicBezTo>
                    <a:cubicBezTo>
                      <a:pt x="18639" y="29"/>
                      <a:pt x="18429" y="225"/>
                      <a:pt x="18237" y="225"/>
                    </a:cubicBezTo>
                    <a:cubicBezTo>
                      <a:pt x="17982" y="225"/>
                      <a:pt x="17982" y="301"/>
                      <a:pt x="17727" y="301"/>
                    </a:cubicBezTo>
                    <a:cubicBezTo>
                      <a:pt x="17488" y="301"/>
                      <a:pt x="17488" y="45"/>
                      <a:pt x="17232" y="45"/>
                    </a:cubicBezTo>
                    <a:cubicBezTo>
                      <a:pt x="16978" y="45"/>
                      <a:pt x="16978" y="1"/>
                      <a:pt x="16722" y="1"/>
                    </a:cubicBezTo>
                    <a:cubicBezTo>
                      <a:pt x="16482" y="1"/>
                      <a:pt x="16482" y="225"/>
                      <a:pt x="16228" y="225"/>
                    </a:cubicBezTo>
                    <a:cubicBezTo>
                      <a:pt x="15972" y="225"/>
                      <a:pt x="15972" y="45"/>
                      <a:pt x="15732" y="45"/>
                    </a:cubicBezTo>
                    <a:cubicBezTo>
                      <a:pt x="15478" y="45"/>
                      <a:pt x="15478" y="75"/>
                      <a:pt x="15222" y="75"/>
                    </a:cubicBezTo>
                    <a:cubicBezTo>
                      <a:pt x="14968" y="75"/>
                      <a:pt x="14968" y="211"/>
                      <a:pt x="14728" y="211"/>
                    </a:cubicBezTo>
                    <a:cubicBezTo>
                      <a:pt x="14473" y="211"/>
                      <a:pt x="14473" y="91"/>
                      <a:pt x="14218" y="91"/>
                    </a:cubicBezTo>
                    <a:cubicBezTo>
                      <a:pt x="13978" y="91"/>
                      <a:pt x="13978" y="315"/>
                      <a:pt x="13723" y="315"/>
                    </a:cubicBezTo>
                    <a:cubicBezTo>
                      <a:pt x="13468" y="315"/>
                      <a:pt x="13468" y="165"/>
                      <a:pt x="13213" y="165"/>
                    </a:cubicBezTo>
                    <a:cubicBezTo>
                      <a:pt x="12973" y="165"/>
                      <a:pt x="12973" y="1"/>
                      <a:pt x="12718" y="1"/>
                    </a:cubicBezTo>
                    <a:cubicBezTo>
                      <a:pt x="12463" y="1"/>
                      <a:pt x="12463" y="31"/>
                      <a:pt x="12223" y="31"/>
                    </a:cubicBezTo>
                    <a:cubicBezTo>
                      <a:pt x="11969" y="31"/>
                      <a:pt x="11969" y="105"/>
                      <a:pt x="11713" y="105"/>
                    </a:cubicBezTo>
                    <a:cubicBezTo>
                      <a:pt x="11473" y="105"/>
                      <a:pt x="11473" y="345"/>
                      <a:pt x="11219" y="345"/>
                    </a:cubicBezTo>
                    <a:cubicBezTo>
                      <a:pt x="10963" y="345"/>
                      <a:pt x="10963" y="375"/>
                      <a:pt x="10709" y="375"/>
                    </a:cubicBezTo>
                    <a:cubicBezTo>
                      <a:pt x="10469" y="375"/>
                      <a:pt x="10469" y="1"/>
                      <a:pt x="10213" y="1"/>
                    </a:cubicBezTo>
                    <a:cubicBezTo>
                      <a:pt x="9959" y="1"/>
                      <a:pt x="9959" y="45"/>
                      <a:pt x="9719" y="45"/>
                    </a:cubicBezTo>
                    <a:cubicBezTo>
                      <a:pt x="9463" y="45"/>
                      <a:pt x="9463" y="31"/>
                      <a:pt x="9209" y="31"/>
                    </a:cubicBezTo>
                    <a:cubicBezTo>
                      <a:pt x="8969" y="31"/>
                      <a:pt x="8969" y="301"/>
                      <a:pt x="8714" y="301"/>
                    </a:cubicBezTo>
                    <a:cubicBezTo>
                      <a:pt x="8459" y="301"/>
                      <a:pt x="8459" y="45"/>
                      <a:pt x="8219" y="45"/>
                    </a:cubicBezTo>
                    <a:cubicBezTo>
                      <a:pt x="7964" y="45"/>
                      <a:pt x="7964" y="345"/>
                      <a:pt x="7709" y="345"/>
                    </a:cubicBezTo>
                    <a:cubicBezTo>
                      <a:pt x="7454" y="345"/>
                      <a:pt x="7454" y="1"/>
                      <a:pt x="7214" y="1"/>
                    </a:cubicBezTo>
                    <a:cubicBezTo>
                      <a:pt x="6960" y="1"/>
                      <a:pt x="6960" y="331"/>
                      <a:pt x="6704" y="331"/>
                    </a:cubicBezTo>
                    <a:cubicBezTo>
                      <a:pt x="6464" y="331"/>
                      <a:pt x="6464" y="91"/>
                      <a:pt x="6210" y="91"/>
                    </a:cubicBezTo>
                    <a:cubicBezTo>
                      <a:pt x="5954" y="91"/>
                      <a:pt x="5954" y="121"/>
                      <a:pt x="5700" y="121"/>
                    </a:cubicBezTo>
                    <a:cubicBezTo>
                      <a:pt x="5460" y="121"/>
                      <a:pt x="5460" y="165"/>
                      <a:pt x="5204" y="165"/>
                    </a:cubicBezTo>
                    <a:cubicBezTo>
                      <a:pt x="4950" y="165"/>
                      <a:pt x="4950" y="361"/>
                      <a:pt x="4710" y="361"/>
                    </a:cubicBezTo>
                    <a:cubicBezTo>
                      <a:pt x="4454" y="361"/>
                      <a:pt x="4454" y="181"/>
                      <a:pt x="4200" y="181"/>
                    </a:cubicBezTo>
                    <a:cubicBezTo>
                      <a:pt x="3960" y="181"/>
                      <a:pt x="3960" y="241"/>
                      <a:pt x="3705" y="241"/>
                    </a:cubicBezTo>
                    <a:cubicBezTo>
                      <a:pt x="3450" y="241"/>
                      <a:pt x="3450" y="285"/>
                      <a:pt x="3210" y="285"/>
                    </a:cubicBezTo>
                    <a:cubicBezTo>
                      <a:pt x="2955" y="285"/>
                      <a:pt x="2955" y="151"/>
                      <a:pt x="2700" y="151"/>
                    </a:cubicBezTo>
                    <a:cubicBezTo>
                      <a:pt x="2445" y="151"/>
                      <a:pt x="2445" y="255"/>
                      <a:pt x="2205" y="255"/>
                    </a:cubicBezTo>
                    <a:cubicBezTo>
                      <a:pt x="1951" y="255"/>
                      <a:pt x="1951" y="1"/>
                      <a:pt x="1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709;p39"/>
              <p:cNvSpPr/>
              <p:nvPr/>
            </p:nvSpPr>
            <p:spPr>
              <a:xfrm>
                <a:off x="2080800" y="4065127"/>
                <a:ext cx="1960328" cy="1363612"/>
              </a:xfrm>
              <a:custGeom>
                <a:avLst/>
                <a:gdLst/>
                <a:ahLst/>
                <a:cxnLst/>
                <a:rect l="l" t="t" r="r" b="b"/>
                <a:pathLst>
                  <a:path w="19018" h="13229" extrusionOk="0">
                    <a:moveTo>
                      <a:pt x="1695" y="1"/>
                    </a:moveTo>
                    <a:cubicBezTo>
                      <a:pt x="1455" y="1"/>
                      <a:pt x="1455" y="75"/>
                      <a:pt x="1201" y="75"/>
                    </a:cubicBezTo>
                    <a:cubicBezTo>
                      <a:pt x="945" y="75"/>
                      <a:pt x="945" y="195"/>
                      <a:pt x="705" y="195"/>
                    </a:cubicBezTo>
                    <a:cubicBezTo>
                      <a:pt x="451" y="195"/>
                      <a:pt x="451" y="211"/>
                      <a:pt x="195" y="211"/>
                    </a:cubicBezTo>
                    <a:cubicBezTo>
                      <a:pt x="121" y="211"/>
                      <a:pt x="61" y="181"/>
                      <a:pt x="1" y="151"/>
                    </a:cubicBezTo>
                    <a:lnTo>
                      <a:pt x="1" y="13063"/>
                    </a:lnTo>
                    <a:cubicBezTo>
                      <a:pt x="45" y="13048"/>
                      <a:pt x="105" y="13033"/>
                      <a:pt x="195" y="13033"/>
                    </a:cubicBezTo>
                    <a:cubicBezTo>
                      <a:pt x="451" y="13033"/>
                      <a:pt x="451" y="12913"/>
                      <a:pt x="705" y="12913"/>
                    </a:cubicBezTo>
                    <a:cubicBezTo>
                      <a:pt x="961" y="12913"/>
                      <a:pt x="961" y="13228"/>
                      <a:pt x="1201" y="13228"/>
                    </a:cubicBezTo>
                    <a:cubicBezTo>
                      <a:pt x="1455" y="13228"/>
                      <a:pt x="1455" y="12988"/>
                      <a:pt x="1711" y="12988"/>
                    </a:cubicBezTo>
                    <a:cubicBezTo>
                      <a:pt x="1965" y="12988"/>
                      <a:pt x="1965" y="13078"/>
                      <a:pt x="2205" y="13078"/>
                    </a:cubicBezTo>
                    <a:cubicBezTo>
                      <a:pt x="2460" y="13078"/>
                      <a:pt x="2460" y="12913"/>
                      <a:pt x="2715" y="12913"/>
                    </a:cubicBezTo>
                    <a:cubicBezTo>
                      <a:pt x="2955" y="12913"/>
                      <a:pt x="2955" y="13153"/>
                      <a:pt x="3210" y="13153"/>
                    </a:cubicBezTo>
                    <a:cubicBezTo>
                      <a:pt x="3465" y="13153"/>
                      <a:pt x="3465" y="13123"/>
                      <a:pt x="3720" y="13123"/>
                    </a:cubicBezTo>
                    <a:cubicBezTo>
                      <a:pt x="3960" y="13123"/>
                      <a:pt x="3960" y="13018"/>
                      <a:pt x="4215" y="13018"/>
                    </a:cubicBezTo>
                    <a:cubicBezTo>
                      <a:pt x="4470" y="13018"/>
                      <a:pt x="4470" y="12913"/>
                      <a:pt x="4710" y="12913"/>
                    </a:cubicBezTo>
                    <a:cubicBezTo>
                      <a:pt x="4964" y="12913"/>
                      <a:pt x="4964" y="12958"/>
                      <a:pt x="5220" y="12958"/>
                    </a:cubicBezTo>
                    <a:cubicBezTo>
                      <a:pt x="5460" y="12958"/>
                      <a:pt x="5460" y="12883"/>
                      <a:pt x="5714" y="12883"/>
                    </a:cubicBezTo>
                    <a:cubicBezTo>
                      <a:pt x="5970" y="12883"/>
                      <a:pt x="5970" y="13003"/>
                      <a:pt x="6224" y="13003"/>
                    </a:cubicBezTo>
                    <a:cubicBezTo>
                      <a:pt x="6464" y="13003"/>
                      <a:pt x="6464" y="13048"/>
                      <a:pt x="6720" y="13048"/>
                    </a:cubicBezTo>
                    <a:cubicBezTo>
                      <a:pt x="6974" y="13048"/>
                      <a:pt x="6974" y="12928"/>
                      <a:pt x="7214" y="12928"/>
                    </a:cubicBezTo>
                    <a:cubicBezTo>
                      <a:pt x="7469" y="12928"/>
                      <a:pt x="7469" y="13168"/>
                      <a:pt x="7724" y="13168"/>
                    </a:cubicBezTo>
                    <a:cubicBezTo>
                      <a:pt x="7964" y="13168"/>
                      <a:pt x="7964" y="13063"/>
                      <a:pt x="8219" y="13063"/>
                    </a:cubicBezTo>
                    <a:cubicBezTo>
                      <a:pt x="8474" y="13063"/>
                      <a:pt x="8474" y="13018"/>
                      <a:pt x="8729" y="13018"/>
                    </a:cubicBezTo>
                    <a:cubicBezTo>
                      <a:pt x="8969" y="13018"/>
                      <a:pt x="8969" y="12913"/>
                      <a:pt x="9224" y="12913"/>
                    </a:cubicBezTo>
                    <a:cubicBezTo>
                      <a:pt x="9479" y="12913"/>
                      <a:pt x="9479" y="13093"/>
                      <a:pt x="9719" y="13093"/>
                    </a:cubicBezTo>
                    <a:cubicBezTo>
                      <a:pt x="9973" y="13093"/>
                      <a:pt x="9973" y="13003"/>
                      <a:pt x="10229" y="13003"/>
                    </a:cubicBezTo>
                    <a:cubicBezTo>
                      <a:pt x="10469" y="13003"/>
                      <a:pt x="10469" y="13078"/>
                      <a:pt x="10723" y="13078"/>
                    </a:cubicBezTo>
                    <a:cubicBezTo>
                      <a:pt x="10979" y="13078"/>
                      <a:pt x="10979" y="12883"/>
                      <a:pt x="11233" y="12883"/>
                    </a:cubicBezTo>
                    <a:cubicBezTo>
                      <a:pt x="11473" y="12883"/>
                      <a:pt x="11473" y="13138"/>
                      <a:pt x="11729" y="13138"/>
                    </a:cubicBezTo>
                    <a:cubicBezTo>
                      <a:pt x="11983" y="13138"/>
                      <a:pt x="11983" y="13048"/>
                      <a:pt x="12223" y="13048"/>
                    </a:cubicBezTo>
                    <a:cubicBezTo>
                      <a:pt x="12478" y="13048"/>
                      <a:pt x="12478" y="13198"/>
                      <a:pt x="12733" y="13198"/>
                    </a:cubicBezTo>
                    <a:cubicBezTo>
                      <a:pt x="12973" y="13198"/>
                      <a:pt x="12973" y="12898"/>
                      <a:pt x="13228" y="12898"/>
                    </a:cubicBezTo>
                    <a:cubicBezTo>
                      <a:pt x="13483" y="12898"/>
                      <a:pt x="13483" y="13228"/>
                      <a:pt x="13738" y="13228"/>
                    </a:cubicBezTo>
                    <a:cubicBezTo>
                      <a:pt x="13978" y="13228"/>
                      <a:pt x="13978" y="12913"/>
                      <a:pt x="14233" y="12913"/>
                    </a:cubicBezTo>
                    <a:cubicBezTo>
                      <a:pt x="14488" y="12913"/>
                      <a:pt x="14488" y="12958"/>
                      <a:pt x="14728" y="12958"/>
                    </a:cubicBezTo>
                    <a:cubicBezTo>
                      <a:pt x="14982" y="12958"/>
                      <a:pt x="14982" y="12928"/>
                      <a:pt x="15238" y="12928"/>
                    </a:cubicBezTo>
                    <a:cubicBezTo>
                      <a:pt x="15478" y="12928"/>
                      <a:pt x="15478" y="13228"/>
                      <a:pt x="15732" y="13228"/>
                    </a:cubicBezTo>
                    <a:cubicBezTo>
                      <a:pt x="15988" y="13228"/>
                      <a:pt x="15988" y="13123"/>
                      <a:pt x="16228" y="13123"/>
                    </a:cubicBezTo>
                    <a:cubicBezTo>
                      <a:pt x="16482" y="13123"/>
                      <a:pt x="16482" y="13063"/>
                      <a:pt x="16738" y="13063"/>
                    </a:cubicBezTo>
                    <a:cubicBezTo>
                      <a:pt x="16992" y="13063"/>
                      <a:pt x="16992" y="13183"/>
                      <a:pt x="17232" y="13183"/>
                    </a:cubicBezTo>
                    <a:cubicBezTo>
                      <a:pt x="17488" y="13183"/>
                      <a:pt x="17488" y="12868"/>
                      <a:pt x="17742" y="12868"/>
                    </a:cubicBezTo>
                    <a:cubicBezTo>
                      <a:pt x="17982" y="12868"/>
                      <a:pt x="17982" y="13048"/>
                      <a:pt x="18237" y="13048"/>
                    </a:cubicBezTo>
                    <a:cubicBezTo>
                      <a:pt x="18420" y="13048"/>
                      <a:pt x="18587" y="13195"/>
                      <a:pt x="18712" y="13195"/>
                    </a:cubicBezTo>
                    <a:cubicBezTo>
                      <a:pt x="18761" y="13195"/>
                      <a:pt x="18803" y="13172"/>
                      <a:pt x="18837" y="13108"/>
                    </a:cubicBezTo>
                    <a:cubicBezTo>
                      <a:pt x="18942" y="12883"/>
                      <a:pt x="18777" y="12763"/>
                      <a:pt x="18537" y="12539"/>
                    </a:cubicBezTo>
                    <a:cubicBezTo>
                      <a:pt x="18342" y="12373"/>
                      <a:pt x="18417" y="12359"/>
                      <a:pt x="18267" y="12133"/>
                    </a:cubicBezTo>
                    <a:cubicBezTo>
                      <a:pt x="18132" y="11923"/>
                      <a:pt x="18072" y="11969"/>
                      <a:pt x="17937" y="11743"/>
                    </a:cubicBezTo>
                    <a:cubicBezTo>
                      <a:pt x="17787" y="11533"/>
                      <a:pt x="17817" y="11519"/>
                      <a:pt x="17667" y="11309"/>
                    </a:cubicBezTo>
                    <a:cubicBezTo>
                      <a:pt x="17532" y="11099"/>
                      <a:pt x="17548" y="11083"/>
                      <a:pt x="17398" y="10873"/>
                    </a:cubicBezTo>
                    <a:cubicBezTo>
                      <a:pt x="17262" y="10663"/>
                      <a:pt x="17112" y="10753"/>
                      <a:pt x="16978" y="10543"/>
                    </a:cubicBezTo>
                    <a:cubicBezTo>
                      <a:pt x="16828" y="10333"/>
                      <a:pt x="16872" y="10303"/>
                      <a:pt x="16722" y="10093"/>
                    </a:cubicBezTo>
                    <a:cubicBezTo>
                      <a:pt x="16588" y="9883"/>
                      <a:pt x="16662" y="9839"/>
                      <a:pt x="16512" y="9629"/>
                    </a:cubicBezTo>
                    <a:cubicBezTo>
                      <a:pt x="16378" y="9404"/>
                      <a:pt x="16332" y="9434"/>
                      <a:pt x="16182" y="9224"/>
                    </a:cubicBezTo>
                    <a:cubicBezTo>
                      <a:pt x="16048" y="9014"/>
                      <a:pt x="16108" y="8984"/>
                      <a:pt x="15958" y="8759"/>
                    </a:cubicBezTo>
                    <a:cubicBezTo>
                      <a:pt x="15822" y="8549"/>
                      <a:pt x="15942" y="8474"/>
                      <a:pt x="15808" y="8264"/>
                    </a:cubicBezTo>
                    <a:cubicBezTo>
                      <a:pt x="15658" y="8039"/>
                      <a:pt x="15448" y="8189"/>
                      <a:pt x="15312" y="7979"/>
                    </a:cubicBezTo>
                    <a:cubicBezTo>
                      <a:pt x="15162" y="7754"/>
                      <a:pt x="15072" y="7814"/>
                      <a:pt x="14938" y="7604"/>
                    </a:cubicBezTo>
                    <a:cubicBezTo>
                      <a:pt x="14788" y="7394"/>
                      <a:pt x="15058" y="7214"/>
                      <a:pt x="14922" y="7004"/>
                    </a:cubicBezTo>
                    <a:cubicBezTo>
                      <a:pt x="14788" y="6794"/>
                      <a:pt x="14638" y="6914"/>
                      <a:pt x="14638" y="6660"/>
                    </a:cubicBezTo>
                    <a:cubicBezTo>
                      <a:pt x="14638" y="6390"/>
                      <a:pt x="14802" y="6524"/>
                      <a:pt x="14938" y="6314"/>
                    </a:cubicBezTo>
                    <a:cubicBezTo>
                      <a:pt x="15088" y="6090"/>
                      <a:pt x="14788" y="5910"/>
                      <a:pt x="14938" y="5684"/>
                    </a:cubicBezTo>
                    <a:cubicBezTo>
                      <a:pt x="15072" y="5474"/>
                      <a:pt x="15342" y="5640"/>
                      <a:pt x="15478" y="5430"/>
                    </a:cubicBezTo>
                    <a:cubicBezTo>
                      <a:pt x="15612" y="5220"/>
                      <a:pt x="15628" y="5220"/>
                      <a:pt x="15762" y="4994"/>
                    </a:cubicBezTo>
                    <a:cubicBezTo>
                      <a:pt x="15898" y="4784"/>
                      <a:pt x="15822" y="4724"/>
                      <a:pt x="15958" y="4514"/>
                    </a:cubicBezTo>
                    <a:cubicBezTo>
                      <a:pt x="16108" y="4305"/>
                      <a:pt x="16168" y="4334"/>
                      <a:pt x="16302" y="4125"/>
                    </a:cubicBezTo>
                    <a:cubicBezTo>
                      <a:pt x="16452" y="3915"/>
                      <a:pt x="16272" y="3795"/>
                      <a:pt x="16408" y="3585"/>
                    </a:cubicBezTo>
                    <a:cubicBezTo>
                      <a:pt x="16542" y="3360"/>
                      <a:pt x="16482" y="3315"/>
                      <a:pt x="16618" y="3105"/>
                    </a:cubicBezTo>
                    <a:cubicBezTo>
                      <a:pt x="16768" y="2895"/>
                      <a:pt x="17038" y="3060"/>
                      <a:pt x="17172" y="2850"/>
                    </a:cubicBezTo>
                    <a:cubicBezTo>
                      <a:pt x="17308" y="2640"/>
                      <a:pt x="17248" y="2580"/>
                      <a:pt x="17382" y="2370"/>
                    </a:cubicBezTo>
                    <a:cubicBezTo>
                      <a:pt x="17518" y="2161"/>
                      <a:pt x="17502" y="2145"/>
                      <a:pt x="17652" y="1935"/>
                    </a:cubicBezTo>
                    <a:cubicBezTo>
                      <a:pt x="17787" y="1711"/>
                      <a:pt x="17892" y="1785"/>
                      <a:pt x="18027" y="1561"/>
                    </a:cubicBezTo>
                    <a:cubicBezTo>
                      <a:pt x="18177" y="1351"/>
                      <a:pt x="18027" y="1261"/>
                      <a:pt x="18162" y="1035"/>
                    </a:cubicBezTo>
                    <a:cubicBezTo>
                      <a:pt x="18297" y="825"/>
                      <a:pt x="18402" y="885"/>
                      <a:pt x="18537" y="675"/>
                    </a:cubicBezTo>
                    <a:cubicBezTo>
                      <a:pt x="18672" y="451"/>
                      <a:pt x="19017" y="331"/>
                      <a:pt x="18897" y="105"/>
                    </a:cubicBezTo>
                    <a:cubicBezTo>
                      <a:pt x="18868" y="50"/>
                      <a:pt x="18828" y="29"/>
                      <a:pt x="18782" y="29"/>
                    </a:cubicBezTo>
                    <a:cubicBezTo>
                      <a:pt x="18639" y="29"/>
                      <a:pt x="18429" y="225"/>
                      <a:pt x="18237" y="225"/>
                    </a:cubicBezTo>
                    <a:cubicBezTo>
                      <a:pt x="17982" y="225"/>
                      <a:pt x="17982" y="301"/>
                      <a:pt x="17727" y="301"/>
                    </a:cubicBezTo>
                    <a:cubicBezTo>
                      <a:pt x="17488" y="301"/>
                      <a:pt x="17488" y="45"/>
                      <a:pt x="17232" y="45"/>
                    </a:cubicBezTo>
                    <a:cubicBezTo>
                      <a:pt x="16978" y="45"/>
                      <a:pt x="16978" y="1"/>
                      <a:pt x="16722" y="1"/>
                    </a:cubicBezTo>
                    <a:cubicBezTo>
                      <a:pt x="16482" y="1"/>
                      <a:pt x="16482" y="225"/>
                      <a:pt x="16228" y="225"/>
                    </a:cubicBezTo>
                    <a:cubicBezTo>
                      <a:pt x="15972" y="225"/>
                      <a:pt x="15972" y="45"/>
                      <a:pt x="15732" y="45"/>
                    </a:cubicBezTo>
                    <a:cubicBezTo>
                      <a:pt x="15478" y="45"/>
                      <a:pt x="15478" y="75"/>
                      <a:pt x="15222" y="75"/>
                    </a:cubicBezTo>
                    <a:cubicBezTo>
                      <a:pt x="14968" y="75"/>
                      <a:pt x="14968" y="211"/>
                      <a:pt x="14728" y="211"/>
                    </a:cubicBezTo>
                    <a:cubicBezTo>
                      <a:pt x="14473" y="211"/>
                      <a:pt x="14473" y="91"/>
                      <a:pt x="14218" y="91"/>
                    </a:cubicBezTo>
                    <a:cubicBezTo>
                      <a:pt x="13978" y="91"/>
                      <a:pt x="13978" y="315"/>
                      <a:pt x="13723" y="315"/>
                    </a:cubicBezTo>
                    <a:cubicBezTo>
                      <a:pt x="13468" y="315"/>
                      <a:pt x="13468" y="165"/>
                      <a:pt x="13213" y="165"/>
                    </a:cubicBezTo>
                    <a:cubicBezTo>
                      <a:pt x="12973" y="165"/>
                      <a:pt x="12973" y="1"/>
                      <a:pt x="12718" y="1"/>
                    </a:cubicBezTo>
                    <a:cubicBezTo>
                      <a:pt x="12463" y="1"/>
                      <a:pt x="12463" y="31"/>
                      <a:pt x="12223" y="31"/>
                    </a:cubicBezTo>
                    <a:cubicBezTo>
                      <a:pt x="11969" y="31"/>
                      <a:pt x="11969" y="105"/>
                      <a:pt x="11713" y="105"/>
                    </a:cubicBezTo>
                    <a:cubicBezTo>
                      <a:pt x="11473" y="105"/>
                      <a:pt x="11473" y="345"/>
                      <a:pt x="11219" y="345"/>
                    </a:cubicBezTo>
                    <a:cubicBezTo>
                      <a:pt x="10963" y="345"/>
                      <a:pt x="10963" y="375"/>
                      <a:pt x="10709" y="375"/>
                    </a:cubicBezTo>
                    <a:cubicBezTo>
                      <a:pt x="10469" y="375"/>
                      <a:pt x="10469" y="1"/>
                      <a:pt x="10213" y="1"/>
                    </a:cubicBezTo>
                    <a:cubicBezTo>
                      <a:pt x="9959" y="1"/>
                      <a:pt x="9959" y="45"/>
                      <a:pt x="9719" y="45"/>
                    </a:cubicBezTo>
                    <a:cubicBezTo>
                      <a:pt x="9463" y="45"/>
                      <a:pt x="9463" y="31"/>
                      <a:pt x="9209" y="31"/>
                    </a:cubicBezTo>
                    <a:cubicBezTo>
                      <a:pt x="8969" y="31"/>
                      <a:pt x="8969" y="301"/>
                      <a:pt x="8714" y="301"/>
                    </a:cubicBezTo>
                    <a:cubicBezTo>
                      <a:pt x="8459" y="301"/>
                      <a:pt x="8459" y="45"/>
                      <a:pt x="8219" y="45"/>
                    </a:cubicBezTo>
                    <a:cubicBezTo>
                      <a:pt x="7964" y="45"/>
                      <a:pt x="7964" y="345"/>
                      <a:pt x="7709" y="345"/>
                    </a:cubicBezTo>
                    <a:cubicBezTo>
                      <a:pt x="7454" y="345"/>
                      <a:pt x="7454" y="1"/>
                      <a:pt x="7214" y="1"/>
                    </a:cubicBezTo>
                    <a:cubicBezTo>
                      <a:pt x="6960" y="1"/>
                      <a:pt x="6960" y="331"/>
                      <a:pt x="6704" y="331"/>
                    </a:cubicBezTo>
                    <a:cubicBezTo>
                      <a:pt x="6464" y="331"/>
                      <a:pt x="6464" y="91"/>
                      <a:pt x="6210" y="91"/>
                    </a:cubicBezTo>
                    <a:cubicBezTo>
                      <a:pt x="5954" y="91"/>
                      <a:pt x="5954" y="121"/>
                      <a:pt x="5700" y="121"/>
                    </a:cubicBezTo>
                    <a:cubicBezTo>
                      <a:pt x="5460" y="121"/>
                      <a:pt x="5460" y="165"/>
                      <a:pt x="5204" y="165"/>
                    </a:cubicBezTo>
                    <a:cubicBezTo>
                      <a:pt x="4950" y="165"/>
                      <a:pt x="4950" y="361"/>
                      <a:pt x="4710" y="361"/>
                    </a:cubicBezTo>
                    <a:cubicBezTo>
                      <a:pt x="4454" y="361"/>
                      <a:pt x="4454" y="181"/>
                      <a:pt x="4200" y="181"/>
                    </a:cubicBezTo>
                    <a:cubicBezTo>
                      <a:pt x="3960" y="181"/>
                      <a:pt x="3960" y="241"/>
                      <a:pt x="3705" y="241"/>
                    </a:cubicBezTo>
                    <a:cubicBezTo>
                      <a:pt x="3450" y="241"/>
                      <a:pt x="3450" y="285"/>
                      <a:pt x="3210" y="285"/>
                    </a:cubicBezTo>
                    <a:cubicBezTo>
                      <a:pt x="2955" y="285"/>
                      <a:pt x="2955" y="151"/>
                      <a:pt x="2700" y="151"/>
                    </a:cubicBezTo>
                    <a:cubicBezTo>
                      <a:pt x="2445" y="151"/>
                      <a:pt x="2445" y="255"/>
                      <a:pt x="2205" y="255"/>
                    </a:cubicBezTo>
                    <a:cubicBezTo>
                      <a:pt x="1951" y="255"/>
                      <a:pt x="1951" y="1"/>
                      <a:pt x="1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710;p39"/>
            <p:cNvGrpSpPr/>
            <p:nvPr/>
          </p:nvGrpSpPr>
          <p:grpSpPr>
            <a:xfrm>
              <a:off x="7227050" y="1860363"/>
              <a:ext cx="819300" cy="819300"/>
              <a:chOff x="7227050" y="1860363"/>
              <a:chExt cx="819300" cy="819300"/>
            </a:xfrm>
          </p:grpSpPr>
          <p:sp>
            <p:nvSpPr>
              <p:cNvPr id="143" name="Google Shape;711;p39"/>
              <p:cNvSpPr/>
              <p:nvPr/>
            </p:nvSpPr>
            <p:spPr>
              <a:xfrm>
                <a:off x="7227050" y="1860363"/>
                <a:ext cx="819300" cy="819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712;p39"/>
              <p:cNvSpPr/>
              <p:nvPr/>
            </p:nvSpPr>
            <p:spPr>
              <a:xfrm>
                <a:off x="7277129" y="1910414"/>
                <a:ext cx="719158" cy="719195"/>
              </a:xfrm>
              <a:custGeom>
                <a:avLst/>
                <a:gdLst/>
                <a:ahLst/>
                <a:cxnLst/>
                <a:rect l="l" t="t" r="r" b="b"/>
                <a:pathLst>
                  <a:path w="19152" h="19153" extrusionOk="0">
                    <a:moveTo>
                      <a:pt x="9569" y="181"/>
                    </a:moveTo>
                    <a:cubicBezTo>
                      <a:pt x="10843" y="181"/>
                      <a:pt x="12073" y="436"/>
                      <a:pt x="13228" y="931"/>
                    </a:cubicBezTo>
                    <a:cubicBezTo>
                      <a:pt x="14352" y="1396"/>
                      <a:pt x="15358" y="2071"/>
                      <a:pt x="16212" y="2940"/>
                    </a:cubicBezTo>
                    <a:cubicBezTo>
                      <a:pt x="17082" y="3796"/>
                      <a:pt x="17757" y="4800"/>
                      <a:pt x="18237" y="5925"/>
                    </a:cubicBezTo>
                    <a:cubicBezTo>
                      <a:pt x="18717" y="7080"/>
                      <a:pt x="18971" y="8309"/>
                      <a:pt x="18971" y="9585"/>
                    </a:cubicBezTo>
                    <a:cubicBezTo>
                      <a:pt x="18971" y="10844"/>
                      <a:pt x="18717" y="12074"/>
                      <a:pt x="18237" y="13244"/>
                    </a:cubicBezTo>
                    <a:cubicBezTo>
                      <a:pt x="17757" y="14354"/>
                      <a:pt x="17082" y="15358"/>
                      <a:pt x="16212" y="16228"/>
                    </a:cubicBezTo>
                    <a:cubicBezTo>
                      <a:pt x="15358" y="17083"/>
                      <a:pt x="14352" y="17757"/>
                      <a:pt x="13228" y="18237"/>
                    </a:cubicBezTo>
                    <a:cubicBezTo>
                      <a:pt x="12073" y="18733"/>
                      <a:pt x="10843" y="18973"/>
                      <a:pt x="9569" y="18973"/>
                    </a:cubicBezTo>
                    <a:cubicBezTo>
                      <a:pt x="8309" y="18973"/>
                      <a:pt x="7079" y="18733"/>
                      <a:pt x="5924" y="18237"/>
                    </a:cubicBezTo>
                    <a:cubicBezTo>
                      <a:pt x="4800" y="17757"/>
                      <a:pt x="3794" y="17083"/>
                      <a:pt x="2940" y="16228"/>
                    </a:cubicBezTo>
                    <a:cubicBezTo>
                      <a:pt x="2070" y="15358"/>
                      <a:pt x="1395" y="14354"/>
                      <a:pt x="915" y="13244"/>
                    </a:cubicBezTo>
                    <a:cubicBezTo>
                      <a:pt x="435" y="12074"/>
                      <a:pt x="181" y="10844"/>
                      <a:pt x="181" y="9585"/>
                    </a:cubicBezTo>
                    <a:cubicBezTo>
                      <a:pt x="181" y="8309"/>
                      <a:pt x="435" y="7080"/>
                      <a:pt x="915" y="5925"/>
                    </a:cubicBezTo>
                    <a:cubicBezTo>
                      <a:pt x="1395" y="4800"/>
                      <a:pt x="2070" y="3796"/>
                      <a:pt x="2940" y="2940"/>
                    </a:cubicBezTo>
                    <a:cubicBezTo>
                      <a:pt x="3794" y="2071"/>
                      <a:pt x="4800" y="1396"/>
                      <a:pt x="5924" y="931"/>
                    </a:cubicBezTo>
                    <a:cubicBezTo>
                      <a:pt x="7079" y="436"/>
                      <a:pt x="8309" y="181"/>
                      <a:pt x="9569" y="181"/>
                    </a:cubicBezTo>
                    <a:close/>
                    <a:moveTo>
                      <a:pt x="9569" y="1"/>
                    </a:moveTo>
                    <a:cubicBezTo>
                      <a:pt x="8279" y="1"/>
                      <a:pt x="7034" y="256"/>
                      <a:pt x="5850" y="766"/>
                    </a:cubicBezTo>
                    <a:cubicBezTo>
                      <a:pt x="4710" y="1246"/>
                      <a:pt x="3690" y="1936"/>
                      <a:pt x="2805" y="2806"/>
                    </a:cubicBezTo>
                    <a:cubicBezTo>
                      <a:pt x="1920" y="3690"/>
                      <a:pt x="1230" y="4710"/>
                      <a:pt x="751" y="5850"/>
                    </a:cubicBezTo>
                    <a:cubicBezTo>
                      <a:pt x="255" y="7035"/>
                      <a:pt x="1" y="8295"/>
                      <a:pt x="1" y="9585"/>
                    </a:cubicBezTo>
                    <a:cubicBezTo>
                      <a:pt x="1" y="10874"/>
                      <a:pt x="255" y="12134"/>
                      <a:pt x="751" y="13304"/>
                    </a:cubicBezTo>
                    <a:cubicBezTo>
                      <a:pt x="1230" y="14444"/>
                      <a:pt x="1920" y="15478"/>
                      <a:pt x="2805" y="16348"/>
                    </a:cubicBezTo>
                    <a:cubicBezTo>
                      <a:pt x="3690" y="17233"/>
                      <a:pt x="4710" y="17923"/>
                      <a:pt x="5850" y="18403"/>
                    </a:cubicBezTo>
                    <a:cubicBezTo>
                      <a:pt x="7034" y="18897"/>
                      <a:pt x="8279" y="19153"/>
                      <a:pt x="9569" y="19153"/>
                    </a:cubicBezTo>
                    <a:cubicBezTo>
                      <a:pt x="10873" y="19153"/>
                      <a:pt x="12118" y="18897"/>
                      <a:pt x="13302" y="18403"/>
                    </a:cubicBezTo>
                    <a:cubicBezTo>
                      <a:pt x="14442" y="17923"/>
                      <a:pt x="15462" y="17233"/>
                      <a:pt x="16348" y="16348"/>
                    </a:cubicBezTo>
                    <a:cubicBezTo>
                      <a:pt x="17217" y="15478"/>
                      <a:pt x="17907" y="14444"/>
                      <a:pt x="18402" y="13304"/>
                    </a:cubicBezTo>
                    <a:cubicBezTo>
                      <a:pt x="18897" y="12134"/>
                      <a:pt x="19151" y="10874"/>
                      <a:pt x="19151" y="9585"/>
                    </a:cubicBezTo>
                    <a:cubicBezTo>
                      <a:pt x="19151" y="8295"/>
                      <a:pt x="18897" y="7035"/>
                      <a:pt x="18402" y="5850"/>
                    </a:cubicBezTo>
                    <a:cubicBezTo>
                      <a:pt x="17907" y="4710"/>
                      <a:pt x="17217" y="3690"/>
                      <a:pt x="16348" y="2806"/>
                    </a:cubicBezTo>
                    <a:cubicBezTo>
                      <a:pt x="15462" y="1936"/>
                      <a:pt x="14442" y="1246"/>
                      <a:pt x="13302" y="766"/>
                    </a:cubicBezTo>
                    <a:cubicBezTo>
                      <a:pt x="12118" y="256"/>
                      <a:pt x="10873" y="1"/>
                      <a:pt x="95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713;p39"/>
            <p:cNvGrpSpPr/>
            <p:nvPr/>
          </p:nvGrpSpPr>
          <p:grpSpPr>
            <a:xfrm>
              <a:off x="5183892" y="1860363"/>
              <a:ext cx="819300" cy="819300"/>
              <a:chOff x="7227050" y="1860363"/>
              <a:chExt cx="819300" cy="819300"/>
            </a:xfrm>
          </p:grpSpPr>
          <p:sp>
            <p:nvSpPr>
              <p:cNvPr id="141" name="Google Shape;714;p39"/>
              <p:cNvSpPr/>
              <p:nvPr/>
            </p:nvSpPr>
            <p:spPr>
              <a:xfrm>
                <a:off x="7227050" y="1860363"/>
                <a:ext cx="819300" cy="819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715;p39"/>
              <p:cNvSpPr/>
              <p:nvPr/>
            </p:nvSpPr>
            <p:spPr>
              <a:xfrm>
                <a:off x="7277129" y="1910414"/>
                <a:ext cx="719158" cy="719195"/>
              </a:xfrm>
              <a:custGeom>
                <a:avLst/>
                <a:gdLst/>
                <a:ahLst/>
                <a:cxnLst/>
                <a:rect l="l" t="t" r="r" b="b"/>
                <a:pathLst>
                  <a:path w="19152" h="19153" extrusionOk="0">
                    <a:moveTo>
                      <a:pt x="9569" y="181"/>
                    </a:moveTo>
                    <a:cubicBezTo>
                      <a:pt x="10843" y="181"/>
                      <a:pt x="12073" y="436"/>
                      <a:pt x="13228" y="931"/>
                    </a:cubicBezTo>
                    <a:cubicBezTo>
                      <a:pt x="14352" y="1396"/>
                      <a:pt x="15358" y="2071"/>
                      <a:pt x="16212" y="2940"/>
                    </a:cubicBezTo>
                    <a:cubicBezTo>
                      <a:pt x="17082" y="3796"/>
                      <a:pt x="17757" y="4800"/>
                      <a:pt x="18237" y="5925"/>
                    </a:cubicBezTo>
                    <a:cubicBezTo>
                      <a:pt x="18717" y="7080"/>
                      <a:pt x="18971" y="8309"/>
                      <a:pt x="18971" y="9585"/>
                    </a:cubicBezTo>
                    <a:cubicBezTo>
                      <a:pt x="18971" y="10844"/>
                      <a:pt x="18717" y="12074"/>
                      <a:pt x="18237" y="13244"/>
                    </a:cubicBezTo>
                    <a:cubicBezTo>
                      <a:pt x="17757" y="14354"/>
                      <a:pt x="17082" y="15358"/>
                      <a:pt x="16212" y="16228"/>
                    </a:cubicBezTo>
                    <a:cubicBezTo>
                      <a:pt x="15358" y="17083"/>
                      <a:pt x="14352" y="17757"/>
                      <a:pt x="13228" y="18237"/>
                    </a:cubicBezTo>
                    <a:cubicBezTo>
                      <a:pt x="12073" y="18733"/>
                      <a:pt x="10843" y="18973"/>
                      <a:pt x="9569" y="18973"/>
                    </a:cubicBezTo>
                    <a:cubicBezTo>
                      <a:pt x="8309" y="18973"/>
                      <a:pt x="7079" y="18733"/>
                      <a:pt x="5924" y="18237"/>
                    </a:cubicBezTo>
                    <a:cubicBezTo>
                      <a:pt x="4800" y="17757"/>
                      <a:pt x="3794" y="17083"/>
                      <a:pt x="2940" y="16228"/>
                    </a:cubicBezTo>
                    <a:cubicBezTo>
                      <a:pt x="2070" y="15358"/>
                      <a:pt x="1395" y="14354"/>
                      <a:pt x="915" y="13244"/>
                    </a:cubicBezTo>
                    <a:cubicBezTo>
                      <a:pt x="435" y="12074"/>
                      <a:pt x="181" y="10844"/>
                      <a:pt x="181" y="9585"/>
                    </a:cubicBezTo>
                    <a:cubicBezTo>
                      <a:pt x="181" y="8309"/>
                      <a:pt x="435" y="7080"/>
                      <a:pt x="915" y="5925"/>
                    </a:cubicBezTo>
                    <a:cubicBezTo>
                      <a:pt x="1395" y="4800"/>
                      <a:pt x="2070" y="3796"/>
                      <a:pt x="2940" y="2940"/>
                    </a:cubicBezTo>
                    <a:cubicBezTo>
                      <a:pt x="3794" y="2071"/>
                      <a:pt x="4800" y="1396"/>
                      <a:pt x="5924" y="931"/>
                    </a:cubicBezTo>
                    <a:cubicBezTo>
                      <a:pt x="7079" y="436"/>
                      <a:pt x="8309" y="181"/>
                      <a:pt x="9569" y="181"/>
                    </a:cubicBezTo>
                    <a:close/>
                    <a:moveTo>
                      <a:pt x="9569" y="1"/>
                    </a:moveTo>
                    <a:cubicBezTo>
                      <a:pt x="8279" y="1"/>
                      <a:pt x="7034" y="256"/>
                      <a:pt x="5850" y="766"/>
                    </a:cubicBezTo>
                    <a:cubicBezTo>
                      <a:pt x="4710" y="1246"/>
                      <a:pt x="3690" y="1936"/>
                      <a:pt x="2805" y="2806"/>
                    </a:cubicBezTo>
                    <a:cubicBezTo>
                      <a:pt x="1920" y="3690"/>
                      <a:pt x="1230" y="4710"/>
                      <a:pt x="751" y="5850"/>
                    </a:cubicBezTo>
                    <a:cubicBezTo>
                      <a:pt x="255" y="7035"/>
                      <a:pt x="1" y="8295"/>
                      <a:pt x="1" y="9585"/>
                    </a:cubicBezTo>
                    <a:cubicBezTo>
                      <a:pt x="1" y="10874"/>
                      <a:pt x="255" y="12134"/>
                      <a:pt x="751" y="13304"/>
                    </a:cubicBezTo>
                    <a:cubicBezTo>
                      <a:pt x="1230" y="14444"/>
                      <a:pt x="1920" y="15478"/>
                      <a:pt x="2805" y="16348"/>
                    </a:cubicBezTo>
                    <a:cubicBezTo>
                      <a:pt x="3690" y="17233"/>
                      <a:pt x="4710" y="17923"/>
                      <a:pt x="5850" y="18403"/>
                    </a:cubicBezTo>
                    <a:cubicBezTo>
                      <a:pt x="7034" y="18897"/>
                      <a:pt x="8279" y="19153"/>
                      <a:pt x="9569" y="19153"/>
                    </a:cubicBezTo>
                    <a:cubicBezTo>
                      <a:pt x="10873" y="19153"/>
                      <a:pt x="12118" y="18897"/>
                      <a:pt x="13302" y="18403"/>
                    </a:cubicBezTo>
                    <a:cubicBezTo>
                      <a:pt x="14442" y="17923"/>
                      <a:pt x="15462" y="17233"/>
                      <a:pt x="16348" y="16348"/>
                    </a:cubicBezTo>
                    <a:cubicBezTo>
                      <a:pt x="17217" y="15478"/>
                      <a:pt x="17907" y="14444"/>
                      <a:pt x="18402" y="13304"/>
                    </a:cubicBezTo>
                    <a:cubicBezTo>
                      <a:pt x="18897" y="12134"/>
                      <a:pt x="19151" y="10874"/>
                      <a:pt x="19151" y="9585"/>
                    </a:cubicBezTo>
                    <a:cubicBezTo>
                      <a:pt x="19151" y="8295"/>
                      <a:pt x="18897" y="7035"/>
                      <a:pt x="18402" y="5850"/>
                    </a:cubicBezTo>
                    <a:cubicBezTo>
                      <a:pt x="17907" y="4710"/>
                      <a:pt x="17217" y="3690"/>
                      <a:pt x="16348" y="2806"/>
                    </a:cubicBezTo>
                    <a:cubicBezTo>
                      <a:pt x="15462" y="1936"/>
                      <a:pt x="14442" y="1246"/>
                      <a:pt x="13302" y="766"/>
                    </a:cubicBezTo>
                    <a:cubicBezTo>
                      <a:pt x="12118" y="256"/>
                      <a:pt x="10873" y="1"/>
                      <a:pt x="95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716;p39"/>
            <p:cNvGrpSpPr/>
            <p:nvPr/>
          </p:nvGrpSpPr>
          <p:grpSpPr>
            <a:xfrm>
              <a:off x="3140733" y="1860363"/>
              <a:ext cx="819300" cy="819300"/>
              <a:chOff x="7227050" y="1860363"/>
              <a:chExt cx="819300" cy="819300"/>
            </a:xfrm>
          </p:grpSpPr>
          <p:sp>
            <p:nvSpPr>
              <p:cNvPr id="139" name="Google Shape;717;p39"/>
              <p:cNvSpPr/>
              <p:nvPr/>
            </p:nvSpPr>
            <p:spPr>
              <a:xfrm>
                <a:off x="7227050" y="1860363"/>
                <a:ext cx="819300" cy="819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718;p39"/>
              <p:cNvSpPr/>
              <p:nvPr/>
            </p:nvSpPr>
            <p:spPr>
              <a:xfrm>
                <a:off x="7277129" y="1910414"/>
                <a:ext cx="719158" cy="719195"/>
              </a:xfrm>
              <a:custGeom>
                <a:avLst/>
                <a:gdLst/>
                <a:ahLst/>
                <a:cxnLst/>
                <a:rect l="l" t="t" r="r" b="b"/>
                <a:pathLst>
                  <a:path w="19152" h="19153" extrusionOk="0">
                    <a:moveTo>
                      <a:pt x="9569" y="181"/>
                    </a:moveTo>
                    <a:cubicBezTo>
                      <a:pt x="10843" y="181"/>
                      <a:pt x="12073" y="436"/>
                      <a:pt x="13228" y="931"/>
                    </a:cubicBezTo>
                    <a:cubicBezTo>
                      <a:pt x="14352" y="1396"/>
                      <a:pt x="15358" y="2071"/>
                      <a:pt x="16212" y="2940"/>
                    </a:cubicBezTo>
                    <a:cubicBezTo>
                      <a:pt x="17082" y="3796"/>
                      <a:pt x="17757" y="4800"/>
                      <a:pt x="18237" y="5925"/>
                    </a:cubicBezTo>
                    <a:cubicBezTo>
                      <a:pt x="18717" y="7080"/>
                      <a:pt x="18971" y="8309"/>
                      <a:pt x="18971" y="9585"/>
                    </a:cubicBezTo>
                    <a:cubicBezTo>
                      <a:pt x="18971" y="10844"/>
                      <a:pt x="18717" y="12074"/>
                      <a:pt x="18237" y="13244"/>
                    </a:cubicBezTo>
                    <a:cubicBezTo>
                      <a:pt x="17757" y="14354"/>
                      <a:pt x="17082" y="15358"/>
                      <a:pt x="16212" y="16228"/>
                    </a:cubicBezTo>
                    <a:cubicBezTo>
                      <a:pt x="15358" y="17083"/>
                      <a:pt x="14352" y="17757"/>
                      <a:pt x="13228" y="18237"/>
                    </a:cubicBezTo>
                    <a:cubicBezTo>
                      <a:pt x="12073" y="18733"/>
                      <a:pt x="10843" y="18973"/>
                      <a:pt x="9569" y="18973"/>
                    </a:cubicBezTo>
                    <a:cubicBezTo>
                      <a:pt x="8309" y="18973"/>
                      <a:pt x="7079" y="18733"/>
                      <a:pt x="5924" y="18237"/>
                    </a:cubicBezTo>
                    <a:cubicBezTo>
                      <a:pt x="4800" y="17757"/>
                      <a:pt x="3794" y="17083"/>
                      <a:pt x="2940" y="16228"/>
                    </a:cubicBezTo>
                    <a:cubicBezTo>
                      <a:pt x="2070" y="15358"/>
                      <a:pt x="1395" y="14354"/>
                      <a:pt x="915" y="13244"/>
                    </a:cubicBezTo>
                    <a:cubicBezTo>
                      <a:pt x="435" y="12074"/>
                      <a:pt x="181" y="10844"/>
                      <a:pt x="181" y="9585"/>
                    </a:cubicBezTo>
                    <a:cubicBezTo>
                      <a:pt x="181" y="8309"/>
                      <a:pt x="435" y="7080"/>
                      <a:pt x="915" y="5925"/>
                    </a:cubicBezTo>
                    <a:cubicBezTo>
                      <a:pt x="1395" y="4800"/>
                      <a:pt x="2070" y="3796"/>
                      <a:pt x="2940" y="2940"/>
                    </a:cubicBezTo>
                    <a:cubicBezTo>
                      <a:pt x="3794" y="2071"/>
                      <a:pt x="4800" y="1396"/>
                      <a:pt x="5924" y="931"/>
                    </a:cubicBezTo>
                    <a:cubicBezTo>
                      <a:pt x="7079" y="436"/>
                      <a:pt x="8309" y="181"/>
                      <a:pt x="9569" y="181"/>
                    </a:cubicBezTo>
                    <a:close/>
                    <a:moveTo>
                      <a:pt x="9569" y="1"/>
                    </a:moveTo>
                    <a:cubicBezTo>
                      <a:pt x="8279" y="1"/>
                      <a:pt x="7034" y="256"/>
                      <a:pt x="5850" y="766"/>
                    </a:cubicBezTo>
                    <a:cubicBezTo>
                      <a:pt x="4710" y="1246"/>
                      <a:pt x="3690" y="1936"/>
                      <a:pt x="2805" y="2806"/>
                    </a:cubicBezTo>
                    <a:cubicBezTo>
                      <a:pt x="1920" y="3690"/>
                      <a:pt x="1230" y="4710"/>
                      <a:pt x="751" y="5850"/>
                    </a:cubicBezTo>
                    <a:cubicBezTo>
                      <a:pt x="255" y="7035"/>
                      <a:pt x="1" y="8295"/>
                      <a:pt x="1" y="9585"/>
                    </a:cubicBezTo>
                    <a:cubicBezTo>
                      <a:pt x="1" y="10874"/>
                      <a:pt x="255" y="12134"/>
                      <a:pt x="751" y="13304"/>
                    </a:cubicBezTo>
                    <a:cubicBezTo>
                      <a:pt x="1230" y="14444"/>
                      <a:pt x="1920" y="15478"/>
                      <a:pt x="2805" y="16348"/>
                    </a:cubicBezTo>
                    <a:cubicBezTo>
                      <a:pt x="3690" y="17233"/>
                      <a:pt x="4710" y="17923"/>
                      <a:pt x="5850" y="18403"/>
                    </a:cubicBezTo>
                    <a:cubicBezTo>
                      <a:pt x="7034" y="18897"/>
                      <a:pt x="8279" y="19153"/>
                      <a:pt x="9569" y="19153"/>
                    </a:cubicBezTo>
                    <a:cubicBezTo>
                      <a:pt x="10873" y="19153"/>
                      <a:pt x="12118" y="18897"/>
                      <a:pt x="13302" y="18403"/>
                    </a:cubicBezTo>
                    <a:cubicBezTo>
                      <a:pt x="14442" y="17923"/>
                      <a:pt x="15462" y="17233"/>
                      <a:pt x="16348" y="16348"/>
                    </a:cubicBezTo>
                    <a:cubicBezTo>
                      <a:pt x="17217" y="15478"/>
                      <a:pt x="17907" y="14444"/>
                      <a:pt x="18402" y="13304"/>
                    </a:cubicBezTo>
                    <a:cubicBezTo>
                      <a:pt x="18897" y="12134"/>
                      <a:pt x="19151" y="10874"/>
                      <a:pt x="19151" y="9585"/>
                    </a:cubicBezTo>
                    <a:cubicBezTo>
                      <a:pt x="19151" y="8295"/>
                      <a:pt x="18897" y="7035"/>
                      <a:pt x="18402" y="5850"/>
                    </a:cubicBezTo>
                    <a:cubicBezTo>
                      <a:pt x="17907" y="4710"/>
                      <a:pt x="17217" y="3690"/>
                      <a:pt x="16348" y="2806"/>
                    </a:cubicBezTo>
                    <a:cubicBezTo>
                      <a:pt x="15462" y="1936"/>
                      <a:pt x="14442" y="1246"/>
                      <a:pt x="13302" y="766"/>
                    </a:cubicBezTo>
                    <a:cubicBezTo>
                      <a:pt x="12118" y="256"/>
                      <a:pt x="10873" y="1"/>
                      <a:pt x="95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719;p39"/>
            <p:cNvGrpSpPr/>
            <p:nvPr/>
          </p:nvGrpSpPr>
          <p:grpSpPr>
            <a:xfrm>
              <a:off x="1097575" y="1860363"/>
              <a:ext cx="819300" cy="819300"/>
              <a:chOff x="7227050" y="1860363"/>
              <a:chExt cx="819300" cy="819300"/>
            </a:xfrm>
          </p:grpSpPr>
          <p:sp>
            <p:nvSpPr>
              <p:cNvPr id="137" name="Google Shape;720;p39"/>
              <p:cNvSpPr/>
              <p:nvPr/>
            </p:nvSpPr>
            <p:spPr>
              <a:xfrm>
                <a:off x="7227050" y="1860363"/>
                <a:ext cx="819300" cy="819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721;p39"/>
              <p:cNvSpPr/>
              <p:nvPr/>
            </p:nvSpPr>
            <p:spPr>
              <a:xfrm>
                <a:off x="7277129" y="1910414"/>
                <a:ext cx="719158" cy="719195"/>
              </a:xfrm>
              <a:custGeom>
                <a:avLst/>
                <a:gdLst/>
                <a:ahLst/>
                <a:cxnLst/>
                <a:rect l="l" t="t" r="r" b="b"/>
                <a:pathLst>
                  <a:path w="19152" h="19153" extrusionOk="0">
                    <a:moveTo>
                      <a:pt x="9569" y="181"/>
                    </a:moveTo>
                    <a:cubicBezTo>
                      <a:pt x="10843" y="181"/>
                      <a:pt x="12073" y="436"/>
                      <a:pt x="13228" y="931"/>
                    </a:cubicBezTo>
                    <a:cubicBezTo>
                      <a:pt x="14352" y="1396"/>
                      <a:pt x="15358" y="2071"/>
                      <a:pt x="16212" y="2940"/>
                    </a:cubicBezTo>
                    <a:cubicBezTo>
                      <a:pt x="17082" y="3796"/>
                      <a:pt x="17757" y="4800"/>
                      <a:pt x="18237" y="5925"/>
                    </a:cubicBezTo>
                    <a:cubicBezTo>
                      <a:pt x="18717" y="7080"/>
                      <a:pt x="18971" y="8309"/>
                      <a:pt x="18971" y="9585"/>
                    </a:cubicBezTo>
                    <a:cubicBezTo>
                      <a:pt x="18971" y="10844"/>
                      <a:pt x="18717" y="12074"/>
                      <a:pt x="18237" y="13244"/>
                    </a:cubicBezTo>
                    <a:cubicBezTo>
                      <a:pt x="17757" y="14354"/>
                      <a:pt x="17082" y="15358"/>
                      <a:pt x="16212" y="16228"/>
                    </a:cubicBezTo>
                    <a:cubicBezTo>
                      <a:pt x="15358" y="17083"/>
                      <a:pt x="14352" y="17757"/>
                      <a:pt x="13228" y="18237"/>
                    </a:cubicBezTo>
                    <a:cubicBezTo>
                      <a:pt x="12073" y="18733"/>
                      <a:pt x="10843" y="18973"/>
                      <a:pt x="9569" y="18973"/>
                    </a:cubicBezTo>
                    <a:cubicBezTo>
                      <a:pt x="8309" y="18973"/>
                      <a:pt x="7079" y="18733"/>
                      <a:pt x="5924" y="18237"/>
                    </a:cubicBezTo>
                    <a:cubicBezTo>
                      <a:pt x="4800" y="17757"/>
                      <a:pt x="3794" y="17083"/>
                      <a:pt x="2940" y="16228"/>
                    </a:cubicBezTo>
                    <a:cubicBezTo>
                      <a:pt x="2070" y="15358"/>
                      <a:pt x="1395" y="14354"/>
                      <a:pt x="915" y="13244"/>
                    </a:cubicBezTo>
                    <a:cubicBezTo>
                      <a:pt x="435" y="12074"/>
                      <a:pt x="181" y="10844"/>
                      <a:pt x="181" y="9585"/>
                    </a:cubicBezTo>
                    <a:cubicBezTo>
                      <a:pt x="181" y="8309"/>
                      <a:pt x="435" y="7080"/>
                      <a:pt x="915" y="5925"/>
                    </a:cubicBezTo>
                    <a:cubicBezTo>
                      <a:pt x="1395" y="4800"/>
                      <a:pt x="2070" y="3796"/>
                      <a:pt x="2940" y="2940"/>
                    </a:cubicBezTo>
                    <a:cubicBezTo>
                      <a:pt x="3794" y="2071"/>
                      <a:pt x="4800" y="1396"/>
                      <a:pt x="5924" y="931"/>
                    </a:cubicBezTo>
                    <a:cubicBezTo>
                      <a:pt x="7079" y="436"/>
                      <a:pt x="8309" y="181"/>
                      <a:pt x="9569" y="181"/>
                    </a:cubicBezTo>
                    <a:close/>
                    <a:moveTo>
                      <a:pt x="9569" y="1"/>
                    </a:moveTo>
                    <a:cubicBezTo>
                      <a:pt x="8279" y="1"/>
                      <a:pt x="7034" y="256"/>
                      <a:pt x="5850" y="766"/>
                    </a:cubicBezTo>
                    <a:cubicBezTo>
                      <a:pt x="4710" y="1246"/>
                      <a:pt x="3690" y="1936"/>
                      <a:pt x="2805" y="2806"/>
                    </a:cubicBezTo>
                    <a:cubicBezTo>
                      <a:pt x="1920" y="3690"/>
                      <a:pt x="1230" y="4710"/>
                      <a:pt x="751" y="5850"/>
                    </a:cubicBezTo>
                    <a:cubicBezTo>
                      <a:pt x="255" y="7035"/>
                      <a:pt x="1" y="8295"/>
                      <a:pt x="1" y="9585"/>
                    </a:cubicBezTo>
                    <a:cubicBezTo>
                      <a:pt x="1" y="10874"/>
                      <a:pt x="255" y="12134"/>
                      <a:pt x="751" y="13304"/>
                    </a:cubicBezTo>
                    <a:cubicBezTo>
                      <a:pt x="1230" y="14444"/>
                      <a:pt x="1920" y="15478"/>
                      <a:pt x="2805" y="16348"/>
                    </a:cubicBezTo>
                    <a:cubicBezTo>
                      <a:pt x="3690" y="17233"/>
                      <a:pt x="4710" y="17923"/>
                      <a:pt x="5850" y="18403"/>
                    </a:cubicBezTo>
                    <a:cubicBezTo>
                      <a:pt x="7034" y="18897"/>
                      <a:pt x="8279" y="19153"/>
                      <a:pt x="9569" y="19153"/>
                    </a:cubicBezTo>
                    <a:cubicBezTo>
                      <a:pt x="10873" y="19153"/>
                      <a:pt x="12118" y="18897"/>
                      <a:pt x="13302" y="18403"/>
                    </a:cubicBezTo>
                    <a:cubicBezTo>
                      <a:pt x="14442" y="17923"/>
                      <a:pt x="15462" y="17233"/>
                      <a:pt x="16348" y="16348"/>
                    </a:cubicBezTo>
                    <a:cubicBezTo>
                      <a:pt x="17217" y="15478"/>
                      <a:pt x="17907" y="14444"/>
                      <a:pt x="18402" y="13304"/>
                    </a:cubicBezTo>
                    <a:cubicBezTo>
                      <a:pt x="18897" y="12134"/>
                      <a:pt x="19151" y="10874"/>
                      <a:pt x="19151" y="9585"/>
                    </a:cubicBezTo>
                    <a:cubicBezTo>
                      <a:pt x="19151" y="8295"/>
                      <a:pt x="18897" y="7035"/>
                      <a:pt x="18402" y="5850"/>
                    </a:cubicBezTo>
                    <a:cubicBezTo>
                      <a:pt x="17907" y="4710"/>
                      <a:pt x="17217" y="3690"/>
                      <a:pt x="16348" y="2806"/>
                    </a:cubicBezTo>
                    <a:cubicBezTo>
                      <a:pt x="15462" y="1936"/>
                      <a:pt x="14442" y="1246"/>
                      <a:pt x="13302" y="766"/>
                    </a:cubicBezTo>
                    <a:cubicBezTo>
                      <a:pt x="12118" y="256"/>
                      <a:pt x="10873" y="1"/>
                      <a:pt x="95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1" name="Google Shape;726;p39"/>
            <p:cNvCxnSpPr>
              <a:stCxn id="143" idx="6"/>
            </p:cNvCxnSpPr>
            <p:nvPr/>
          </p:nvCxnSpPr>
          <p:spPr>
            <a:xfrm>
              <a:off x="8046350" y="2270013"/>
              <a:ext cx="1101000" cy="2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" name="Google Shape;728;p39"/>
            <p:cNvSpPr txBox="1"/>
            <p:nvPr/>
          </p:nvSpPr>
          <p:spPr>
            <a:xfrm>
              <a:off x="697994" y="2886050"/>
              <a:ext cx="1618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Bellefair"/>
                  <a:ea typeface="Bellefair"/>
                  <a:cs typeface="Bellefair"/>
                  <a:sym typeface="Bellefair"/>
                </a:rPr>
                <a:t>8/30-</a:t>
              </a: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Bellefair"/>
                  <a:ea typeface="Bellefair"/>
                  <a:cs typeface="Bellefair"/>
                  <a:sym typeface="Bellefair"/>
                </a:rPr>
                <a:t>10/21</a:t>
              </a:r>
              <a:endParaRPr sz="2400" dirty="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endParaRPr>
            </a:p>
          </p:txBody>
        </p:sp>
        <p:sp>
          <p:nvSpPr>
            <p:cNvPr id="104" name="Google Shape;729;p39"/>
            <p:cNvSpPr txBox="1"/>
            <p:nvPr/>
          </p:nvSpPr>
          <p:spPr>
            <a:xfrm>
              <a:off x="290718" y="3419050"/>
              <a:ext cx="2433557" cy="1075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輕</a:t>
              </a:r>
              <a:r>
                <a:rPr lang="zh-TW" altLang="en-US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艇水球</a:t>
              </a:r>
              <a:r>
                <a:rPr lang="en-US" altLang="zh-TW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/</a:t>
              </a: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競速</a:t>
              </a:r>
              <a:endParaRPr lang="en-US" altLang="zh-TW" sz="2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endParaRPr>
            </a:p>
            <a:p>
              <a:pPr algn="ctr"/>
              <a:r>
                <a:rPr lang="zh-TW" altLang="en-US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地點</a:t>
              </a:r>
              <a:r>
                <a:rPr lang="en-US" altLang="zh-TW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:</a:t>
              </a:r>
              <a:r>
                <a:rPr lang="zh-TW" altLang="en-US" sz="2000" dirty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大溪河濱</a:t>
              </a:r>
              <a:r>
                <a:rPr lang="zh-TW" altLang="en-US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公園</a:t>
              </a:r>
              <a:r>
                <a:rPr lang="en-US" altLang="zh-TW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/</a:t>
              </a:r>
              <a:endParaRPr lang="zh-TW" altLang="en-US" sz="2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龍珠灣</a:t>
              </a:r>
              <a:endParaRPr sz="2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endParaRPr>
            </a:p>
          </p:txBody>
        </p:sp>
        <p:sp>
          <p:nvSpPr>
            <p:cNvPr id="105" name="Google Shape;730;p39"/>
            <p:cNvSpPr txBox="1"/>
            <p:nvPr/>
          </p:nvSpPr>
          <p:spPr>
            <a:xfrm>
              <a:off x="2741165" y="2886049"/>
              <a:ext cx="1618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Bellefair"/>
                  <a:ea typeface="Bellefair"/>
                  <a:cs typeface="Bellefair"/>
                  <a:sym typeface="Bellefair"/>
                </a:rPr>
                <a:t>10/22-10/23</a:t>
              </a:r>
              <a:endParaRPr sz="2400" dirty="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endParaRPr>
            </a:p>
          </p:txBody>
        </p:sp>
        <p:sp>
          <p:nvSpPr>
            <p:cNvPr id="106" name="Google Shape;731;p39"/>
            <p:cNvSpPr txBox="1"/>
            <p:nvPr/>
          </p:nvSpPr>
          <p:spPr>
            <a:xfrm>
              <a:off x="2741165" y="3419050"/>
              <a:ext cx="1618500" cy="4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400" dirty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全國輕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艇短距離錦標賽</a:t>
              </a:r>
              <a:endParaRPr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endParaRPr>
            </a:p>
          </p:txBody>
        </p:sp>
        <p:sp>
          <p:nvSpPr>
            <p:cNvPr id="107" name="Google Shape;732;p39"/>
            <p:cNvSpPr txBox="1"/>
            <p:nvPr/>
          </p:nvSpPr>
          <p:spPr>
            <a:xfrm>
              <a:off x="4784335" y="2886049"/>
              <a:ext cx="1618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Bellefair"/>
                  <a:ea typeface="Bellefair"/>
                  <a:cs typeface="Bellefair"/>
                  <a:sym typeface="Bellefair"/>
                </a:rPr>
                <a:t>10/24-11/25</a:t>
              </a:r>
              <a:endParaRPr sz="2400" dirty="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endParaRPr>
            </a:p>
          </p:txBody>
        </p:sp>
        <p:sp>
          <p:nvSpPr>
            <p:cNvPr id="108" name="Google Shape;733;p39"/>
            <p:cNvSpPr txBox="1"/>
            <p:nvPr/>
          </p:nvSpPr>
          <p:spPr>
            <a:xfrm>
              <a:off x="4784335" y="3419049"/>
              <a:ext cx="1618500" cy="4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輕艇水球</a:t>
              </a:r>
              <a:endParaRPr lang="en-US" altLang="zh-TW" sz="2000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地點</a:t>
              </a:r>
              <a:r>
                <a:rPr lang="en-US" altLang="zh-TW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:</a:t>
              </a:r>
              <a:r>
                <a:rPr lang="zh-TW" altLang="en-US" sz="20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大溪河濱公園</a:t>
              </a:r>
              <a:endParaRPr sz="2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endParaRPr>
            </a:p>
          </p:txBody>
        </p:sp>
        <p:sp>
          <p:nvSpPr>
            <p:cNvPr id="109" name="Google Shape;734;p39"/>
            <p:cNvSpPr txBox="1"/>
            <p:nvPr/>
          </p:nvSpPr>
          <p:spPr>
            <a:xfrm>
              <a:off x="6827506" y="2886050"/>
              <a:ext cx="1618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Bellefair"/>
                  <a:ea typeface="Bellefair"/>
                  <a:cs typeface="Bellefair"/>
                  <a:sym typeface="Bellefair"/>
                </a:rPr>
                <a:t>11/26-11/27</a:t>
              </a:r>
              <a:endParaRPr sz="2400" dirty="0">
                <a:solidFill>
                  <a:schemeClr val="dk1"/>
                </a:solidFill>
                <a:latin typeface="Bellefair"/>
                <a:ea typeface="Bellefair"/>
                <a:cs typeface="Bellefair"/>
                <a:sym typeface="Bellefair"/>
              </a:endParaRPr>
            </a:p>
          </p:txBody>
        </p:sp>
        <p:sp>
          <p:nvSpPr>
            <p:cNvPr id="110" name="Google Shape;735;p39"/>
            <p:cNvSpPr txBox="1"/>
            <p:nvPr/>
          </p:nvSpPr>
          <p:spPr>
            <a:xfrm>
              <a:off x="6827506" y="3419051"/>
              <a:ext cx="1618500" cy="4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4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全國輕</a:t>
              </a:r>
              <a:r>
                <a:rPr lang="zh-TW" altLang="en-US" sz="2400" dirty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艇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ellota Text"/>
                  <a:sym typeface="Bellota Text"/>
                </a:rPr>
                <a:t>水球錦標賽</a:t>
              </a:r>
              <a:endParaRPr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ellota Text"/>
                <a:sym typeface="Bellota Text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cxnSp>
          <p:nvCxnSpPr>
            <p:cNvPr id="111" name="Google Shape;754;p39"/>
            <p:cNvCxnSpPr>
              <a:endCxn id="137" idx="2"/>
            </p:cNvCxnSpPr>
            <p:nvPr/>
          </p:nvCxnSpPr>
          <p:spPr>
            <a:xfrm rot="10800000" flipH="1">
              <a:off x="-3425" y="2270013"/>
              <a:ext cx="1101000" cy="2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759;p39"/>
            <p:cNvCxnSpPr>
              <a:stCxn id="137" idx="6"/>
              <a:endCxn id="139" idx="2"/>
            </p:cNvCxnSpPr>
            <p:nvPr/>
          </p:nvCxnSpPr>
          <p:spPr>
            <a:xfrm>
              <a:off x="1916875" y="2270013"/>
              <a:ext cx="122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760;p39"/>
            <p:cNvCxnSpPr>
              <a:stCxn id="139" idx="6"/>
              <a:endCxn id="141" idx="2"/>
            </p:cNvCxnSpPr>
            <p:nvPr/>
          </p:nvCxnSpPr>
          <p:spPr>
            <a:xfrm>
              <a:off x="3960033" y="2270013"/>
              <a:ext cx="122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761;p39"/>
            <p:cNvCxnSpPr>
              <a:stCxn id="141" idx="6"/>
              <a:endCxn id="143" idx="2"/>
            </p:cNvCxnSpPr>
            <p:nvPr/>
          </p:nvCxnSpPr>
          <p:spPr>
            <a:xfrm>
              <a:off x="6003192" y="2270013"/>
              <a:ext cx="122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5" name="Google Shape;9148;p78"/>
            <p:cNvGrpSpPr/>
            <p:nvPr/>
          </p:nvGrpSpPr>
          <p:grpSpPr>
            <a:xfrm>
              <a:off x="5414499" y="2041747"/>
              <a:ext cx="442373" cy="420775"/>
              <a:chOff x="-6690625" y="3631325"/>
              <a:chExt cx="307225" cy="292225"/>
            </a:xfrm>
            <a:solidFill>
              <a:srgbClr val="E7E3DA"/>
            </a:solidFill>
          </p:grpSpPr>
          <p:sp>
            <p:nvSpPr>
              <p:cNvPr id="132" name="Google Shape;9149;p78"/>
              <p:cNvSpPr/>
              <p:nvPr/>
            </p:nvSpPr>
            <p:spPr>
              <a:xfrm>
                <a:off x="-6690625" y="3631325"/>
                <a:ext cx="222925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1689" extrusionOk="0">
                    <a:moveTo>
                      <a:pt x="5861" y="2773"/>
                    </a:moveTo>
                    <a:cubicBezTo>
                      <a:pt x="6270" y="2773"/>
                      <a:pt x="6333" y="3435"/>
                      <a:pt x="5861" y="3435"/>
                    </a:cubicBezTo>
                    <a:lnTo>
                      <a:pt x="3813" y="3435"/>
                    </a:lnTo>
                    <a:cubicBezTo>
                      <a:pt x="3372" y="3435"/>
                      <a:pt x="3340" y="2773"/>
                      <a:pt x="3813" y="2773"/>
                    </a:cubicBezTo>
                    <a:close/>
                    <a:moveTo>
                      <a:pt x="2742" y="0"/>
                    </a:moveTo>
                    <a:lnTo>
                      <a:pt x="2742" y="2395"/>
                    </a:lnTo>
                    <a:cubicBezTo>
                      <a:pt x="2742" y="2584"/>
                      <a:pt x="2584" y="2741"/>
                      <a:pt x="2395" y="2741"/>
                    </a:cubicBezTo>
                    <a:lnTo>
                      <a:pt x="1" y="2741"/>
                    </a:lnTo>
                    <a:lnTo>
                      <a:pt x="1" y="10649"/>
                    </a:lnTo>
                    <a:cubicBezTo>
                      <a:pt x="1" y="11216"/>
                      <a:pt x="473" y="11689"/>
                      <a:pt x="1009" y="11689"/>
                    </a:cubicBezTo>
                    <a:lnTo>
                      <a:pt x="7909" y="11689"/>
                    </a:lnTo>
                    <a:cubicBezTo>
                      <a:pt x="8444" y="11689"/>
                      <a:pt x="8917" y="11248"/>
                      <a:pt x="8917" y="10649"/>
                    </a:cubicBezTo>
                    <a:lnTo>
                      <a:pt x="8917" y="7751"/>
                    </a:lnTo>
                    <a:lnTo>
                      <a:pt x="6491" y="10177"/>
                    </a:lnTo>
                    <a:cubicBezTo>
                      <a:pt x="6491" y="10271"/>
                      <a:pt x="6428" y="10303"/>
                      <a:pt x="6365" y="10303"/>
                    </a:cubicBezTo>
                    <a:lnTo>
                      <a:pt x="4317" y="10901"/>
                    </a:lnTo>
                    <a:cubicBezTo>
                      <a:pt x="4198" y="10938"/>
                      <a:pt x="4080" y="10955"/>
                      <a:pt x="3967" y="10955"/>
                    </a:cubicBezTo>
                    <a:cubicBezTo>
                      <a:pt x="3209" y="10955"/>
                      <a:pt x="2625" y="10192"/>
                      <a:pt x="2899" y="9452"/>
                    </a:cubicBezTo>
                    <a:lnTo>
                      <a:pt x="3057" y="8979"/>
                    </a:lnTo>
                    <a:lnTo>
                      <a:pt x="1765" y="8979"/>
                    </a:lnTo>
                    <a:cubicBezTo>
                      <a:pt x="1324" y="8979"/>
                      <a:pt x="1293" y="8255"/>
                      <a:pt x="1765" y="8255"/>
                    </a:cubicBezTo>
                    <a:lnTo>
                      <a:pt x="3277" y="8255"/>
                    </a:lnTo>
                    <a:lnTo>
                      <a:pt x="3529" y="7593"/>
                    </a:lnTo>
                    <a:lnTo>
                      <a:pt x="1797" y="7593"/>
                    </a:lnTo>
                    <a:cubicBezTo>
                      <a:pt x="1356" y="7593"/>
                      <a:pt x="1324" y="6869"/>
                      <a:pt x="1797" y="6869"/>
                    </a:cubicBezTo>
                    <a:lnTo>
                      <a:pt x="4034" y="6869"/>
                    </a:lnTo>
                    <a:lnTo>
                      <a:pt x="4695" y="6207"/>
                    </a:lnTo>
                    <a:lnTo>
                      <a:pt x="1765" y="6207"/>
                    </a:lnTo>
                    <a:cubicBezTo>
                      <a:pt x="1324" y="6207"/>
                      <a:pt x="1293" y="5514"/>
                      <a:pt x="1765" y="5514"/>
                    </a:cubicBezTo>
                    <a:lnTo>
                      <a:pt x="5388" y="5514"/>
                    </a:lnTo>
                    <a:lnTo>
                      <a:pt x="6050" y="4821"/>
                    </a:lnTo>
                    <a:lnTo>
                      <a:pt x="1734" y="4821"/>
                    </a:lnTo>
                    <a:cubicBezTo>
                      <a:pt x="1293" y="4821"/>
                      <a:pt x="1261" y="4128"/>
                      <a:pt x="1734" y="4128"/>
                    </a:cubicBezTo>
                    <a:lnTo>
                      <a:pt x="6711" y="4128"/>
                    </a:lnTo>
                    <a:cubicBezTo>
                      <a:pt x="6963" y="3876"/>
                      <a:pt x="8696" y="2080"/>
                      <a:pt x="8917" y="1891"/>
                    </a:cubicBezTo>
                    <a:lnTo>
                      <a:pt x="8917" y="1009"/>
                    </a:lnTo>
                    <a:cubicBezTo>
                      <a:pt x="8917" y="473"/>
                      <a:pt x="8507" y="0"/>
                      <a:pt x="7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3" name="Google Shape;9150;p78"/>
              <p:cNvSpPr/>
              <p:nvPr/>
            </p:nvSpPr>
            <p:spPr>
              <a:xfrm>
                <a:off x="-6604350" y="3832175"/>
                <a:ext cx="5867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262" extrusionOk="0">
                    <a:moveTo>
                      <a:pt x="614" y="0"/>
                    </a:moveTo>
                    <a:lnTo>
                      <a:pt x="110" y="1607"/>
                    </a:lnTo>
                    <a:cubicBezTo>
                      <a:pt x="1" y="1934"/>
                      <a:pt x="222" y="2262"/>
                      <a:pt x="550" y="2262"/>
                    </a:cubicBezTo>
                    <a:cubicBezTo>
                      <a:pt x="600" y="2262"/>
                      <a:pt x="654" y="2254"/>
                      <a:pt x="709" y="2237"/>
                    </a:cubicBezTo>
                    <a:lnTo>
                      <a:pt x="2347" y="1701"/>
                    </a:lnTo>
                    <a:lnTo>
                      <a:pt x="6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4" name="Google Shape;9151;p78"/>
              <p:cNvSpPr/>
              <p:nvPr/>
            </p:nvSpPr>
            <p:spPr>
              <a:xfrm>
                <a:off x="-6470875" y="3684775"/>
                <a:ext cx="8747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2872" extrusionOk="0">
                    <a:moveTo>
                      <a:pt x="1479" y="1"/>
                    </a:moveTo>
                    <a:cubicBezTo>
                      <a:pt x="1176" y="1"/>
                      <a:pt x="868" y="114"/>
                      <a:pt x="599" y="383"/>
                    </a:cubicBezTo>
                    <a:lnTo>
                      <a:pt x="1" y="950"/>
                    </a:lnTo>
                    <a:lnTo>
                      <a:pt x="1954" y="2872"/>
                    </a:lnTo>
                    <a:lnTo>
                      <a:pt x="2521" y="2305"/>
                    </a:lnTo>
                    <a:cubicBezTo>
                      <a:pt x="3498" y="1352"/>
                      <a:pt x="2524" y="1"/>
                      <a:pt x="14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5" name="Google Shape;9152;p78"/>
              <p:cNvSpPr/>
              <p:nvPr/>
            </p:nvSpPr>
            <p:spPr>
              <a:xfrm>
                <a:off x="-6578775" y="3721900"/>
                <a:ext cx="1433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735" extrusionOk="0">
                    <a:moveTo>
                      <a:pt x="3813" y="1"/>
                    </a:moveTo>
                    <a:lnTo>
                      <a:pt x="1" y="3813"/>
                    </a:lnTo>
                    <a:lnTo>
                      <a:pt x="1922" y="5734"/>
                    </a:lnTo>
                    <a:lnTo>
                      <a:pt x="4474" y="3183"/>
                    </a:lnTo>
                    <a:lnTo>
                      <a:pt x="5734" y="1922"/>
                    </a:lnTo>
                    <a:lnTo>
                      <a:pt x="381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6" name="Google Shape;9153;p78"/>
              <p:cNvSpPr/>
              <p:nvPr/>
            </p:nvSpPr>
            <p:spPr>
              <a:xfrm>
                <a:off x="-6685100" y="3636850"/>
                <a:ext cx="4727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9" extrusionOk="0">
                    <a:moveTo>
                      <a:pt x="1891" y="0"/>
                    </a:moveTo>
                    <a:lnTo>
                      <a:pt x="0" y="1859"/>
                    </a:lnTo>
                    <a:lnTo>
                      <a:pt x="1891" y="1859"/>
                    </a:lnTo>
                    <a:lnTo>
                      <a:pt x="18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16" name="Google Shape;743;p39"/>
            <p:cNvGrpSpPr/>
            <p:nvPr/>
          </p:nvGrpSpPr>
          <p:grpSpPr>
            <a:xfrm>
              <a:off x="3387614" y="2106344"/>
              <a:ext cx="340204" cy="298116"/>
              <a:chOff x="899850" y="871450"/>
              <a:chExt cx="483175" cy="423400"/>
            </a:xfrm>
          </p:grpSpPr>
          <p:sp>
            <p:nvSpPr>
              <p:cNvPr id="128" name="Google Shape;744;p39"/>
              <p:cNvSpPr/>
              <p:nvPr/>
            </p:nvSpPr>
            <p:spPr>
              <a:xfrm>
                <a:off x="1325175" y="1040825"/>
                <a:ext cx="5642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31" extrusionOk="0">
                    <a:moveTo>
                      <a:pt x="564" y="1"/>
                    </a:moveTo>
                    <a:cubicBezTo>
                      <a:pt x="251" y="1"/>
                      <a:pt x="1" y="251"/>
                      <a:pt x="1" y="564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4"/>
                    </a:cubicBezTo>
                    <a:cubicBezTo>
                      <a:pt x="2256" y="251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129" name="Google Shape;745;p39"/>
              <p:cNvSpPr/>
              <p:nvPr/>
            </p:nvSpPr>
            <p:spPr>
              <a:xfrm>
                <a:off x="1323750" y="956100"/>
                <a:ext cx="59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261" extrusionOk="0">
                    <a:moveTo>
                      <a:pt x="1750" y="0"/>
                    </a:moveTo>
                    <a:cubicBezTo>
                      <a:pt x="1605" y="0"/>
                      <a:pt x="1461" y="55"/>
                      <a:pt x="1350" y="165"/>
                    </a:cubicBezTo>
                    <a:lnTo>
                      <a:pt x="220" y="1294"/>
                    </a:lnTo>
                    <a:cubicBezTo>
                      <a:pt x="0" y="1517"/>
                      <a:pt x="0" y="1872"/>
                      <a:pt x="220" y="2095"/>
                    </a:cubicBezTo>
                    <a:cubicBezTo>
                      <a:pt x="332" y="2205"/>
                      <a:pt x="476" y="2260"/>
                      <a:pt x="621" y="2260"/>
                    </a:cubicBezTo>
                    <a:cubicBezTo>
                      <a:pt x="765" y="2260"/>
                      <a:pt x="910" y="2205"/>
                      <a:pt x="1021" y="2095"/>
                    </a:cubicBezTo>
                    <a:lnTo>
                      <a:pt x="2151" y="966"/>
                    </a:lnTo>
                    <a:cubicBezTo>
                      <a:pt x="2370" y="743"/>
                      <a:pt x="2370" y="388"/>
                      <a:pt x="2151" y="165"/>
                    </a:cubicBezTo>
                    <a:cubicBezTo>
                      <a:pt x="2039" y="55"/>
                      <a:pt x="1895" y="0"/>
                      <a:pt x="17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130" name="Google Shape;746;p39"/>
              <p:cNvSpPr/>
              <p:nvPr/>
            </p:nvSpPr>
            <p:spPr>
              <a:xfrm>
                <a:off x="1323750" y="1097250"/>
                <a:ext cx="59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261" extrusionOk="0">
                    <a:moveTo>
                      <a:pt x="621" y="0"/>
                    </a:moveTo>
                    <a:cubicBezTo>
                      <a:pt x="476" y="0"/>
                      <a:pt x="332" y="55"/>
                      <a:pt x="220" y="165"/>
                    </a:cubicBezTo>
                    <a:cubicBezTo>
                      <a:pt x="0" y="388"/>
                      <a:pt x="0" y="743"/>
                      <a:pt x="220" y="966"/>
                    </a:cubicBezTo>
                    <a:lnTo>
                      <a:pt x="1350" y="2095"/>
                    </a:lnTo>
                    <a:cubicBezTo>
                      <a:pt x="1461" y="2205"/>
                      <a:pt x="1605" y="2260"/>
                      <a:pt x="1750" y="2260"/>
                    </a:cubicBezTo>
                    <a:cubicBezTo>
                      <a:pt x="1895" y="2260"/>
                      <a:pt x="2039" y="2205"/>
                      <a:pt x="2151" y="2095"/>
                    </a:cubicBezTo>
                    <a:cubicBezTo>
                      <a:pt x="2370" y="1872"/>
                      <a:pt x="2370" y="1517"/>
                      <a:pt x="2151" y="1294"/>
                    </a:cubicBezTo>
                    <a:lnTo>
                      <a:pt x="1021" y="165"/>
                    </a:lnTo>
                    <a:cubicBezTo>
                      <a:pt x="910" y="55"/>
                      <a:pt x="765" y="0"/>
                      <a:pt x="6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131" name="Google Shape;747;p39"/>
              <p:cNvSpPr/>
              <p:nvPr/>
            </p:nvSpPr>
            <p:spPr>
              <a:xfrm>
                <a:off x="899850" y="871450"/>
                <a:ext cx="396150" cy="423400"/>
              </a:xfrm>
              <a:custGeom>
                <a:avLst/>
                <a:gdLst/>
                <a:ahLst/>
                <a:cxnLst/>
                <a:rect l="l" t="t" r="r" b="b"/>
                <a:pathLst>
                  <a:path w="15846" h="16936" extrusionOk="0">
                    <a:moveTo>
                      <a:pt x="6812" y="4518"/>
                    </a:moveTo>
                    <a:lnTo>
                      <a:pt x="6812" y="10164"/>
                    </a:lnTo>
                    <a:lnTo>
                      <a:pt x="5682" y="10164"/>
                    </a:lnTo>
                    <a:lnTo>
                      <a:pt x="5682" y="4518"/>
                    </a:lnTo>
                    <a:close/>
                    <a:moveTo>
                      <a:pt x="14153" y="1130"/>
                    </a:moveTo>
                    <a:cubicBezTo>
                      <a:pt x="14463" y="1130"/>
                      <a:pt x="14716" y="1380"/>
                      <a:pt x="14716" y="1693"/>
                    </a:cubicBezTo>
                    <a:lnTo>
                      <a:pt x="14716" y="12985"/>
                    </a:lnTo>
                    <a:cubicBezTo>
                      <a:pt x="14716" y="13298"/>
                      <a:pt x="14463" y="13551"/>
                      <a:pt x="14153" y="13551"/>
                    </a:cubicBezTo>
                    <a:lnTo>
                      <a:pt x="13587" y="13551"/>
                    </a:lnTo>
                    <a:lnTo>
                      <a:pt x="13587" y="1130"/>
                    </a:lnTo>
                    <a:close/>
                    <a:moveTo>
                      <a:pt x="13018" y="1"/>
                    </a:moveTo>
                    <a:cubicBezTo>
                      <a:pt x="13012" y="1"/>
                      <a:pt x="13006" y="4"/>
                      <a:pt x="13000" y="4"/>
                    </a:cubicBezTo>
                    <a:cubicBezTo>
                      <a:pt x="12992" y="4"/>
                      <a:pt x="12985" y="4"/>
                      <a:pt x="12978" y="4"/>
                    </a:cubicBezTo>
                    <a:cubicBezTo>
                      <a:pt x="12972" y="4"/>
                      <a:pt x="12967" y="4"/>
                      <a:pt x="12961" y="4"/>
                    </a:cubicBezTo>
                    <a:cubicBezTo>
                      <a:pt x="12797" y="4"/>
                      <a:pt x="12768" y="58"/>
                      <a:pt x="7221" y="3385"/>
                    </a:cubicBezTo>
                    <a:lnTo>
                      <a:pt x="3990" y="3385"/>
                    </a:lnTo>
                    <a:cubicBezTo>
                      <a:pt x="1810" y="3388"/>
                      <a:pt x="0" y="5159"/>
                      <a:pt x="0" y="7339"/>
                    </a:cubicBezTo>
                    <a:cubicBezTo>
                      <a:pt x="0" y="9323"/>
                      <a:pt x="1515" y="10959"/>
                      <a:pt x="3424" y="11236"/>
                    </a:cubicBezTo>
                    <a:lnTo>
                      <a:pt x="3424" y="15244"/>
                    </a:lnTo>
                    <a:cubicBezTo>
                      <a:pt x="3424" y="16180"/>
                      <a:pt x="4183" y="16936"/>
                      <a:pt x="5119" y="16936"/>
                    </a:cubicBezTo>
                    <a:cubicBezTo>
                      <a:pt x="6053" y="16936"/>
                      <a:pt x="6812" y="16180"/>
                      <a:pt x="6812" y="15244"/>
                    </a:cubicBezTo>
                    <a:lnTo>
                      <a:pt x="6812" y="11293"/>
                    </a:lnTo>
                    <a:lnTo>
                      <a:pt x="7221" y="11293"/>
                    </a:lnTo>
                    <a:cubicBezTo>
                      <a:pt x="12690" y="14573"/>
                      <a:pt x="12811" y="14681"/>
                      <a:pt x="12984" y="14681"/>
                    </a:cubicBezTo>
                    <a:cubicBezTo>
                      <a:pt x="12997" y="14681"/>
                      <a:pt x="13009" y="14681"/>
                      <a:pt x="13024" y="14681"/>
                    </a:cubicBezTo>
                    <a:lnTo>
                      <a:pt x="14153" y="14681"/>
                    </a:lnTo>
                    <a:cubicBezTo>
                      <a:pt x="15087" y="14678"/>
                      <a:pt x="15845" y="13922"/>
                      <a:pt x="15845" y="12985"/>
                    </a:cubicBezTo>
                    <a:lnTo>
                      <a:pt x="15845" y="1693"/>
                    </a:lnTo>
                    <a:cubicBezTo>
                      <a:pt x="15845" y="756"/>
                      <a:pt x="15087" y="1"/>
                      <a:pt x="14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117" name="Google Shape;9148;p78"/>
            <p:cNvGrpSpPr/>
            <p:nvPr/>
          </p:nvGrpSpPr>
          <p:grpSpPr>
            <a:xfrm>
              <a:off x="1332201" y="2040047"/>
              <a:ext cx="442373" cy="420775"/>
              <a:chOff x="-6690625" y="3631325"/>
              <a:chExt cx="307225" cy="292225"/>
            </a:xfrm>
            <a:solidFill>
              <a:srgbClr val="E7E3DA"/>
            </a:solidFill>
          </p:grpSpPr>
          <p:sp>
            <p:nvSpPr>
              <p:cNvPr id="123" name="Google Shape;9149;p78"/>
              <p:cNvSpPr/>
              <p:nvPr/>
            </p:nvSpPr>
            <p:spPr>
              <a:xfrm>
                <a:off x="-6690625" y="3631325"/>
                <a:ext cx="222925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1689" extrusionOk="0">
                    <a:moveTo>
                      <a:pt x="5861" y="2773"/>
                    </a:moveTo>
                    <a:cubicBezTo>
                      <a:pt x="6270" y="2773"/>
                      <a:pt x="6333" y="3435"/>
                      <a:pt x="5861" y="3435"/>
                    </a:cubicBezTo>
                    <a:lnTo>
                      <a:pt x="3813" y="3435"/>
                    </a:lnTo>
                    <a:cubicBezTo>
                      <a:pt x="3372" y="3435"/>
                      <a:pt x="3340" y="2773"/>
                      <a:pt x="3813" y="2773"/>
                    </a:cubicBezTo>
                    <a:close/>
                    <a:moveTo>
                      <a:pt x="2742" y="0"/>
                    </a:moveTo>
                    <a:lnTo>
                      <a:pt x="2742" y="2395"/>
                    </a:lnTo>
                    <a:cubicBezTo>
                      <a:pt x="2742" y="2584"/>
                      <a:pt x="2584" y="2741"/>
                      <a:pt x="2395" y="2741"/>
                    </a:cubicBezTo>
                    <a:lnTo>
                      <a:pt x="1" y="2741"/>
                    </a:lnTo>
                    <a:lnTo>
                      <a:pt x="1" y="10649"/>
                    </a:lnTo>
                    <a:cubicBezTo>
                      <a:pt x="1" y="11216"/>
                      <a:pt x="473" y="11689"/>
                      <a:pt x="1009" y="11689"/>
                    </a:cubicBezTo>
                    <a:lnTo>
                      <a:pt x="7909" y="11689"/>
                    </a:lnTo>
                    <a:cubicBezTo>
                      <a:pt x="8444" y="11689"/>
                      <a:pt x="8917" y="11248"/>
                      <a:pt x="8917" y="10649"/>
                    </a:cubicBezTo>
                    <a:lnTo>
                      <a:pt x="8917" y="7751"/>
                    </a:lnTo>
                    <a:lnTo>
                      <a:pt x="6491" y="10177"/>
                    </a:lnTo>
                    <a:cubicBezTo>
                      <a:pt x="6491" y="10271"/>
                      <a:pt x="6428" y="10303"/>
                      <a:pt x="6365" y="10303"/>
                    </a:cubicBezTo>
                    <a:lnTo>
                      <a:pt x="4317" y="10901"/>
                    </a:lnTo>
                    <a:cubicBezTo>
                      <a:pt x="4198" y="10938"/>
                      <a:pt x="4080" y="10955"/>
                      <a:pt x="3967" y="10955"/>
                    </a:cubicBezTo>
                    <a:cubicBezTo>
                      <a:pt x="3209" y="10955"/>
                      <a:pt x="2625" y="10192"/>
                      <a:pt x="2899" y="9452"/>
                    </a:cubicBezTo>
                    <a:lnTo>
                      <a:pt x="3057" y="8979"/>
                    </a:lnTo>
                    <a:lnTo>
                      <a:pt x="1765" y="8979"/>
                    </a:lnTo>
                    <a:cubicBezTo>
                      <a:pt x="1324" y="8979"/>
                      <a:pt x="1293" y="8255"/>
                      <a:pt x="1765" y="8255"/>
                    </a:cubicBezTo>
                    <a:lnTo>
                      <a:pt x="3277" y="8255"/>
                    </a:lnTo>
                    <a:lnTo>
                      <a:pt x="3529" y="7593"/>
                    </a:lnTo>
                    <a:lnTo>
                      <a:pt x="1797" y="7593"/>
                    </a:lnTo>
                    <a:cubicBezTo>
                      <a:pt x="1356" y="7593"/>
                      <a:pt x="1324" y="6869"/>
                      <a:pt x="1797" y="6869"/>
                    </a:cubicBezTo>
                    <a:lnTo>
                      <a:pt x="4034" y="6869"/>
                    </a:lnTo>
                    <a:lnTo>
                      <a:pt x="4695" y="6207"/>
                    </a:lnTo>
                    <a:lnTo>
                      <a:pt x="1765" y="6207"/>
                    </a:lnTo>
                    <a:cubicBezTo>
                      <a:pt x="1324" y="6207"/>
                      <a:pt x="1293" y="5514"/>
                      <a:pt x="1765" y="5514"/>
                    </a:cubicBezTo>
                    <a:lnTo>
                      <a:pt x="5388" y="5514"/>
                    </a:lnTo>
                    <a:lnTo>
                      <a:pt x="6050" y="4821"/>
                    </a:lnTo>
                    <a:lnTo>
                      <a:pt x="1734" y="4821"/>
                    </a:lnTo>
                    <a:cubicBezTo>
                      <a:pt x="1293" y="4821"/>
                      <a:pt x="1261" y="4128"/>
                      <a:pt x="1734" y="4128"/>
                    </a:cubicBezTo>
                    <a:lnTo>
                      <a:pt x="6711" y="4128"/>
                    </a:lnTo>
                    <a:cubicBezTo>
                      <a:pt x="6963" y="3876"/>
                      <a:pt x="8696" y="2080"/>
                      <a:pt x="8917" y="1891"/>
                    </a:cubicBezTo>
                    <a:lnTo>
                      <a:pt x="8917" y="1009"/>
                    </a:lnTo>
                    <a:cubicBezTo>
                      <a:pt x="8917" y="473"/>
                      <a:pt x="8507" y="0"/>
                      <a:pt x="7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4" name="Google Shape;9150;p78"/>
              <p:cNvSpPr/>
              <p:nvPr/>
            </p:nvSpPr>
            <p:spPr>
              <a:xfrm>
                <a:off x="-6604350" y="3832175"/>
                <a:ext cx="5867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262" extrusionOk="0">
                    <a:moveTo>
                      <a:pt x="614" y="0"/>
                    </a:moveTo>
                    <a:lnTo>
                      <a:pt x="110" y="1607"/>
                    </a:lnTo>
                    <a:cubicBezTo>
                      <a:pt x="1" y="1934"/>
                      <a:pt x="222" y="2262"/>
                      <a:pt x="550" y="2262"/>
                    </a:cubicBezTo>
                    <a:cubicBezTo>
                      <a:pt x="600" y="2262"/>
                      <a:pt x="654" y="2254"/>
                      <a:pt x="709" y="2237"/>
                    </a:cubicBezTo>
                    <a:lnTo>
                      <a:pt x="2347" y="1701"/>
                    </a:lnTo>
                    <a:lnTo>
                      <a:pt x="6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5" name="Google Shape;9151;p78"/>
              <p:cNvSpPr/>
              <p:nvPr/>
            </p:nvSpPr>
            <p:spPr>
              <a:xfrm>
                <a:off x="-6470875" y="3684775"/>
                <a:ext cx="8747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2872" extrusionOk="0">
                    <a:moveTo>
                      <a:pt x="1479" y="1"/>
                    </a:moveTo>
                    <a:cubicBezTo>
                      <a:pt x="1176" y="1"/>
                      <a:pt x="868" y="114"/>
                      <a:pt x="599" y="383"/>
                    </a:cubicBezTo>
                    <a:lnTo>
                      <a:pt x="1" y="950"/>
                    </a:lnTo>
                    <a:lnTo>
                      <a:pt x="1954" y="2872"/>
                    </a:lnTo>
                    <a:lnTo>
                      <a:pt x="2521" y="2305"/>
                    </a:lnTo>
                    <a:cubicBezTo>
                      <a:pt x="3498" y="1352"/>
                      <a:pt x="2524" y="1"/>
                      <a:pt x="14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6" name="Google Shape;9152;p78"/>
              <p:cNvSpPr/>
              <p:nvPr/>
            </p:nvSpPr>
            <p:spPr>
              <a:xfrm>
                <a:off x="-6578775" y="3721900"/>
                <a:ext cx="1433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735" extrusionOk="0">
                    <a:moveTo>
                      <a:pt x="3813" y="1"/>
                    </a:moveTo>
                    <a:lnTo>
                      <a:pt x="1" y="3813"/>
                    </a:lnTo>
                    <a:lnTo>
                      <a:pt x="1922" y="5734"/>
                    </a:lnTo>
                    <a:lnTo>
                      <a:pt x="4474" y="3183"/>
                    </a:lnTo>
                    <a:lnTo>
                      <a:pt x="5734" y="1922"/>
                    </a:lnTo>
                    <a:lnTo>
                      <a:pt x="381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7" name="Google Shape;9153;p78"/>
              <p:cNvSpPr/>
              <p:nvPr/>
            </p:nvSpPr>
            <p:spPr>
              <a:xfrm>
                <a:off x="-6685100" y="3636850"/>
                <a:ext cx="4727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9" extrusionOk="0">
                    <a:moveTo>
                      <a:pt x="1891" y="0"/>
                    </a:moveTo>
                    <a:lnTo>
                      <a:pt x="0" y="1859"/>
                    </a:lnTo>
                    <a:lnTo>
                      <a:pt x="1891" y="1859"/>
                    </a:lnTo>
                    <a:lnTo>
                      <a:pt x="18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18" name="Google Shape;743;p39"/>
            <p:cNvGrpSpPr/>
            <p:nvPr/>
          </p:nvGrpSpPr>
          <p:grpSpPr>
            <a:xfrm>
              <a:off x="7466598" y="2097660"/>
              <a:ext cx="340204" cy="298116"/>
              <a:chOff x="899850" y="871450"/>
              <a:chExt cx="483175" cy="423400"/>
            </a:xfrm>
          </p:grpSpPr>
          <p:sp>
            <p:nvSpPr>
              <p:cNvPr id="119" name="Google Shape;744;p39"/>
              <p:cNvSpPr/>
              <p:nvPr/>
            </p:nvSpPr>
            <p:spPr>
              <a:xfrm>
                <a:off x="1325175" y="1040825"/>
                <a:ext cx="5642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31" extrusionOk="0">
                    <a:moveTo>
                      <a:pt x="564" y="1"/>
                    </a:moveTo>
                    <a:cubicBezTo>
                      <a:pt x="251" y="1"/>
                      <a:pt x="1" y="251"/>
                      <a:pt x="1" y="564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4"/>
                    </a:cubicBezTo>
                    <a:cubicBezTo>
                      <a:pt x="2256" y="251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120" name="Google Shape;745;p39"/>
              <p:cNvSpPr/>
              <p:nvPr/>
            </p:nvSpPr>
            <p:spPr>
              <a:xfrm>
                <a:off x="1323750" y="956100"/>
                <a:ext cx="59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261" extrusionOk="0">
                    <a:moveTo>
                      <a:pt x="1750" y="0"/>
                    </a:moveTo>
                    <a:cubicBezTo>
                      <a:pt x="1605" y="0"/>
                      <a:pt x="1461" y="55"/>
                      <a:pt x="1350" y="165"/>
                    </a:cubicBezTo>
                    <a:lnTo>
                      <a:pt x="220" y="1294"/>
                    </a:lnTo>
                    <a:cubicBezTo>
                      <a:pt x="0" y="1517"/>
                      <a:pt x="0" y="1872"/>
                      <a:pt x="220" y="2095"/>
                    </a:cubicBezTo>
                    <a:cubicBezTo>
                      <a:pt x="332" y="2205"/>
                      <a:pt x="476" y="2260"/>
                      <a:pt x="621" y="2260"/>
                    </a:cubicBezTo>
                    <a:cubicBezTo>
                      <a:pt x="765" y="2260"/>
                      <a:pt x="910" y="2205"/>
                      <a:pt x="1021" y="2095"/>
                    </a:cubicBezTo>
                    <a:lnTo>
                      <a:pt x="2151" y="966"/>
                    </a:lnTo>
                    <a:cubicBezTo>
                      <a:pt x="2370" y="743"/>
                      <a:pt x="2370" y="388"/>
                      <a:pt x="2151" y="165"/>
                    </a:cubicBezTo>
                    <a:cubicBezTo>
                      <a:pt x="2039" y="55"/>
                      <a:pt x="1895" y="0"/>
                      <a:pt x="17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121" name="Google Shape;746;p39"/>
              <p:cNvSpPr/>
              <p:nvPr/>
            </p:nvSpPr>
            <p:spPr>
              <a:xfrm>
                <a:off x="1323750" y="1097250"/>
                <a:ext cx="59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261" extrusionOk="0">
                    <a:moveTo>
                      <a:pt x="621" y="0"/>
                    </a:moveTo>
                    <a:cubicBezTo>
                      <a:pt x="476" y="0"/>
                      <a:pt x="332" y="55"/>
                      <a:pt x="220" y="165"/>
                    </a:cubicBezTo>
                    <a:cubicBezTo>
                      <a:pt x="0" y="388"/>
                      <a:pt x="0" y="743"/>
                      <a:pt x="220" y="966"/>
                    </a:cubicBezTo>
                    <a:lnTo>
                      <a:pt x="1350" y="2095"/>
                    </a:lnTo>
                    <a:cubicBezTo>
                      <a:pt x="1461" y="2205"/>
                      <a:pt x="1605" y="2260"/>
                      <a:pt x="1750" y="2260"/>
                    </a:cubicBezTo>
                    <a:cubicBezTo>
                      <a:pt x="1895" y="2260"/>
                      <a:pt x="2039" y="2205"/>
                      <a:pt x="2151" y="2095"/>
                    </a:cubicBezTo>
                    <a:cubicBezTo>
                      <a:pt x="2370" y="1872"/>
                      <a:pt x="2370" y="1517"/>
                      <a:pt x="2151" y="1294"/>
                    </a:cubicBezTo>
                    <a:lnTo>
                      <a:pt x="1021" y="165"/>
                    </a:lnTo>
                    <a:cubicBezTo>
                      <a:pt x="910" y="55"/>
                      <a:pt x="765" y="0"/>
                      <a:pt x="6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122" name="Google Shape;747;p39"/>
              <p:cNvSpPr/>
              <p:nvPr/>
            </p:nvSpPr>
            <p:spPr>
              <a:xfrm>
                <a:off x="899850" y="871450"/>
                <a:ext cx="396150" cy="423400"/>
              </a:xfrm>
              <a:custGeom>
                <a:avLst/>
                <a:gdLst/>
                <a:ahLst/>
                <a:cxnLst/>
                <a:rect l="l" t="t" r="r" b="b"/>
                <a:pathLst>
                  <a:path w="15846" h="16936" extrusionOk="0">
                    <a:moveTo>
                      <a:pt x="6812" y="4518"/>
                    </a:moveTo>
                    <a:lnTo>
                      <a:pt x="6812" y="10164"/>
                    </a:lnTo>
                    <a:lnTo>
                      <a:pt x="5682" y="10164"/>
                    </a:lnTo>
                    <a:lnTo>
                      <a:pt x="5682" y="4518"/>
                    </a:lnTo>
                    <a:close/>
                    <a:moveTo>
                      <a:pt x="14153" y="1130"/>
                    </a:moveTo>
                    <a:cubicBezTo>
                      <a:pt x="14463" y="1130"/>
                      <a:pt x="14716" y="1380"/>
                      <a:pt x="14716" y="1693"/>
                    </a:cubicBezTo>
                    <a:lnTo>
                      <a:pt x="14716" y="12985"/>
                    </a:lnTo>
                    <a:cubicBezTo>
                      <a:pt x="14716" y="13298"/>
                      <a:pt x="14463" y="13551"/>
                      <a:pt x="14153" y="13551"/>
                    </a:cubicBezTo>
                    <a:lnTo>
                      <a:pt x="13587" y="13551"/>
                    </a:lnTo>
                    <a:lnTo>
                      <a:pt x="13587" y="1130"/>
                    </a:lnTo>
                    <a:close/>
                    <a:moveTo>
                      <a:pt x="13018" y="1"/>
                    </a:moveTo>
                    <a:cubicBezTo>
                      <a:pt x="13012" y="1"/>
                      <a:pt x="13006" y="4"/>
                      <a:pt x="13000" y="4"/>
                    </a:cubicBezTo>
                    <a:cubicBezTo>
                      <a:pt x="12992" y="4"/>
                      <a:pt x="12985" y="4"/>
                      <a:pt x="12978" y="4"/>
                    </a:cubicBezTo>
                    <a:cubicBezTo>
                      <a:pt x="12972" y="4"/>
                      <a:pt x="12967" y="4"/>
                      <a:pt x="12961" y="4"/>
                    </a:cubicBezTo>
                    <a:cubicBezTo>
                      <a:pt x="12797" y="4"/>
                      <a:pt x="12768" y="58"/>
                      <a:pt x="7221" y="3385"/>
                    </a:cubicBezTo>
                    <a:lnTo>
                      <a:pt x="3990" y="3385"/>
                    </a:lnTo>
                    <a:cubicBezTo>
                      <a:pt x="1810" y="3388"/>
                      <a:pt x="0" y="5159"/>
                      <a:pt x="0" y="7339"/>
                    </a:cubicBezTo>
                    <a:cubicBezTo>
                      <a:pt x="0" y="9323"/>
                      <a:pt x="1515" y="10959"/>
                      <a:pt x="3424" y="11236"/>
                    </a:cubicBezTo>
                    <a:lnTo>
                      <a:pt x="3424" y="15244"/>
                    </a:lnTo>
                    <a:cubicBezTo>
                      <a:pt x="3424" y="16180"/>
                      <a:pt x="4183" y="16936"/>
                      <a:pt x="5119" y="16936"/>
                    </a:cubicBezTo>
                    <a:cubicBezTo>
                      <a:pt x="6053" y="16936"/>
                      <a:pt x="6812" y="16180"/>
                      <a:pt x="6812" y="15244"/>
                    </a:cubicBezTo>
                    <a:lnTo>
                      <a:pt x="6812" y="11293"/>
                    </a:lnTo>
                    <a:lnTo>
                      <a:pt x="7221" y="11293"/>
                    </a:lnTo>
                    <a:cubicBezTo>
                      <a:pt x="12690" y="14573"/>
                      <a:pt x="12811" y="14681"/>
                      <a:pt x="12984" y="14681"/>
                    </a:cubicBezTo>
                    <a:cubicBezTo>
                      <a:pt x="12997" y="14681"/>
                      <a:pt x="13009" y="14681"/>
                      <a:pt x="13024" y="14681"/>
                    </a:cubicBezTo>
                    <a:lnTo>
                      <a:pt x="14153" y="14681"/>
                    </a:lnTo>
                    <a:cubicBezTo>
                      <a:pt x="15087" y="14678"/>
                      <a:pt x="15845" y="13922"/>
                      <a:pt x="15845" y="12985"/>
                    </a:cubicBezTo>
                    <a:lnTo>
                      <a:pt x="15845" y="1693"/>
                    </a:lnTo>
                    <a:cubicBezTo>
                      <a:pt x="15845" y="756"/>
                      <a:pt x="15087" y="1"/>
                      <a:pt x="14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34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3.61111E-6 -0.3120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3395 L -1.07622 0.04105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94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5959063" y="1672506"/>
            <a:ext cx="2565900" cy="3259217"/>
            <a:chOff x="5959063" y="1672506"/>
            <a:chExt cx="2565900" cy="3259217"/>
          </a:xfrm>
        </p:grpSpPr>
        <p:grpSp>
          <p:nvGrpSpPr>
            <p:cNvPr id="783" name="Google Shape;783;p40"/>
            <p:cNvGrpSpPr/>
            <p:nvPr/>
          </p:nvGrpSpPr>
          <p:grpSpPr>
            <a:xfrm>
              <a:off x="5959063" y="1672506"/>
              <a:ext cx="2565900" cy="3259217"/>
              <a:chOff x="6087600" y="1624881"/>
              <a:chExt cx="2565900" cy="3259217"/>
            </a:xfrm>
          </p:grpSpPr>
          <p:sp>
            <p:nvSpPr>
              <p:cNvPr id="784" name="Google Shape;784;p40"/>
              <p:cNvSpPr/>
              <p:nvPr/>
            </p:nvSpPr>
            <p:spPr>
              <a:xfrm>
                <a:off x="6087600" y="1624881"/>
                <a:ext cx="2565867" cy="1539942"/>
              </a:xfrm>
              <a:custGeom>
                <a:avLst/>
                <a:gdLst/>
                <a:ahLst/>
                <a:cxnLst/>
                <a:rect l="l" t="t" r="r" b="b"/>
                <a:pathLst>
                  <a:path w="40134" h="24087" extrusionOk="0">
                    <a:moveTo>
                      <a:pt x="1" y="1"/>
                    </a:moveTo>
                    <a:lnTo>
                      <a:pt x="1" y="23802"/>
                    </a:lnTo>
                    <a:lnTo>
                      <a:pt x="271" y="23966"/>
                    </a:lnTo>
                    <a:lnTo>
                      <a:pt x="691" y="23726"/>
                    </a:lnTo>
                    <a:lnTo>
                      <a:pt x="1125" y="23532"/>
                    </a:lnTo>
                    <a:lnTo>
                      <a:pt x="1575" y="23622"/>
                    </a:lnTo>
                    <a:lnTo>
                      <a:pt x="2071" y="24086"/>
                    </a:lnTo>
                    <a:lnTo>
                      <a:pt x="2460" y="23486"/>
                    </a:lnTo>
                    <a:lnTo>
                      <a:pt x="2955" y="24012"/>
                    </a:lnTo>
                    <a:lnTo>
                      <a:pt x="3375" y="23742"/>
                    </a:lnTo>
                    <a:lnTo>
                      <a:pt x="3795" y="23442"/>
                    </a:lnTo>
                    <a:lnTo>
                      <a:pt x="4215" y="23246"/>
                    </a:lnTo>
                    <a:lnTo>
                      <a:pt x="4680" y="23366"/>
                    </a:lnTo>
                    <a:lnTo>
                      <a:pt x="5114" y="23232"/>
                    </a:lnTo>
                    <a:lnTo>
                      <a:pt x="5594" y="23666"/>
                    </a:lnTo>
                    <a:lnTo>
                      <a:pt x="6030" y="23532"/>
                    </a:lnTo>
                    <a:lnTo>
                      <a:pt x="6494" y="23606"/>
                    </a:lnTo>
                    <a:lnTo>
                      <a:pt x="6884" y="23172"/>
                    </a:lnTo>
                    <a:lnTo>
                      <a:pt x="7364" y="23472"/>
                    </a:lnTo>
                    <a:lnTo>
                      <a:pt x="7739" y="22752"/>
                    </a:lnTo>
                    <a:lnTo>
                      <a:pt x="8234" y="23186"/>
                    </a:lnTo>
                    <a:lnTo>
                      <a:pt x="8684" y="23202"/>
                    </a:lnTo>
                    <a:lnTo>
                      <a:pt x="9104" y="23052"/>
                    </a:lnTo>
                    <a:lnTo>
                      <a:pt x="9539" y="22872"/>
                    </a:lnTo>
                    <a:lnTo>
                      <a:pt x="10019" y="23202"/>
                    </a:lnTo>
                    <a:lnTo>
                      <a:pt x="10453" y="23126"/>
                    </a:lnTo>
                    <a:lnTo>
                      <a:pt x="10843" y="22602"/>
                    </a:lnTo>
                    <a:lnTo>
                      <a:pt x="11293" y="22632"/>
                    </a:lnTo>
                    <a:lnTo>
                      <a:pt x="11759" y="22782"/>
                    </a:lnTo>
                    <a:lnTo>
                      <a:pt x="12179" y="22436"/>
                    </a:lnTo>
                    <a:lnTo>
                      <a:pt x="12628" y="22512"/>
                    </a:lnTo>
                    <a:lnTo>
                      <a:pt x="13093" y="22706"/>
                    </a:lnTo>
                    <a:lnTo>
                      <a:pt x="13528" y="22662"/>
                    </a:lnTo>
                    <a:lnTo>
                      <a:pt x="13963" y="22422"/>
                    </a:lnTo>
                    <a:lnTo>
                      <a:pt x="14413" y="22572"/>
                    </a:lnTo>
                    <a:lnTo>
                      <a:pt x="14848" y="22362"/>
                    </a:lnTo>
                    <a:lnTo>
                      <a:pt x="15298" y="22436"/>
                    </a:lnTo>
                    <a:lnTo>
                      <a:pt x="15718" y="22212"/>
                    </a:lnTo>
                    <a:lnTo>
                      <a:pt x="16168" y="22242"/>
                    </a:lnTo>
                    <a:lnTo>
                      <a:pt x="16588" y="21896"/>
                    </a:lnTo>
                    <a:lnTo>
                      <a:pt x="17068" y="22226"/>
                    </a:lnTo>
                    <a:lnTo>
                      <a:pt x="17458" y="21732"/>
                    </a:lnTo>
                    <a:lnTo>
                      <a:pt x="17937" y="22046"/>
                    </a:lnTo>
                    <a:lnTo>
                      <a:pt x="18402" y="22212"/>
                    </a:lnTo>
                    <a:lnTo>
                      <a:pt x="18807" y="21807"/>
                    </a:lnTo>
                    <a:lnTo>
                      <a:pt x="19272" y="22016"/>
                    </a:lnTo>
                    <a:lnTo>
                      <a:pt x="19721" y="22046"/>
                    </a:lnTo>
                    <a:lnTo>
                      <a:pt x="20111" y="21507"/>
                    </a:lnTo>
                    <a:lnTo>
                      <a:pt x="20591" y="21852"/>
                    </a:lnTo>
                    <a:lnTo>
                      <a:pt x="21027" y="21762"/>
                    </a:lnTo>
                    <a:lnTo>
                      <a:pt x="21431" y="21282"/>
                    </a:lnTo>
                    <a:lnTo>
                      <a:pt x="21881" y="21417"/>
                    </a:lnTo>
                    <a:lnTo>
                      <a:pt x="22331" y="21447"/>
                    </a:lnTo>
                    <a:lnTo>
                      <a:pt x="22796" y="21537"/>
                    </a:lnTo>
                    <a:lnTo>
                      <a:pt x="23261" y="21807"/>
                    </a:lnTo>
                    <a:lnTo>
                      <a:pt x="23681" y="21537"/>
                    </a:lnTo>
                    <a:lnTo>
                      <a:pt x="24116" y="21447"/>
                    </a:lnTo>
                    <a:lnTo>
                      <a:pt x="24596" y="21762"/>
                    </a:lnTo>
                    <a:lnTo>
                      <a:pt x="24970" y="21102"/>
                    </a:lnTo>
                    <a:lnTo>
                      <a:pt x="25390" y="20862"/>
                    </a:lnTo>
                    <a:lnTo>
                      <a:pt x="25856" y="20997"/>
                    </a:lnTo>
                    <a:lnTo>
                      <a:pt x="26290" y="20892"/>
                    </a:lnTo>
                    <a:lnTo>
                      <a:pt x="26800" y="21432"/>
                    </a:lnTo>
                    <a:lnTo>
                      <a:pt x="27236" y="21387"/>
                    </a:lnTo>
                    <a:lnTo>
                      <a:pt x="27670" y="21282"/>
                    </a:lnTo>
                    <a:lnTo>
                      <a:pt x="28105" y="21162"/>
                    </a:lnTo>
                    <a:lnTo>
                      <a:pt x="28540" y="21102"/>
                    </a:lnTo>
                    <a:lnTo>
                      <a:pt x="28945" y="20712"/>
                    </a:lnTo>
                    <a:lnTo>
                      <a:pt x="29410" y="20922"/>
                    </a:lnTo>
                    <a:lnTo>
                      <a:pt x="29875" y="21117"/>
                    </a:lnTo>
                    <a:lnTo>
                      <a:pt x="30279" y="20712"/>
                    </a:lnTo>
                    <a:lnTo>
                      <a:pt x="30759" y="21027"/>
                    </a:lnTo>
                    <a:lnTo>
                      <a:pt x="31195" y="20832"/>
                    </a:lnTo>
                    <a:lnTo>
                      <a:pt x="31645" y="20937"/>
                    </a:lnTo>
                    <a:lnTo>
                      <a:pt x="32049" y="20517"/>
                    </a:lnTo>
                    <a:lnTo>
                      <a:pt x="32529" y="20802"/>
                    </a:lnTo>
                    <a:lnTo>
                      <a:pt x="32905" y="20127"/>
                    </a:lnTo>
                    <a:lnTo>
                      <a:pt x="33384" y="20487"/>
                    </a:lnTo>
                    <a:lnTo>
                      <a:pt x="33804" y="20247"/>
                    </a:lnTo>
                    <a:lnTo>
                      <a:pt x="34239" y="20067"/>
                    </a:lnTo>
                    <a:lnTo>
                      <a:pt x="34689" y="20187"/>
                    </a:lnTo>
                    <a:lnTo>
                      <a:pt x="35154" y="20397"/>
                    </a:lnTo>
                    <a:lnTo>
                      <a:pt x="35558" y="19947"/>
                    </a:lnTo>
                    <a:lnTo>
                      <a:pt x="36008" y="20022"/>
                    </a:lnTo>
                    <a:lnTo>
                      <a:pt x="36488" y="20307"/>
                    </a:lnTo>
                    <a:lnTo>
                      <a:pt x="36924" y="20202"/>
                    </a:lnTo>
                    <a:lnTo>
                      <a:pt x="37344" y="19917"/>
                    </a:lnTo>
                    <a:lnTo>
                      <a:pt x="37778" y="19872"/>
                    </a:lnTo>
                    <a:lnTo>
                      <a:pt x="38228" y="19947"/>
                    </a:lnTo>
                    <a:lnTo>
                      <a:pt x="38648" y="19543"/>
                    </a:lnTo>
                    <a:lnTo>
                      <a:pt x="39128" y="19932"/>
                    </a:lnTo>
                    <a:lnTo>
                      <a:pt x="39533" y="19573"/>
                    </a:lnTo>
                    <a:lnTo>
                      <a:pt x="39998" y="19723"/>
                    </a:lnTo>
                    <a:lnTo>
                      <a:pt x="40133" y="19827"/>
                    </a:lnTo>
                    <a:lnTo>
                      <a:pt x="40133" y="1"/>
                    </a:lnTo>
                    <a:lnTo>
                      <a:pt x="38183" y="1"/>
                    </a:lnTo>
                    <a:lnTo>
                      <a:pt x="37988" y="1246"/>
                    </a:lnTo>
                    <a:cubicBezTo>
                      <a:pt x="38258" y="1350"/>
                      <a:pt x="38453" y="1606"/>
                      <a:pt x="38453" y="1906"/>
                    </a:cubicBezTo>
                    <a:cubicBezTo>
                      <a:pt x="38453" y="2280"/>
                      <a:pt x="38138" y="2596"/>
                      <a:pt x="37748" y="2596"/>
                    </a:cubicBezTo>
                    <a:cubicBezTo>
                      <a:pt x="37358" y="2596"/>
                      <a:pt x="37058" y="2280"/>
                      <a:pt x="37058" y="1906"/>
                    </a:cubicBezTo>
                    <a:cubicBezTo>
                      <a:pt x="37058" y="1636"/>
                      <a:pt x="37208" y="1396"/>
                      <a:pt x="37448" y="1276"/>
                    </a:cubicBezTo>
                    <a:lnTo>
                      <a:pt x="37448" y="1"/>
                    </a:lnTo>
                    <a:lnTo>
                      <a:pt x="34254" y="1"/>
                    </a:lnTo>
                    <a:lnTo>
                      <a:pt x="34059" y="1246"/>
                    </a:lnTo>
                    <a:cubicBezTo>
                      <a:pt x="34329" y="1350"/>
                      <a:pt x="34524" y="1606"/>
                      <a:pt x="34524" y="1906"/>
                    </a:cubicBezTo>
                    <a:cubicBezTo>
                      <a:pt x="34524" y="2280"/>
                      <a:pt x="34209" y="2596"/>
                      <a:pt x="33819" y="2596"/>
                    </a:cubicBezTo>
                    <a:cubicBezTo>
                      <a:pt x="33429" y="2596"/>
                      <a:pt x="33129" y="2280"/>
                      <a:pt x="33129" y="1906"/>
                    </a:cubicBezTo>
                    <a:cubicBezTo>
                      <a:pt x="33129" y="1636"/>
                      <a:pt x="33279" y="1396"/>
                      <a:pt x="33519" y="1276"/>
                    </a:cubicBezTo>
                    <a:lnTo>
                      <a:pt x="33519" y="1"/>
                    </a:lnTo>
                    <a:lnTo>
                      <a:pt x="30325" y="1"/>
                    </a:lnTo>
                    <a:lnTo>
                      <a:pt x="30129" y="1246"/>
                    </a:lnTo>
                    <a:cubicBezTo>
                      <a:pt x="30399" y="1350"/>
                      <a:pt x="30595" y="1606"/>
                      <a:pt x="30595" y="1906"/>
                    </a:cubicBezTo>
                    <a:cubicBezTo>
                      <a:pt x="30595" y="2280"/>
                      <a:pt x="30279" y="2596"/>
                      <a:pt x="29890" y="2596"/>
                    </a:cubicBezTo>
                    <a:cubicBezTo>
                      <a:pt x="29515" y="2596"/>
                      <a:pt x="29200" y="2280"/>
                      <a:pt x="29200" y="1906"/>
                    </a:cubicBezTo>
                    <a:cubicBezTo>
                      <a:pt x="29200" y="1636"/>
                      <a:pt x="29350" y="1396"/>
                      <a:pt x="29590" y="1276"/>
                    </a:cubicBezTo>
                    <a:lnTo>
                      <a:pt x="29590" y="1"/>
                    </a:lnTo>
                    <a:lnTo>
                      <a:pt x="26396" y="1"/>
                    </a:lnTo>
                    <a:lnTo>
                      <a:pt x="26200" y="1246"/>
                    </a:lnTo>
                    <a:cubicBezTo>
                      <a:pt x="26470" y="1350"/>
                      <a:pt x="26666" y="1606"/>
                      <a:pt x="26666" y="1906"/>
                    </a:cubicBezTo>
                    <a:cubicBezTo>
                      <a:pt x="26666" y="2280"/>
                      <a:pt x="26350" y="2596"/>
                      <a:pt x="25960" y="2596"/>
                    </a:cubicBezTo>
                    <a:cubicBezTo>
                      <a:pt x="25586" y="2596"/>
                      <a:pt x="25270" y="2280"/>
                      <a:pt x="25270" y="1906"/>
                    </a:cubicBezTo>
                    <a:cubicBezTo>
                      <a:pt x="25270" y="1636"/>
                      <a:pt x="25420" y="1396"/>
                      <a:pt x="25660" y="1276"/>
                    </a:cubicBezTo>
                    <a:lnTo>
                      <a:pt x="25660" y="1"/>
                    </a:lnTo>
                    <a:lnTo>
                      <a:pt x="22467" y="1"/>
                    </a:lnTo>
                    <a:lnTo>
                      <a:pt x="22271" y="1246"/>
                    </a:lnTo>
                    <a:cubicBezTo>
                      <a:pt x="22541" y="1350"/>
                      <a:pt x="22737" y="1606"/>
                      <a:pt x="22737" y="1906"/>
                    </a:cubicBezTo>
                    <a:cubicBezTo>
                      <a:pt x="22737" y="2280"/>
                      <a:pt x="22421" y="2596"/>
                      <a:pt x="22031" y="2596"/>
                    </a:cubicBezTo>
                    <a:cubicBezTo>
                      <a:pt x="21657" y="2596"/>
                      <a:pt x="21341" y="2280"/>
                      <a:pt x="21341" y="1906"/>
                    </a:cubicBezTo>
                    <a:cubicBezTo>
                      <a:pt x="21341" y="1636"/>
                      <a:pt x="21491" y="1396"/>
                      <a:pt x="21731" y="1276"/>
                    </a:cubicBezTo>
                    <a:lnTo>
                      <a:pt x="21731" y="1"/>
                    </a:lnTo>
                    <a:lnTo>
                      <a:pt x="18537" y="1"/>
                    </a:lnTo>
                    <a:lnTo>
                      <a:pt x="18342" y="1246"/>
                    </a:lnTo>
                    <a:cubicBezTo>
                      <a:pt x="18612" y="1350"/>
                      <a:pt x="18807" y="1606"/>
                      <a:pt x="18807" y="1906"/>
                    </a:cubicBezTo>
                    <a:cubicBezTo>
                      <a:pt x="18807" y="2280"/>
                      <a:pt x="18492" y="2596"/>
                      <a:pt x="18102" y="2596"/>
                    </a:cubicBezTo>
                    <a:cubicBezTo>
                      <a:pt x="17727" y="2596"/>
                      <a:pt x="17412" y="2280"/>
                      <a:pt x="17412" y="1906"/>
                    </a:cubicBezTo>
                    <a:cubicBezTo>
                      <a:pt x="17412" y="1636"/>
                      <a:pt x="17562" y="1396"/>
                      <a:pt x="17802" y="1276"/>
                    </a:cubicBezTo>
                    <a:lnTo>
                      <a:pt x="17802" y="1"/>
                    </a:lnTo>
                    <a:lnTo>
                      <a:pt x="14608" y="1"/>
                    </a:lnTo>
                    <a:lnTo>
                      <a:pt x="14413" y="1246"/>
                    </a:lnTo>
                    <a:cubicBezTo>
                      <a:pt x="14682" y="1350"/>
                      <a:pt x="14878" y="1606"/>
                      <a:pt x="14878" y="1906"/>
                    </a:cubicBezTo>
                    <a:cubicBezTo>
                      <a:pt x="14878" y="2280"/>
                      <a:pt x="14562" y="2596"/>
                      <a:pt x="14173" y="2596"/>
                    </a:cubicBezTo>
                    <a:cubicBezTo>
                      <a:pt x="13798" y="2596"/>
                      <a:pt x="13483" y="2280"/>
                      <a:pt x="13483" y="1906"/>
                    </a:cubicBezTo>
                    <a:cubicBezTo>
                      <a:pt x="13483" y="1636"/>
                      <a:pt x="13633" y="1396"/>
                      <a:pt x="13873" y="1276"/>
                    </a:cubicBezTo>
                    <a:lnTo>
                      <a:pt x="13873" y="1"/>
                    </a:lnTo>
                    <a:lnTo>
                      <a:pt x="10679" y="1"/>
                    </a:lnTo>
                    <a:lnTo>
                      <a:pt x="10483" y="1246"/>
                    </a:lnTo>
                    <a:cubicBezTo>
                      <a:pt x="10753" y="1350"/>
                      <a:pt x="10949" y="1606"/>
                      <a:pt x="10949" y="1906"/>
                    </a:cubicBezTo>
                    <a:cubicBezTo>
                      <a:pt x="10949" y="2280"/>
                      <a:pt x="10633" y="2596"/>
                      <a:pt x="10243" y="2596"/>
                    </a:cubicBezTo>
                    <a:cubicBezTo>
                      <a:pt x="9869" y="2596"/>
                      <a:pt x="9553" y="2280"/>
                      <a:pt x="9553" y="1906"/>
                    </a:cubicBezTo>
                    <a:cubicBezTo>
                      <a:pt x="9553" y="1636"/>
                      <a:pt x="9703" y="1396"/>
                      <a:pt x="9943" y="1276"/>
                    </a:cubicBezTo>
                    <a:lnTo>
                      <a:pt x="9943" y="1"/>
                    </a:lnTo>
                    <a:lnTo>
                      <a:pt x="6750" y="1"/>
                    </a:lnTo>
                    <a:lnTo>
                      <a:pt x="6554" y="1246"/>
                    </a:lnTo>
                    <a:cubicBezTo>
                      <a:pt x="6824" y="1350"/>
                      <a:pt x="7020" y="1606"/>
                      <a:pt x="7020" y="1906"/>
                    </a:cubicBezTo>
                    <a:cubicBezTo>
                      <a:pt x="7020" y="2280"/>
                      <a:pt x="6704" y="2596"/>
                      <a:pt x="6314" y="2596"/>
                    </a:cubicBezTo>
                    <a:cubicBezTo>
                      <a:pt x="5940" y="2596"/>
                      <a:pt x="5624" y="2280"/>
                      <a:pt x="5624" y="1906"/>
                    </a:cubicBezTo>
                    <a:cubicBezTo>
                      <a:pt x="5624" y="1636"/>
                      <a:pt x="5774" y="1396"/>
                      <a:pt x="6014" y="1276"/>
                    </a:cubicBezTo>
                    <a:lnTo>
                      <a:pt x="6014" y="1"/>
                    </a:lnTo>
                    <a:lnTo>
                      <a:pt x="2820" y="1"/>
                    </a:lnTo>
                    <a:lnTo>
                      <a:pt x="2625" y="1246"/>
                    </a:lnTo>
                    <a:cubicBezTo>
                      <a:pt x="2895" y="1350"/>
                      <a:pt x="3090" y="1606"/>
                      <a:pt x="3090" y="1906"/>
                    </a:cubicBezTo>
                    <a:cubicBezTo>
                      <a:pt x="3090" y="2280"/>
                      <a:pt x="2775" y="2596"/>
                      <a:pt x="2385" y="2596"/>
                    </a:cubicBezTo>
                    <a:cubicBezTo>
                      <a:pt x="2011" y="2596"/>
                      <a:pt x="1695" y="2280"/>
                      <a:pt x="1695" y="1906"/>
                    </a:cubicBezTo>
                    <a:cubicBezTo>
                      <a:pt x="1695" y="1636"/>
                      <a:pt x="1845" y="1396"/>
                      <a:pt x="2085" y="1276"/>
                    </a:cubicBezTo>
                    <a:lnTo>
                      <a:pt x="20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0"/>
              <p:cNvSpPr/>
              <p:nvPr/>
            </p:nvSpPr>
            <p:spPr>
              <a:xfrm>
                <a:off x="6087600" y="3344156"/>
                <a:ext cx="2565867" cy="1539942"/>
              </a:xfrm>
              <a:custGeom>
                <a:avLst/>
                <a:gdLst/>
                <a:ahLst/>
                <a:cxnLst/>
                <a:rect l="l" t="t" r="r" b="b"/>
                <a:pathLst>
                  <a:path w="40134" h="24087" extrusionOk="0">
                    <a:moveTo>
                      <a:pt x="1" y="1"/>
                    </a:moveTo>
                    <a:lnTo>
                      <a:pt x="1" y="23802"/>
                    </a:lnTo>
                    <a:lnTo>
                      <a:pt x="271" y="23966"/>
                    </a:lnTo>
                    <a:lnTo>
                      <a:pt x="691" y="23726"/>
                    </a:lnTo>
                    <a:lnTo>
                      <a:pt x="1125" y="23532"/>
                    </a:lnTo>
                    <a:lnTo>
                      <a:pt x="1575" y="23622"/>
                    </a:lnTo>
                    <a:lnTo>
                      <a:pt x="2071" y="24086"/>
                    </a:lnTo>
                    <a:lnTo>
                      <a:pt x="2460" y="23486"/>
                    </a:lnTo>
                    <a:lnTo>
                      <a:pt x="2955" y="24012"/>
                    </a:lnTo>
                    <a:lnTo>
                      <a:pt x="3375" y="23742"/>
                    </a:lnTo>
                    <a:lnTo>
                      <a:pt x="3795" y="23442"/>
                    </a:lnTo>
                    <a:lnTo>
                      <a:pt x="4215" y="23246"/>
                    </a:lnTo>
                    <a:lnTo>
                      <a:pt x="4680" y="23366"/>
                    </a:lnTo>
                    <a:lnTo>
                      <a:pt x="5114" y="23232"/>
                    </a:lnTo>
                    <a:lnTo>
                      <a:pt x="5594" y="23666"/>
                    </a:lnTo>
                    <a:lnTo>
                      <a:pt x="6030" y="23532"/>
                    </a:lnTo>
                    <a:lnTo>
                      <a:pt x="6494" y="23606"/>
                    </a:lnTo>
                    <a:lnTo>
                      <a:pt x="6884" y="23172"/>
                    </a:lnTo>
                    <a:lnTo>
                      <a:pt x="7364" y="23472"/>
                    </a:lnTo>
                    <a:lnTo>
                      <a:pt x="7739" y="22752"/>
                    </a:lnTo>
                    <a:lnTo>
                      <a:pt x="8234" y="23186"/>
                    </a:lnTo>
                    <a:lnTo>
                      <a:pt x="8684" y="23202"/>
                    </a:lnTo>
                    <a:lnTo>
                      <a:pt x="9104" y="23052"/>
                    </a:lnTo>
                    <a:lnTo>
                      <a:pt x="9539" y="22872"/>
                    </a:lnTo>
                    <a:lnTo>
                      <a:pt x="10019" y="23202"/>
                    </a:lnTo>
                    <a:lnTo>
                      <a:pt x="10453" y="23126"/>
                    </a:lnTo>
                    <a:lnTo>
                      <a:pt x="10843" y="22602"/>
                    </a:lnTo>
                    <a:lnTo>
                      <a:pt x="11293" y="22632"/>
                    </a:lnTo>
                    <a:lnTo>
                      <a:pt x="11759" y="22782"/>
                    </a:lnTo>
                    <a:lnTo>
                      <a:pt x="12179" y="22436"/>
                    </a:lnTo>
                    <a:lnTo>
                      <a:pt x="12628" y="22512"/>
                    </a:lnTo>
                    <a:lnTo>
                      <a:pt x="13093" y="22706"/>
                    </a:lnTo>
                    <a:lnTo>
                      <a:pt x="13528" y="22662"/>
                    </a:lnTo>
                    <a:lnTo>
                      <a:pt x="13963" y="22422"/>
                    </a:lnTo>
                    <a:lnTo>
                      <a:pt x="14413" y="22572"/>
                    </a:lnTo>
                    <a:lnTo>
                      <a:pt x="14848" y="22362"/>
                    </a:lnTo>
                    <a:lnTo>
                      <a:pt x="15298" y="22436"/>
                    </a:lnTo>
                    <a:lnTo>
                      <a:pt x="15718" y="22212"/>
                    </a:lnTo>
                    <a:lnTo>
                      <a:pt x="16168" y="22242"/>
                    </a:lnTo>
                    <a:lnTo>
                      <a:pt x="16588" y="21896"/>
                    </a:lnTo>
                    <a:lnTo>
                      <a:pt x="17068" y="22226"/>
                    </a:lnTo>
                    <a:lnTo>
                      <a:pt x="17458" y="21732"/>
                    </a:lnTo>
                    <a:lnTo>
                      <a:pt x="17937" y="22046"/>
                    </a:lnTo>
                    <a:lnTo>
                      <a:pt x="18402" y="22212"/>
                    </a:lnTo>
                    <a:lnTo>
                      <a:pt x="18807" y="21807"/>
                    </a:lnTo>
                    <a:lnTo>
                      <a:pt x="19272" y="22016"/>
                    </a:lnTo>
                    <a:lnTo>
                      <a:pt x="19721" y="22046"/>
                    </a:lnTo>
                    <a:lnTo>
                      <a:pt x="20111" y="21507"/>
                    </a:lnTo>
                    <a:lnTo>
                      <a:pt x="20591" y="21852"/>
                    </a:lnTo>
                    <a:lnTo>
                      <a:pt x="21027" y="21762"/>
                    </a:lnTo>
                    <a:lnTo>
                      <a:pt x="21431" y="21282"/>
                    </a:lnTo>
                    <a:lnTo>
                      <a:pt x="21881" y="21417"/>
                    </a:lnTo>
                    <a:lnTo>
                      <a:pt x="22331" y="21447"/>
                    </a:lnTo>
                    <a:lnTo>
                      <a:pt x="22796" y="21537"/>
                    </a:lnTo>
                    <a:lnTo>
                      <a:pt x="23261" y="21807"/>
                    </a:lnTo>
                    <a:lnTo>
                      <a:pt x="23681" y="21537"/>
                    </a:lnTo>
                    <a:lnTo>
                      <a:pt x="24116" y="21447"/>
                    </a:lnTo>
                    <a:lnTo>
                      <a:pt x="24596" y="21762"/>
                    </a:lnTo>
                    <a:lnTo>
                      <a:pt x="24970" y="21102"/>
                    </a:lnTo>
                    <a:lnTo>
                      <a:pt x="25390" y="20862"/>
                    </a:lnTo>
                    <a:lnTo>
                      <a:pt x="25856" y="20997"/>
                    </a:lnTo>
                    <a:lnTo>
                      <a:pt x="26290" y="20892"/>
                    </a:lnTo>
                    <a:lnTo>
                      <a:pt x="26800" y="21432"/>
                    </a:lnTo>
                    <a:lnTo>
                      <a:pt x="27236" y="21387"/>
                    </a:lnTo>
                    <a:lnTo>
                      <a:pt x="27670" y="21282"/>
                    </a:lnTo>
                    <a:lnTo>
                      <a:pt x="28105" y="21162"/>
                    </a:lnTo>
                    <a:lnTo>
                      <a:pt x="28540" y="21102"/>
                    </a:lnTo>
                    <a:lnTo>
                      <a:pt x="28945" y="20712"/>
                    </a:lnTo>
                    <a:lnTo>
                      <a:pt x="29410" y="20922"/>
                    </a:lnTo>
                    <a:lnTo>
                      <a:pt x="29875" y="21117"/>
                    </a:lnTo>
                    <a:lnTo>
                      <a:pt x="30279" y="20712"/>
                    </a:lnTo>
                    <a:lnTo>
                      <a:pt x="30759" y="21027"/>
                    </a:lnTo>
                    <a:lnTo>
                      <a:pt x="31195" y="20832"/>
                    </a:lnTo>
                    <a:lnTo>
                      <a:pt x="31645" y="20937"/>
                    </a:lnTo>
                    <a:lnTo>
                      <a:pt x="32049" y="20517"/>
                    </a:lnTo>
                    <a:lnTo>
                      <a:pt x="32529" y="20802"/>
                    </a:lnTo>
                    <a:lnTo>
                      <a:pt x="32905" y="20127"/>
                    </a:lnTo>
                    <a:lnTo>
                      <a:pt x="33384" y="20487"/>
                    </a:lnTo>
                    <a:lnTo>
                      <a:pt x="33804" y="20247"/>
                    </a:lnTo>
                    <a:lnTo>
                      <a:pt x="34239" y="20067"/>
                    </a:lnTo>
                    <a:lnTo>
                      <a:pt x="34689" y="20187"/>
                    </a:lnTo>
                    <a:lnTo>
                      <a:pt x="35154" y="20397"/>
                    </a:lnTo>
                    <a:lnTo>
                      <a:pt x="35558" y="19947"/>
                    </a:lnTo>
                    <a:lnTo>
                      <a:pt x="36008" y="20022"/>
                    </a:lnTo>
                    <a:lnTo>
                      <a:pt x="36488" y="20307"/>
                    </a:lnTo>
                    <a:lnTo>
                      <a:pt x="36924" y="20202"/>
                    </a:lnTo>
                    <a:lnTo>
                      <a:pt x="37344" y="19917"/>
                    </a:lnTo>
                    <a:lnTo>
                      <a:pt x="37778" y="19872"/>
                    </a:lnTo>
                    <a:lnTo>
                      <a:pt x="38228" y="19947"/>
                    </a:lnTo>
                    <a:lnTo>
                      <a:pt x="38648" y="19543"/>
                    </a:lnTo>
                    <a:lnTo>
                      <a:pt x="39128" y="19932"/>
                    </a:lnTo>
                    <a:lnTo>
                      <a:pt x="39533" y="19573"/>
                    </a:lnTo>
                    <a:lnTo>
                      <a:pt x="39998" y="19723"/>
                    </a:lnTo>
                    <a:lnTo>
                      <a:pt x="40133" y="19827"/>
                    </a:lnTo>
                    <a:lnTo>
                      <a:pt x="40133" y="1"/>
                    </a:lnTo>
                    <a:lnTo>
                      <a:pt x="38183" y="1"/>
                    </a:lnTo>
                    <a:lnTo>
                      <a:pt x="37988" y="1246"/>
                    </a:lnTo>
                    <a:cubicBezTo>
                      <a:pt x="38258" y="1350"/>
                      <a:pt x="38453" y="1606"/>
                      <a:pt x="38453" y="1906"/>
                    </a:cubicBezTo>
                    <a:cubicBezTo>
                      <a:pt x="38453" y="2280"/>
                      <a:pt x="38138" y="2596"/>
                      <a:pt x="37748" y="2596"/>
                    </a:cubicBezTo>
                    <a:cubicBezTo>
                      <a:pt x="37358" y="2596"/>
                      <a:pt x="37058" y="2280"/>
                      <a:pt x="37058" y="1906"/>
                    </a:cubicBezTo>
                    <a:cubicBezTo>
                      <a:pt x="37058" y="1636"/>
                      <a:pt x="37208" y="1396"/>
                      <a:pt x="37448" y="1276"/>
                    </a:cubicBezTo>
                    <a:lnTo>
                      <a:pt x="37448" y="1"/>
                    </a:lnTo>
                    <a:lnTo>
                      <a:pt x="34254" y="1"/>
                    </a:lnTo>
                    <a:lnTo>
                      <a:pt x="34059" y="1246"/>
                    </a:lnTo>
                    <a:cubicBezTo>
                      <a:pt x="34329" y="1350"/>
                      <a:pt x="34524" y="1606"/>
                      <a:pt x="34524" y="1906"/>
                    </a:cubicBezTo>
                    <a:cubicBezTo>
                      <a:pt x="34524" y="2280"/>
                      <a:pt x="34209" y="2596"/>
                      <a:pt x="33819" y="2596"/>
                    </a:cubicBezTo>
                    <a:cubicBezTo>
                      <a:pt x="33429" y="2596"/>
                      <a:pt x="33129" y="2280"/>
                      <a:pt x="33129" y="1906"/>
                    </a:cubicBezTo>
                    <a:cubicBezTo>
                      <a:pt x="33129" y="1636"/>
                      <a:pt x="33279" y="1396"/>
                      <a:pt x="33519" y="1276"/>
                    </a:cubicBezTo>
                    <a:lnTo>
                      <a:pt x="33519" y="1"/>
                    </a:lnTo>
                    <a:lnTo>
                      <a:pt x="30325" y="1"/>
                    </a:lnTo>
                    <a:lnTo>
                      <a:pt x="30129" y="1246"/>
                    </a:lnTo>
                    <a:cubicBezTo>
                      <a:pt x="30399" y="1350"/>
                      <a:pt x="30595" y="1606"/>
                      <a:pt x="30595" y="1906"/>
                    </a:cubicBezTo>
                    <a:cubicBezTo>
                      <a:pt x="30595" y="2280"/>
                      <a:pt x="30279" y="2596"/>
                      <a:pt x="29890" y="2596"/>
                    </a:cubicBezTo>
                    <a:cubicBezTo>
                      <a:pt x="29515" y="2596"/>
                      <a:pt x="29200" y="2280"/>
                      <a:pt x="29200" y="1906"/>
                    </a:cubicBezTo>
                    <a:cubicBezTo>
                      <a:pt x="29200" y="1636"/>
                      <a:pt x="29350" y="1396"/>
                      <a:pt x="29590" y="1276"/>
                    </a:cubicBezTo>
                    <a:lnTo>
                      <a:pt x="29590" y="1"/>
                    </a:lnTo>
                    <a:lnTo>
                      <a:pt x="26396" y="1"/>
                    </a:lnTo>
                    <a:lnTo>
                      <a:pt x="26200" y="1246"/>
                    </a:lnTo>
                    <a:cubicBezTo>
                      <a:pt x="26470" y="1350"/>
                      <a:pt x="26666" y="1606"/>
                      <a:pt x="26666" y="1906"/>
                    </a:cubicBezTo>
                    <a:cubicBezTo>
                      <a:pt x="26666" y="2280"/>
                      <a:pt x="26350" y="2596"/>
                      <a:pt x="25960" y="2596"/>
                    </a:cubicBezTo>
                    <a:cubicBezTo>
                      <a:pt x="25586" y="2596"/>
                      <a:pt x="25270" y="2280"/>
                      <a:pt x="25270" y="1906"/>
                    </a:cubicBezTo>
                    <a:cubicBezTo>
                      <a:pt x="25270" y="1636"/>
                      <a:pt x="25420" y="1396"/>
                      <a:pt x="25660" y="1276"/>
                    </a:cubicBezTo>
                    <a:lnTo>
                      <a:pt x="25660" y="1"/>
                    </a:lnTo>
                    <a:lnTo>
                      <a:pt x="22467" y="1"/>
                    </a:lnTo>
                    <a:lnTo>
                      <a:pt x="22271" y="1246"/>
                    </a:lnTo>
                    <a:cubicBezTo>
                      <a:pt x="22541" y="1350"/>
                      <a:pt x="22737" y="1606"/>
                      <a:pt x="22737" y="1906"/>
                    </a:cubicBezTo>
                    <a:cubicBezTo>
                      <a:pt x="22737" y="2280"/>
                      <a:pt x="22421" y="2596"/>
                      <a:pt x="22031" y="2596"/>
                    </a:cubicBezTo>
                    <a:cubicBezTo>
                      <a:pt x="21657" y="2596"/>
                      <a:pt x="21341" y="2280"/>
                      <a:pt x="21341" y="1906"/>
                    </a:cubicBezTo>
                    <a:cubicBezTo>
                      <a:pt x="21341" y="1636"/>
                      <a:pt x="21491" y="1396"/>
                      <a:pt x="21731" y="1276"/>
                    </a:cubicBezTo>
                    <a:lnTo>
                      <a:pt x="21731" y="1"/>
                    </a:lnTo>
                    <a:lnTo>
                      <a:pt x="18537" y="1"/>
                    </a:lnTo>
                    <a:lnTo>
                      <a:pt x="18342" y="1246"/>
                    </a:lnTo>
                    <a:cubicBezTo>
                      <a:pt x="18612" y="1350"/>
                      <a:pt x="18807" y="1606"/>
                      <a:pt x="18807" y="1906"/>
                    </a:cubicBezTo>
                    <a:cubicBezTo>
                      <a:pt x="18807" y="2280"/>
                      <a:pt x="18492" y="2596"/>
                      <a:pt x="18102" y="2596"/>
                    </a:cubicBezTo>
                    <a:cubicBezTo>
                      <a:pt x="17727" y="2596"/>
                      <a:pt x="17412" y="2280"/>
                      <a:pt x="17412" y="1906"/>
                    </a:cubicBezTo>
                    <a:cubicBezTo>
                      <a:pt x="17412" y="1636"/>
                      <a:pt x="17562" y="1396"/>
                      <a:pt x="17802" y="1276"/>
                    </a:cubicBezTo>
                    <a:lnTo>
                      <a:pt x="17802" y="1"/>
                    </a:lnTo>
                    <a:lnTo>
                      <a:pt x="14608" y="1"/>
                    </a:lnTo>
                    <a:lnTo>
                      <a:pt x="14413" y="1246"/>
                    </a:lnTo>
                    <a:cubicBezTo>
                      <a:pt x="14682" y="1350"/>
                      <a:pt x="14878" y="1606"/>
                      <a:pt x="14878" y="1906"/>
                    </a:cubicBezTo>
                    <a:cubicBezTo>
                      <a:pt x="14878" y="2280"/>
                      <a:pt x="14562" y="2596"/>
                      <a:pt x="14173" y="2596"/>
                    </a:cubicBezTo>
                    <a:cubicBezTo>
                      <a:pt x="13798" y="2596"/>
                      <a:pt x="13483" y="2280"/>
                      <a:pt x="13483" y="1906"/>
                    </a:cubicBezTo>
                    <a:cubicBezTo>
                      <a:pt x="13483" y="1636"/>
                      <a:pt x="13633" y="1396"/>
                      <a:pt x="13873" y="1276"/>
                    </a:cubicBezTo>
                    <a:lnTo>
                      <a:pt x="13873" y="1"/>
                    </a:lnTo>
                    <a:lnTo>
                      <a:pt x="10679" y="1"/>
                    </a:lnTo>
                    <a:lnTo>
                      <a:pt x="10483" y="1246"/>
                    </a:lnTo>
                    <a:cubicBezTo>
                      <a:pt x="10753" y="1350"/>
                      <a:pt x="10949" y="1606"/>
                      <a:pt x="10949" y="1906"/>
                    </a:cubicBezTo>
                    <a:cubicBezTo>
                      <a:pt x="10949" y="2280"/>
                      <a:pt x="10633" y="2596"/>
                      <a:pt x="10243" y="2596"/>
                    </a:cubicBezTo>
                    <a:cubicBezTo>
                      <a:pt x="9869" y="2596"/>
                      <a:pt x="9553" y="2280"/>
                      <a:pt x="9553" y="1906"/>
                    </a:cubicBezTo>
                    <a:cubicBezTo>
                      <a:pt x="9553" y="1636"/>
                      <a:pt x="9703" y="1396"/>
                      <a:pt x="9943" y="1276"/>
                    </a:cubicBezTo>
                    <a:lnTo>
                      <a:pt x="9943" y="1"/>
                    </a:lnTo>
                    <a:lnTo>
                      <a:pt x="6750" y="1"/>
                    </a:lnTo>
                    <a:lnTo>
                      <a:pt x="6554" y="1246"/>
                    </a:lnTo>
                    <a:cubicBezTo>
                      <a:pt x="6824" y="1350"/>
                      <a:pt x="7020" y="1606"/>
                      <a:pt x="7020" y="1906"/>
                    </a:cubicBezTo>
                    <a:cubicBezTo>
                      <a:pt x="7020" y="2280"/>
                      <a:pt x="6704" y="2596"/>
                      <a:pt x="6314" y="2596"/>
                    </a:cubicBezTo>
                    <a:cubicBezTo>
                      <a:pt x="5940" y="2596"/>
                      <a:pt x="5624" y="2280"/>
                      <a:pt x="5624" y="1906"/>
                    </a:cubicBezTo>
                    <a:cubicBezTo>
                      <a:pt x="5624" y="1636"/>
                      <a:pt x="5774" y="1396"/>
                      <a:pt x="6014" y="1276"/>
                    </a:cubicBezTo>
                    <a:lnTo>
                      <a:pt x="6014" y="1"/>
                    </a:lnTo>
                    <a:lnTo>
                      <a:pt x="2820" y="1"/>
                    </a:lnTo>
                    <a:lnTo>
                      <a:pt x="2625" y="1246"/>
                    </a:lnTo>
                    <a:cubicBezTo>
                      <a:pt x="2895" y="1350"/>
                      <a:pt x="3090" y="1606"/>
                      <a:pt x="3090" y="1906"/>
                    </a:cubicBezTo>
                    <a:cubicBezTo>
                      <a:pt x="3090" y="2280"/>
                      <a:pt x="2775" y="2596"/>
                      <a:pt x="2385" y="2596"/>
                    </a:cubicBezTo>
                    <a:cubicBezTo>
                      <a:pt x="2011" y="2596"/>
                      <a:pt x="1695" y="2280"/>
                      <a:pt x="1695" y="1906"/>
                    </a:cubicBezTo>
                    <a:cubicBezTo>
                      <a:pt x="1695" y="1636"/>
                      <a:pt x="1845" y="1396"/>
                      <a:pt x="2085" y="1276"/>
                    </a:cubicBezTo>
                    <a:lnTo>
                      <a:pt x="20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0"/>
              <p:cNvSpPr/>
              <p:nvPr/>
            </p:nvSpPr>
            <p:spPr>
              <a:xfrm>
                <a:off x="6087600" y="2281425"/>
                <a:ext cx="2565900" cy="1781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319" y="3222267"/>
              <a:ext cx="2377646" cy="103641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372" y="2533745"/>
              <a:ext cx="2377646" cy="652329"/>
            </a:xfrm>
            <a:prstGeom prst="rect">
              <a:avLst/>
            </a:prstGeom>
          </p:spPr>
        </p:pic>
        <p:grpSp>
          <p:nvGrpSpPr>
            <p:cNvPr id="60" name="Google Shape;7958;p75"/>
            <p:cNvGrpSpPr/>
            <p:nvPr/>
          </p:nvGrpSpPr>
          <p:grpSpPr>
            <a:xfrm>
              <a:off x="7082340" y="2082318"/>
              <a:ext cx="314662" cy="358999"/>
              <a:chOff x="-55576850" y="3198125"/>
              <a:chExt cx="279625" cy="319025"/>
            </a:xfrm>
            <a:solidFill>
              <a:srgbClr val="9C786B"/>
            </a:solidFill>
          </p:grpSpPr>
          <p:sp>
            <p:nvSpPr>
              <p:cNvPr id="61" name="Google Shape;7959;p75"/>
              <p:cNvSpPr/>
              <p:nvPr/>
            </p:nvSpPr>
            <p:spPr>
              <a:xfrm>
                <a:off x="-55576850" y="3335975"/>
                <a:ext cx="1890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53" extrusionOk="0">
                    <a:moveTo>
                      <a:pt x="756" y="0"/>
                    </a:moveTo>
                    <a:cubicBezTo>
                      <a:pt x="315" y="221"/>
                      <a:pt x="0" y="693"/>
                      <a:pt x="0" y="1260"/>
                    </a:cubicBezTo>
                    <a:cubicBezTo>
                      <a:pt x="0" y="1796"/>
                      <a:pt x="315" y="2269"/>
                      <a:pt x="756" y="2552"/>
                    </a:cubicBezTo>
                    <a:lnTo>
                      <a:pt x="75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960;p75"/>
              <p:cNvSpPr/>
              <p:nvPr/>
            </p:nvSpPr>
            <p:spPr>
              <a:xfrm>
                <a:off x="-55539850" y="3198125"/>
                <a:ext cx="2063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971" extrusionOk="0">
                    <a:moveTo>
                      <a:pt x="2616" y="1"/>
                    </a:moveTo>
                    <a:cubicBezTo>
                      <a:pt x="2348" y="1"/>
                      <a:pt x="2080" y="95"/>
                      <a:pt x="1860" y="284"/>
                    </a:cubicBezTo>
                    <a:cubicBezTo>
                      <a:pt x="1671" y="95"/>
                      <a:pt x="1387" y="32"/>
                      <a:pt x="1103" y="32"/>
                    </a:cubicBezTo>
                    <a:cubicBezTo>
                      <a:pt x="473" y="32"/>
                      <a:pt x="1" y="536"/>
                      <a:pt x="1" y="1135"/>
                    </a:cubicBezTo>
                    <a:lnTo>
                      <a:pt x="1" y="3970"/>
                    </a:lnTo>
                    <a:lnTo>
                      <a:pt x="1639" y="2364"/>
                    </a:lnTo>
                    <a:cubicBezTo>
                      <a:pt x="1715" y="2287"/>
                      <a:pt x="1815" y="2246"/>
                      <a:pt x="1916" y="2246"/>
                    </a:cubicBezTo>
                    <a:cubicBezTo>
                      <a:pt x="1982" y="2246"/>
                      <a:pt x="2049" y="2263"/>
                      <a:pt x="2112" y="2301"/>
                    </a:cubicBezTo>
                    <a:cubicBezTo>
                      <a:pt x="2726" y="2726"/>
                      <a:pt x="3435" y="2939"/>
                      <a:pt x="4144" y="2939"/>
                    </a:cubicBezTo>
                    <a:cubicBezTo>
                      <a:pt x="4853" y="2939"/>
                      <a:pt x="5561" y="2726"/>
                      <a:pt x="6176" y="2301"/>
                    </a:cubicBezTo>
                    <a:cubicBezTo>
                      <a:pt x="6225" y="2263"/>
                      <a:pt x="6290" y="2246"/>
                      <a:pt x="6355" y="2246"/>
                    </a:cubicBezTo>
                    <a:cubicBezTo>
                      <a:pt x="6456" y="2246"/>
                      <a:pt x="6560" y="2287"/>
                      <a:pt x="6617" y="2364"/>
                    </a:cubicBezTo>
                    <a:lnTo>
                      <a:pt x="8255" y="3970"/>
                    </a:lnTo>
                    <a:lnTo>
                      <a:pt x="8255" y="1135"/>
                    </a:lnTo>
                    <a:cubicBezTo>
                      <a:pt x="8192" y="536"/>
                      <a:pt x="7719" y="32"/>
                      <a:pt x="7089" y="32"/>
                    </a:cubicBezTo>
                    <a:cubicBezTo>
                      <a:pt x="6837" y="32"/>
                      <a:pt x="6554" y="158"/>
                      <a:pt x="6365" y="284"/>
                    </a:cubicBezTo>
                    <a:cubicBezTo>
                      <a:pt x="6144" y="95"/>
                      <a:pt x="5876" y="1"/>
                      <a:pt x="5609" y="1"/>
                    </a:cubicBezTo>
                    <a:cubicBezTo>
                      <a:pt x="5341" y="1"/>
                      <a:pt x="5073" y="95"/>
                      <a:pt x="4853" y="284"/>
                    </a:cubicBezTo>
                    <a:cubicBezTo>
                      <a:pt x="4632" y="95"/>
                      <a:pt x="4372" y="1"/>
                      <a:pt x="4112" y="1"/>
                    </a:cubicBezTo>
                    <a:cubicBezTo>
                      <a:pt x="3852" y="1"/>
                      <a:pt x="3592" y="95"/>
                      <a:pt x="3372" y="284"/>
                    </a:cubicBezTo>
                    <a:cubicBezTo>
                      <a:pt x="3151" y="95"/>
                      <a:pt x="2883" y="1"/>
                      <a:pt x="26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961;p75"/>
              <p:cNvSpPr/>
              <p:nvPr/>
            </p:nvSpPr>
            <p:spPr>
              <a:xfrm>
                <a:off x="-55539850" y="3275325"/>
                <a:ext cx="204800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9673" extrusionOk="0">
                    <a:moveTo>
                      <a:pt x="2616" y="2962"/>
                    </a:moveTo>
                    <a:cubicBezTo>
                      <a:pt x="2805" y="2962"/>
                      <a:pt x="2962" y="3119"/>
                      <a:pt x="2962" y="3308"/>
                    </a:cubicBezTo>
                    <a:cubicBezTo>
                      <a:pt x="2962" y="3529"/>
                      <a:pt x="2805" y="3686"/>
                      <a:pt x="2616" y="3686"/>
                    </a:cubicBezTo>
                    <a:cubicBezTo>
                      <a:pt x="2427" y="3686"/>
                      <a:pt x="2269" y="3560"/>
                      <a:pt x="2269" y="3308"/>
                    </a:cubicBezTo>
                    <a:cubicBezTo>
                      <a:pt x="2269" y="3119"/>
                      <a:pt x="2427" y="2962"/>
                      <a:pt x="2616" y="2962"/>
                    </a:cubicBezTo>
                    <a:close/>
                    <a:moveTo>
                      <a:pt x="5609" y="2993"/>
                    </a:moveTo>
                    <a:cubicBezTo>
                      <a:pt x="5798" y="2993"/>
                      <a:pt x="5955" y="3151"/>
                      <a:pt x="5955" y="3371"/>
                    </a:cubicBezTo>
                    <a:cubicBezTo>
                      <a:pt x="5987" y="3560"/>
                      <a:pt x="5798" y="3718"/>
                      <a:pt x="5609" y="3718"/>
                    </a:cubicBezTo>
                    <a:cubicBezTo>
                      <a:pt x="5420" y="3718"/>
                      <a:pt x="5262" y="3560"/>
                      <a:pt x="5262" y="3371"/>
                    </a:cubicBezTo>
                    <a:cubicBezTo>
                      <a:pt x="5262" y="3151"/>
                      <a:pt x="5420" y="2993"/>
                      <a:pt x="5609" y="2993"/>
                    </a:cubicBezTo>
                    <a:close/>
                    <a:moveTo>
                      <a:pt x="5164" y="6278"/>
                    </a:moveTo>
                    <a:cubicBezTo>
                      <a:pt x="5262" y="6278"/>
                      <a:pt x="5357" y="6317"/>
                      <a:pt x="5420" y="6396"/>
                    </a:cubicBezTo>
                    <a:cubicBezTo>
                      <a:pt x="5577" y="6522"/>
                      <a:pt x="5577" y="6742"/>
                      <a:pt x="5451" y="6900"/>
                    </a:cubicBezTo>
                    <a:cubicBezTo>
                      <a:pt x="5105" y="7246"/>
                      <a:pt x="4632" y="7435"/>
                      <a:pt x="4096" y="7435"/>
                    </a:cubicBezTo>
                    <a:cubicBezTo>
                      <a:pt x="3592" y="7435"/>
                      <a:pt x="3120" y="7246"/>
                      <a:pt x="2805" y="6900"/>
                    </a:cubicBezTo>
                    <a:cubicBezTo>
                      <a:pt x="2647" y="6742"/>
                      <a:pt x="2647" y="6522"/>
                      <a:pt x="2805" y="6396"/>
                    </a:cubicBezTo>
                    <a:cubicBezTo>
                      <a:pt x="2883" y="6317"/>
                      <a:pt x="2986" y="6278"/>
                      <a:pt x="3080" y="6278"/>
                    </a:cubicBezTo>
                    <a:cubicBezTo>
                      <a:pt x="3175" y="6278"/>
                      <a:pt x="3262" y="6317"/>
                      <a:pt x="3309" y="6396"/>
                    </a:cubicBezTo>
                    <a:cubicBezTo>
                      <a:pt x="3529" y="6616"/>
                      <a:pt x="3821" y="6727"/>
                      <a:pt x="4108" y="6727"/>
                    </a:cubicBezTo>
                    <a:cubicBezTo>
                      <a:pt x="4396" y="6727"/>
                      <a:pt x="4679" y="6616"/>
                      <a:pt x="4884" y="6396"/>
                    </a:cubicBezTo>
                    <a:cubicBezTo>
                      <a:pt x="4963" y="6317"/>
                      <a:pt x="5065" y="6278"/>
                      <a:pt x="5164" y="6278"/>
                    </a:cubicBezTo>
                    <a:close/>
                    <a:moveTo>
                      <a:pt x="1954" y="0"/>
                    </a:moveTo>
                    <a:lnTo>
                      <a:pt x="1" y="1954"/>
                    </a:lnTo>
                    <a:lnTo>
                      <a:pt x="1" y="5577"/>
                    </a:lnTo>
                    <a:cubicBezTo>
                      <a:pt x="1" y="7813"/>
                      <a:pt x="1860" y="9672"/>
                      <a:pt x="4096" y="9672"/>
                    </a:cubicBezTo>
                    <a:cubicBezTo>
                      <a:pt x="6365" y="9672"/>
                      <a:pt x="8192" y="7813"/>
                      <a:pt x="8192" y="5577"/>
                    </a:cubicBezTo>
                    <a:lnTo>
                      <a:pt x="8192" y="1954"/>
                    </a:lnTo>
                    <a:lnTo>
                      <a:pt x="6270" y="0"/>
                    </a:lnTo>
                    <a:cubicBezTo>
                      <a:pt x="5609" y="394"/>
                      <a:pt x="4860" y="591"/>
                      <a:pt x="4112" y="591"/>
                    </a:cubicBezTo>
                    <a:cubicBezTo>
                      <a:pt x="3364" y="591"/>
                      <a:pt x="2616" y="394"/>
                      <a:pt x="19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962;p75"/>
              <p:cNvSpPr/>
              <p:nvPr/>
            </p:nvSpPr>
            <p:spPr>
              <a:xfrm>
                <a:off x="-55316150" y="3335975"/>
                <a:ext cx="189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3" extrusionOk="0">
                    <a:moveTo>
                      <a:pt x="0" y="0"/>
                    </a:moveTo>
                    <a:lnTo>
                      <a:pt x="0" y="2552"/>
                    </a:lnTo>
                    <a:cubicBezTo>
                      <a:pt x="441" y="2269"/>
                      <a:pt x="756" y="1796"/>
                      <a:pt x="756" y="1260"/>
                    </a:cubicBezTo>
                    <a:cubicBezTo>
                      <a:pt x="756" y="693"/>
                      <a:pt x="473" y="22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3289050" y="1672506"/>
            <a:ext cx="2565900" cy="3259217"/>
            <a:chOff x="3289050" y="1672506"/>
            <a:chExt cx="2565900" cy="3259217"/>
          </a:xfrm>
        </p:grpSpPr>
        <p:grpSp>
          <p:nvGrpSpPr>
            <p:cNvPr id="773" name="Google Shape;773;p40"/>
            <p:cNvGrpSpPr/>
            <p:nvPr/>
          </p:nvGrpSpPr>
          <p:grpSpPr>
            <a:xfrm>
              <a:off x="3289050" y="1672506"/>
              <a:ext cx="2565900" cy="3259217"/>
              <a:chOff x="6087600" y="1624881"/>
              <a:chExt cx="2565900" cy="3259217"/>
            </a:xfrm>
          </p:grpSpPr>
          <p:sp>
            <p:nvSpPr>
              <p:cNvPr id="774" name="Google Shape;774;p40"/>
              <p:cNvSpPr/>
              <p:nvPr/>
            </p:nvSpPr>
            <p:spPr>
              <a:xfrm>
                <a:off x="6087600" y="1624881"/>
                <a:ext cx="2565867" cy="1539942"/>
              </a:xfrm>
              <a:custGeom>
                <a:avLst/>
                <a:gdLst/>
                <a:ahLst/>
                <a:cxnLst/>
                <a:rect l="l" t="t" r="r" b="b"/>
                <a:pathLst>
                  <a:path w="40134" h="24087" extrusionOk="0">
                    <a:moveTo>
                      <a:pt x="1" y="1"/>
                    </a:moveTo>
                    <a:lnTo>
                      <a:pt x="1" y="23802"/>
                    </a:lnTo>
                    <a:lnTo>
                      <a:pt x="271" y="23966"/>
                    </a:lnTo>
                    <a:lnTo>
                      <a:pt x="691" y="23726"/>
                    </a:lnTo>
                    <a:lnTo>
                      <a:pt x="1125" y="23532"/>
                    </a:lnTo>
                    <a:lnTo>
                      <a:pt x="1575" y="23622"/>
                    </a:lnTo>
                    <a:lnTo>
                      <a:pt x="2071" y="24086"/>
                    </a:lnTo>
                    <a:lnTo>
                      <a:pt x="2460" y="23486"/>
                    </a:lnTo>
                    <a:lnTo>
                      <a:pt x="2955" y="24012"/>
                    </a:lnTo>
                    <a:lnTo>
                      <a:pt x="3375" y="23742"/>
                    </a:lnTo>
                    <a:lnTo>
                      <a:pt x="3795" y="23442"/>
                    </a:lnTo>
                    <a:lnTo>
                      <a:pt x="4215" y="23246"/>
                    </a:lnTo>
                    <a:lnTo>
                      <a:pt x="4680" y="23366"/>
                    </a:lnTo>
                    <a:lnTo>
                      <a:pt x="5114" y="23232"/>
                    </a:lnTo>
                    <a:lnTo>
                      <a:pt x="5594" y="23666"/>
                    </a:lnTo>
                    <a:lnTo>
                      <a:pt x="6030" y="23532"/>
                    </a:lnTo>
                    <a:lnTo>
                      <a:pt x="6494" y="23606"/>
                    </a:lnTo>
                    <a:lnTo>
                      <a:pt x="6884" y="23172"/>
                    </a:lnTo>
                    <a:lnTo>
                      <a:pt x="7364" y="23472"/>
                    </a:lnTo>
                    <a:lnTo>
                      <a:pt x="7739" y="22752"/>
                    </a:lnTo>
                    <a:lnTo>
                      <a:pt x="8234" y="23186"/>
                    </a:lnTo>
                    <a:lnTo>
                      <a:pt x="8684" y="23202"/>
                    </a:lnTo>
                    <a:lnTo>
                      <a:pt x="9104" y="23052"/>
                    </a:lnTo>
                    <a:lnTo>
                      <a:pt x="9539" y="22872"/>
                    </a:lnTo>
                    <a:lnTo>
                      <a:pt x="10019" y="23202"/>
                    </a:lnTo>
                    <a:lnTo>
                      <a:pt x="10453" y="23126"/>
                    </a:lnTo>
                    <a:lnTo>
                      <a:pt x="10843" y="22602"/>
                    </a:lnTo>
                    <a:lnTo>
                      <a:pt x="11293" y="22632"/>
                    </a:lnTo>
                    <a:lnTo>
                      <a:pt x="11759" y="22782"/>
                    </a:lnTo>
                    <a:lnTo>
                      <a:pt x="12179" y="22436"/>
                    </a:lnTo>
                    <a:lnTo>
                      <a:pt x="12628" y="22512"/>
                    </a:lnTo>
                    <a:lnTo>
                      <a:pt x="13093" y="22706"/>
                    </a:lnTo>
                    <a:lnTo>
                      <a:pt x="13528" y="22662"/>
                    </a:lnTo>
                    <a:lnTo>
                      <a:pt x="13963" y="22422"/>
                    </a:lnTo>
                    <a:lnTo>
                      <a:pt x="14413" y="22572"/>
                    </a:lnTo>
                    <a:lnTo>
                      <a:pt x="14848" y="22362"/>
                    </a:lnTo>
                    <a:lnTo>
                      <a:pt x="15298" y="22436"/>
                    </a:lnTo>
                    <a:lnTo>
                      <a:pt x="15718" y="22212"/>
                    </a:lnTo>
                    <a:lnTo>
                      <a:pt x="16168" y="22242"/>
                    </a:lnTo>
                    <a:lnTo>
                      <a:pt x="16588" y="21896"/>
                    </a:lnTo>
                    <a:lnTo>
                      <a:pt x="17068" y="22226"/>
                    </a:lnTo>
                    <a:lnTo>
                      <a:pt x="17458" y="21732"/>
                    </a:lnTo>
                    <a:lnTo>
                      <a:pt x="17937" y="22046"/>
                    </a:lnTo>
                    <a:lnTo>
                      <a:pt x="18402" y="22212"/>
                    </a:lnTo>
                    <a:lnTo>
                      <a:pt x="18807" y="21807"/>
                    </a:lnTo>
                    <a:lnTo>
                      <a:pt x="19272" y="22016"/>
                    </a:lnTo>
                    <a:lnTo>
                      <a:pt x="19721" y="22046"/>
                    </a:lnTo>
                    <a:lnTo>
                      <a:pt x="20111" y="21507"/>
                    </a:lnTo>
                    <a:lnTo>
                      <a:pt x="20591" y="21852"/>
                    </a:lnTo>
                    <a:lnTo>
                      <a:pt x="21027" y="21762"/>
                    </a:lnTo>
                    <a:lnTo>
                      <a:pt x="21431" y="21282"/>
                    </a:lnTo>
                    <a:lnTo>
                      <a:pt x="21881" y="21417"/>
                    </a:lnTo>
                    <a:lnTo>
                      <a:pt x="22331" y="21447"/>
                    </a:lnTo>
                    <a:lnTo>
                      <a:pt x="22796" y="21537"/>
                    </a:lnTo>
                    <a:lnTo>
                      <a:pt x="23261" y="21807"/>
                    </a:lnTo>
                    <a:lnTo>
                      <a:pt x="23681" y="21537"/>
                    </a:lnTo>
                    <a:lnTo>
                      <a:pt x="24116" y="21447"/>
                    </a:lnTo>
                    <a:lnTo>
                      <a:pt x="24596" y="21762"/>
                    </a:lnTo>
                    <a:lnTo>
                      <a:pt x="24970" y="21102"/>
                    </a:lnTo>
                    <a:lnTo>
                      <a:pt x="25390" y="20862"/>
                    </a:lnTo>
                    <a:lnTo>
                      <a:pt x="25856" y="20997"/>
                    </a:lnTo>
                    <a:lnTo>
                      <a:pt x="26290" y="20892"/>
                    </a:lnTo>
                    <a:lnTo>
                      <a:pt x="26800" y="21432"/>
                    </a:lnTo>
                    <a:lnTo>
                      <a:pt x="27236" y="21387"/>
                    </a:lnTo>
                    <a:lnTo>
                      <a:pt x="27670" y="21282"/>
                    </a:lnTo>
                    <a:lnTo>
                      <a:pt x="28105" y="21162"/>
                    </a:lnTo>
                    <a:lnTo>
                      <a:pt x="28540" y="21102"/>
                    </a:lnTo>
                    <a:lnTo>
                      <a:pt x="28945" y="20712"/>
                    </a:lnTo>
                    <a:lnTo>
                      <a:pt x="29410" y="20922"/>
                    </a:lnTo>
                    <a:lnTo>
                      <a:pt x="29875" y="21117"/>
                    </a:lnTo>
                    <a:lnTo>
                      <a:pt x="30279" y="20712"/>
                    </a:lnTo>
                    <a:lnTo>
                      <a:pt x="30759" y="21027"/>
                    </a:lnTo>
                    <a:lnTo>
                      <a:pt x="31195" y="20832"/>
                    </a:lnTo>
                    <a:lnTo>
                      <a:pt x="31645" y="20937"/>
                    </a:lnTo>
                    <a:lnTo>
                      <a:pt x="32049" y="20517"/>
                    </a:lnTo>
                    <a:lnTo>
                      <a:pt x="32529" y="20802"/>
                    </a:lnTo>
                    <a:lnTo>
                      <a:pt x="32905" y="20127"/>
                    </a:lnTo>
                    <a:lnTo>
                      <a:pt x="33384" y="20487"/>
                    </a:lnTo>
                    <a:lnTo>
                      <a:pt x="33804" y="20247"/>
                    </a:lnTo>
                    <a:lnTo>
                      <a:pt x="34239" y="20067"/>
                    </a:lnTo>
                    <a:lnTo>
                      <a:pt x="34689" y="20187"/>
                    </a:lnTo>
                    <a:lnTo>
                      <a:pt x="35154" y="20397"/>
                    </a:lnTo>
                    <a:lnTo>
                      <a:pt x="35558" y="19947"/>
                    </a:lnTo>
                    <a:lnTo>
                      <a:pt x="36008" y="20022"/>
                    </a:lnTo>
                    <a:lnTo>
                      <a:pt x="36488" y="20307"/>
                    </a:lnTo>
                    <a:lnTo>
                      <a:pt x="36924" y="20202"/>
                    </a:lnTo>
                    <a:lnTo>
                      <a:pt x="37344" y="19917"/>
                    </a:lnTo>
                    <a:lnTo>
                      <a:pt x="37778" y="19872"/>
                    </a:lnTo>
                    <a:lnTo>
                      <a:pt x="38228" y="19947"/>
                    </a:lnTo>
                    <a:lnTo>
                      <a:pt x="38648" y="19543"/>
                    </a:lnTo>
                    <a:lnTo>
                      <a:pt x="39128" y="19932"/>
                    </a:lnTo>
                    <a:lnTo>
                      <a:pt x="39533" y="19573"/>
                    </a:lnTo>
                    <a:lnTo>
                      <a:pt x="39998" y="19723"/>
                    </a:lnTo>
                    <a:lnTo>
                      <a:pt x="40133" y="19827"/>
                    </a:lnTo>
                    <a:lnTo>
                      <a:pt x="40133" y="1"/>
                    </a:lnTo>
                    <a:lnTo>
                      <a:pt x="38183" y="1"/>
                    </a:lnTo>
                    <a:lnTo>
                      <a:pt x="37988" y="1246"/>
                    </a:lnTo>
                    <a:cubicBezTo>
                      <a:pt x="38258" y="1350"/>
                      <a:pt x="38453" y="1606"/>
                      <a:pt x="38453" y="1906"/>
                    </a:cubicBezTo>
                    <a:cubicBezTo>
                      <a:pt x="38453" y="2280"/>
                      <a:pt x="38138" y="2596"/>
                      <a:pt x="37748" y="2596"/>
                    </a:cubicBezTo>
                    <a:cubicBezTo>
                      <a:pt x="37358" y="2596"/>
                      <a:pt x="37058" y="2280"/>
                      <a:pt x="37058" y="1906"/>
                    </a:cubicBezTo>
                    <a:cubicBezTo>
                      <a:pt x="37058" y="1636"/>
                      <a:pt x="37208" y="1396"/>
                      <a:pt x="37448" y="1276"/>
                    </a:cubicBezTo>
                    <a:lnTo>
                      <a:pt x="37448" y="1"/>
                    </a:lnTo>
                    <a:lnTo>
                      <a:pt x="34254" y="1"/>
                    </a:lnTo>
                    <a:lnTo>
                      <a:pt x="34059" y="1246"/>
                    </a:lnTo>
                    <a:cubicBezTo>
                      <a:pt x="34329" y="1350"/>
                      <a:pt x="34524" y="1606"/>
                      <a:pt x="34524" y="1906"/>
                    </a:cubicBezTo>
                    <a:cubicBezTo>
                      <a:pt x="34524" y="2280"/>
                      <a:pt x="34209" y="2596"/>
                      <a:pt x="33819" y="2596"/>
                    </a:cubicBezTo>
                    <a:cubicBezTo>
                      <a:pt x="33429" y="2596"/>
                      <a:pt x="33129" y="2280"/>
                      <a:pt x="33129" y="1906"/>
                    </a:cubicBezTo>
                    <a:cubicBezTo>
                      <a:pt x="33129" y="1636"/>
                      <a:pt x="33279" y="1396"/>
                      <a:pt x="33519" y="1276"/>
                    </a:cubicBezTo>
                    <a:lnTo>
                      <a:pt x="33519" y="1"/>
                    </a:lnTo>
                    <a:lnTo>
                      <a:pt x="30325" y="1"/>
                    </a:lnTo>
                    <a:lnTo>
                      <a:pt x="30129" y="1246"/>
                    </a:lnTo>
                    <a:cubicBezTo>
                      <a:pt x="30399" y="1350"/>
                      <a:pt x="30595" y="1606"/>
                      <a:pt x="30595" y="1906"/>
                    </a:cubicBezTo>
                    <a:cubicBezTo>
                      <a:pt x="30595" y="2280"/>
                      <a:pt x="30279" y="2596"/>
                      <a:pt x="29890" y="2596"/>
                    </a:cubicBezTo>
                    <a:cubicBezTo>
                      <a:pt x="29515" y="2596"/>
                      <a:pt x="29200" y="2280"/>
                      <a:pt x="29200" y="1906"/>
                    </a:cubicBezTo>
                    <a:cubicBezTo>
                      <a:pt x="29200" y="1636"/>
                      <a:pt x="29350" y="1396"/>
                      <a:pt x="29590" y="1276"/>
                    </a:cubicBezTo>
                    <a:lnTo>
                      <a:pt x="29590" y="1"/>
                    </a:lnTo>
                    <a:lnTo>
                      <a:pt x="26396" y="1"/>
                    </a:lnTo>
                    <a:lnTo>
                      <a:pt x="26200" y="1246"/>
                    </a:lnTo>
                    <a:cubicBezTo>
                      <a:pt x="26470" y="1350"/>
                      <a:pt x="26666" y="1606"/>
                      <a:pt x="26666" y="1906"/>
                    </a:cubicBezTo>
                    <a:cubicBezTo>
                      <a:pt x="26666" y="2280"/>
                      <a:pt x="26350" y="2596"/>
                      <a:pt x="25960" y="2596"/>
                    </a:cubicBezTo>
                    <a:cubicBezTo>
                      <a:pt x="25586" y="2596"/>
                      <a:pt x="25270" y="2280"/>
                      <a:pt x="25270" y="1906"/>
                    </a:cubicBezTo>
                    <a:cubicBezTo>
                      <a:pt x="25270" y="1636"/>
                      <a:pt x="25420" y="1396"/>
                      <a:pt x="25660" y="1276"/>
                    </a:cubicBezTo>
                    <a:lnTo>
                      <a:pt x="25660" y="1"/>
                    </a:lnTo>
                    <a:lnTo>
                      <a:pt x="22467" y="1"/>
                    </a:lnTo>
                    <a:lnTo>
                      <a:pt x="22271" y="1246"/>
                    </a:lnTo>
                    <a:cubicBezTo>
                      <a:pt x="22541" y="1350"/>
                      <a:pt x="22737" y="1606"/>
                      <a:pt x="22737" y="1906"/>
                    </a:cubicBezTo>
                    <a:cubicBezTo>
                      <a:pt x="22737" y="2280"/>
                      <a:pt x="22421" y="2596"/>
                      <a:pt x="22031" y="2596"/>
                    </a:cubicBezTo>
                    <a:cubicBezTo>
                      <a:pt x="21657" y="2596"/>
                      <a:pt x="21341" y="2280"/>
                      <a:pt x="21341" y="1906"/>
                    </a:cubicBezTo>
                    <a:cubicBezTo>
                      <a:pt x="21341" y="1636"/>
                      <a:pt x="21491" y="1396"/>
                      <a:pt x="21731" y="1276"/>
                    </a:cubicBezTo>
                    <a:lnTo>
                      <a:pt x="21731" y="1"/>
                    </a:lnTo>
                    <a:lnTo>
                      <a:pt x="18537" y="1"/>
                    </a:lnTo>
                    <a:lnTo>
                      <a:pt x="18342" y="1246"/>
                    </a:lnTo>
                    <a:cubicBezTo>
                      <a:pt x="18612" y="1350"/>
                      <a:pt x="18807" y="1606"/>
                      <a:pt x="18807" y="1906"/>
                    </a:cubicBezTo>
                    <a:cubicBezTo>
                      <a:pt x="18807" y="2280"/>
                      <a:pt x="18492" y="2596"/>
                      <a:pt x="18102" y="2596"/>
                    </a:cubicBezTo>
                    <a:cubicBezTo>
                      <a:pt x="17727" y="2596"/>
                      <a:pt x="17412" y="2280"/>
                      <a:pt x="17412" y="1906"/>
                    </a:cubicBezTo>
                    <a:cubicBezTo>
                      <a:pt x="17412" y="1636"/>
                      <a:pt x="17562" y="1396"/>
                      <a:pt x="17802" y="1276"/>
                    </a:cubicBezTo>
                    <a:lnTo>
                      <a:pt x="17802" y="1"/>
                    </a:lnTo>
                    <a:lnTo>
                      <a:pt x="14608" y="1"/>
                    </a:lnTo>
                    <a:lnTo>
                      <a:pt x="14413" y="1246"/>
                    </a:lnTo>
                    <a:cubicBezTo>
                      <a:pt x="14682" y="1350"/>
                      <a:pt x="14878" y="1606"/>
                      <a:pt x="14878" y="1906"/>
                    </a:cubicBezTo>
                    <a:cubicBezTo>
                      <a:pt x="14878" y="2280"/>
                      <a:pt x="14562" y="2596"/>
                      <a:pt x="14173" y="2596"/>
                    </a:cubicBezTo>
                    <a:cubicBezTo>
                      <a:pt x="13798" y="2596"/>
                      <a:pt x="13483" y="2280"/>
                      <a:pt x="13483" y="1906"/>
                    </a:cubicBezTo>
                    <a:cubicBezTo>
                      <a:pt x="13483" y="1636"/>
                      <a:pt x="13633" y="1396"/>
                      <a:pt x="13873" y="1276"/>
                    </a:cubicBezTo>
                    <a:lnTo>
                      <a:pt x="13873" y="1"/>
                    </a:lnTo>
                    <a:lnTo>
                      <a:pt x="10679" y="1"/>
                    </a:lnTo>
                    <a:lnTo>
                      <a:pt x="10483" y="1246"/>
                    </a:lnTo>
                    <a:cubicBezTo>
                      <a:pt x="10753" y="1350"/>
                      <a:pt x="10949" y="1606"/>
                      <a:pt x="10949" y="1906"/>
                    </a:cubicBezTo>
                    <a:cubicBezTo>
                      <a:pt x="10949" y="2280"/>
                      <a:pt x="10633" y="2596"/>
                      <a:pt x="10243" y="2596"/>
                    </a:cubicBezTo>
                    <a:cubicBezTo>
                      <a:pt x="9869" y="2596"/>
                      <a:pt x="9553" y="2280"/>
                      <a:pt x="9553" y="1906"/>
                    </a:cubicBezTo>
                    <a:cubicBezTo>
                      <a:pt x="9553" y="1636"/>
                      <a:pt x="9703" y="1396"/>
                      <a:pt x="9943" y="1276"/>
                    </a:cubicBezTo>
                    <a:lnTo>
                      <a:pt x="9943" y="1"/>
                    </a:lnTo>
                    <a:lnTo>
                      <a:pt x="6750" y="1"/>
                    </a:lnTo>
                    <a:lnTo>
                      <a:pt x="6554" y="1246"/>
                    </a:lnTo>
                    <a:cubicBezTo>
                      <a:pt x="6824" y="1350"/>
                      <a:pt x="7020" y="1606"/>
                      <a:pt x="7020" y="1906"/>
                    </a:cubicBezTo>
                    <a:cubicBezTo>
                      <a:pt x="7020" y="2280"/>
                      <a:pt x="6704" y="2596"/>
                      <a:pt x="6314" y="2596"/>
                    </a:cubicBezTo>
                    <a:cubicBezTo>
                      <a:pt x="5940" y="2596"/>
                      <a:pt x="5624" y="2280"/>
                      <a:pt x="5624" y="1906"/>
                    </a:cubicBezTo>
                    <a:cubicBezTo>
                      <a:pt x="5624" y="1636"/>
                      <a:pt x="5774" y="1396"/>
                      <a:pt x="6014" y="1276"/>
                    </a:cubicBezTo>
                    <a:lnTo>
                      <a:pt x="6014" y="1"/>
                    </a:lnTo>
                    <a:lnTo>
                      <a:pt x="2820" y="1"/>
                    </a:lnTo>
                    <a:lnTo>
                      <a:pt x="2625" y="1246"/>
                    </a:lnTo>
                    <a:cubicBezTo>
                      <a:pt x="2895" y="1350"/>
                      <a:pt x="3090" y="1606"/>
                      <a:pt x="3090" y="1906"/>
                    </a:cubicBezTo>
                    <a:cubicBezTo>
                      <a:pt x="3090" y="2280"/>
                      <a:pt x="2775" y="2596"/>
                      <a:pt x="2385" y="2596"/>
                    </a:cubicBezTo>
                    <a:cubicBezTo>
                      <a:pt x="2011" y="2596"/>
                      <a:pt x="1695" y="2280"/>
                      <a:pt x="1695" y="1906"/>
                    </a:cubicBezTo>
                    <a:cubicBezTo>
                      <a:pt x="1695" y="1636"/>
                      <a:pt x="1845" y="1396"/>
                      <a:pt x="2085" y="1276"/>
                    </a:cubicBezTo>
                    <a:lnTo>
                      <a:pt x="20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>
                <a:off x="6087600" y="3344156"/>
                <a:ext cx="2565867" cy="1539942"/>
              </a:xfrm>
              <a:custGeom>
                <a:avLst/>
                <a:gdLst/>
                <a:ahLst/>
                <a:cxnLst/>
                <a:rect l="l" t="t" r="r" b="b"/>
                <a:pathLst>
                  <a:path w="40134" h="24087" extrusionOk="0">
                    <a:moveTo>
                      <a:pt x="1" y="1"/>
                    </a:moveTo>
                    <a:lnTo>
                      <a:pt x="1" y="23802"/>
                    </a:lnTo>
                    <a:lnTo>
                      <a:pt x="271" y="23966"/>
                    </a:lnTo>
                    <a:lnTo>
                      <a:pt x="691" y="23726"/>
                    </a:lnTo>
                    <a:lnTo>
                      <a:pt x="1125" y="23532"/>
                    </a:lnTo>
                    <a:lnTo>
                      <a:pt x="1575" y="23622"/>
                    </a:lnTo>
                    <a:lnTo>
                      <a:pt x="2071" y="24086"/>
                    </a:lnTo>
                    <a:lnTo>
                      <a:pt x="2460" y="23486"/>
                    </a:lnTo>
                    <a:lnTo>
                      <a:pt x="2955" y="24012"/>
                    </a:lnTo>
                    <a:lnTo>
                      <a:pt x="3375" y="23742"/>
                    </a:lnTo>
                    <a:lnTo>
                      <a:pt x="3795" y="23442"/>
                    </a:lnTo>
                    <a:lnTo>
                      <a:pt x="4215" y="23246"/>
                    </a:lnTo>
                    <a:lnTo>
                      <a:pt x="4680" y="23366"/>
                    </a:lnTo>
                    <a:lnTo>
                      <a:pt x="5114" y="23232"/>
                    </a:lnTo>
                    <a:lnTo>
                      <a:pt x="5594" y="23666"/>
                    </a:lnTo>
                    <a:lnTo>
                      <a:pt x="6030" y="23532"/>
                    </a:lnTo>
                    <a:lnTo>
                      <a:pt x="6494" y="23606"/>
                    </a:lnTo>
                    <a:lnTo>
                      <a:pt x="6884" y="23172"/>
                    </a:lnTo>
                    <a:lnTo>
                      <a:pt x="7364" y="23472"/>
                    </a:lnTo>
                    <a:lnTo>
                      <a:pt x="7739" y="22752"/>
                    </a:lnTo>
                    <a:lnTo>
                      <a:pt x="8234" y="23186"/>
                    </a:lnTo>
                    <a:lnTo>
                      <a:pt x="8684" y="23202"/>
                    </a:lnTo>
                    <a:lnTo>
                      <a:pt x="9104" y="23052"/>
                    </a:lnTo>
                    <a:lnTo>
                      <a:pt x="9539" y="22872"/>
                    </a:lnTo>
                    <a:lnTo>
                      <a:pt x="10019" y="23202"/>
                    </a:lnTo>
                    <a:lnTo>
                      <a:pt x="10453" y="23126"/>
                    </a:lnTo>
                    <a:lnTo>
                      <a:pt x="10843" y="22602"/>
                    </a:lnTo>
                    <a:lnTo>
                      <a:pt x="11293" y="22632"/>
                    </a:lnTo>
                    <a:lnTo>
                      <a:pt x="11759" y="22782"/>
                    </a:lnTo>
                    <a:lnTo>
                      <a:pt x="12179" y="22436"/>
                    </a:lnTo>
                    <a:lnTo>
                      <a:pt x="12628" y="22512"/>
                    </a:lnTo>
                    <a:lnTo>
                      <a:pt x="13093" y="22706"/>
                    </a:lnTo>
                    <a:lnTo>
                      <a:pt x="13528" y="22662"/>
                    </a:lnTo>
                    <a:lnTo>
                      <a:pt x="13963" y="22422"/>
                    </a:lnTo>
                    <a:lnTo>
                      <a:pt x="14413" y="22572"/>
                    </a:lnTo>
                    <a:lnTo>
                      <a:pt x="14848" y="22362"/>
                    </a:lnTo>
                    <a:lnTo>
                      <a:pt x="15298" y="22436"/>
                    </a:lnTo>
                    <a:lnTo>
                      <a:pt x="15718" y="22212"/>
                    </a:lnTo>
                    <a:lnTo>
                      <a:pt x="16168" y="22242"/>
                    </a:lnTo>
                    <a:lnTo>
                      <a:pt x="16588" y="21896"/>
                    </a:lnTo>
                    <a:lnTo>
                      <a:pt x="17068" y="22226"/>
                    </a:lnTo>
                    <a:lnTo>
                      <a:pt x="17458" y="21732"/>
                    </a:lnTo>
                    <a:lnTo>
                      <a:pt x="17937" y="22046"/>
                    </a:lnTo>
                    <a:lnTo>
                      <a:pt x="18402" y="22212"/>
                    </a:lnTo>
                    <a:lnTo>
                      <a:pt x="18807" y="21807"/>
                    </a:lnTo>
                    <a:lnTo>
                      <a:pt x="19272" y="22016"/>
                    </a:lnTo>
                    <a:lnTo>
                      <a:pt x="19721" y="22046"/>
                    </a:lnTo>
                    <a:lnTo>
                      <a:pt x="20111" y="21507"/>
                    </a:lnTo>
                    <a:lnTo>
                      <a:pt x="20591" y="21852"/>
                    </a:lnTo>
                    <a:lnTo>
                      <a:pt x="21027" y="21762"/>
                    </a:lnTo>
                    <a:lnTo>
                      <a:pt x="21431" y="21282"/>
                    </a:lnTo>
                    <a:lnTo>
                      <a:pt x="21881" y="21417"/>
                    </a:lnTo>
                    <a:lnTo>
                      <a:pt x="22331" y="21447"/>
                    </a:lnTo>
                    <a:lnTo>
                      <a:pt x="22796" y="21537"/>
                    </a:lnTo>
                    <a:lnTo>
                      <a:pt x="23261" y="21807"/>
                    </a:lnTo>
                    <a:lnTo>
                      <a:pt x="23681" y="21537"/>
                    </a:lnTo>
                    <a:lnTo>
                      <a:pt x="24116" y="21447"/>
                    </a:lnTo>
                    <a:lnTo>
                      <a:pt x="24596" y="21762"/>
                    </a:lnTo>
                    <a:lnTo>
                      <a:pt x="24970" y="21102"/>
                    </a:lnTo>
                    <a:lnTo>
                      <a:pt x="25390" y="20862"/>
                    </a:lnTo>
                    <a:lnTo>
                      <a:pt x="25856" y="20997"/>
                    </a:lnTo>
                    <a:lnTo>
                      <a:pt x="26290" y="20892"/>
                    </a:lnTo>
                    <a:lnTo>
                      <a:pt x="26800" y="21432"/>
                    </a:lnTo>
                    <a:lnTo>
                      <a:pt x="27236" y="21387"/>
                    </a:lnTo>
                    <a:lnTo>
                      <a:pt x="27670" y="21282"/>
                    </a:lnTo>
                    <a:lnTo>
                      <a:pt x="28105" y="21162"/>
                    </a:lnTo>
                    <a:lnTo>
                      <a:pt x="28540" y="21102"/>
                    </a:lnTo>
                    <a:lnTo>
                      <a:pt x="28945" y="20712"/>
                    </a:lnTo>
                    <a:lnTo>
                      <a:pt x="29410" y="20922"/>
                    </a:lnTo>
                    <a:lnTo>
                      <a:pt x="29875" y="21117"/>
                    </a:lnTo>
                    <a:lnTo>
                      <a:pt x="30279" y="20712"/>
                    </a:lnTo>
                    <a:lnTo>
                      <a:pt x="30759" y="21027"/>
                    </a:lnTo>
                    <a:lnTo>
                      <a:pt x="31195" y="20832"/>
                    </a:lnTo>
                    <a:lnTo>
                      <a:pt x="31645" y="20937"/>
                    </a:lnTo>
                    <a:lnTo>
                      <a:pt x="32049" y="20517"/>
                    </a:lnTo>
                    <a:lnTo>
                      <a:pt x="32529" y="20802"/>
                    </a:lnTo>
                    <a:lnTo>
                      <a:pt x="32905" y="20127"/>
                    </a:lnTo>
                    <a:lnTo>
                      <a:pt x="33384" y="20487"/>
                    </a:lnTo>
                    <a:lnTo>
                      <a:pt x="33804" y="20247"/>
                    </a:lnTo>
                    <a:lnTo>
                      <a:pt x="34239" y="20067"/>
                    </a:lnTo>
                    <a:lnTo>
                      <a:pt x="34689" y="20187"/>
                    </a:lnTo>
                    <a:lnTo>
                      <a:pt x="35154" y="20397"/>
                    </a:lnTo>
                    <a:lnTo>
                      <a:pt x="35558" y="19947"/>
                    </a:lnTo>
                    <a:lnTo>
                      <a:pt x="36008" y="20022"/>
                    </a:lnTo>
                    <a:lnTo>
                      <a:pt x="36488" y="20307"/>
                    </a:lnTo>
                    <a:lnTo>
                      <a:pt x="36924" y="20202"/>
                    </a:lnTo>
                    <a:lnTo>
                      <a:pt x="37344" y="19917"/>
                    </a:lnTo>
                    <a:lnTo>
                      <a:pt x="37778" y="19872"/>
                    </a:lnTo>
                    <a:lnTo>
                      <a:pt x="38228" y="19947"/>
                    </a:lnTo>
                    <a:lnTo>
                      <a:pt x="38648" y="19543"/>
                    </a:lnTo>
                    <a:lnTo>
                      <a:pt x="39128" y="19932"/>
                    </a:lnTo>
                    <a:lnTo>
                      <a:pt x="39533" y="19573"/>
                    </a:lnTo>
                    <a:lnTo>
                      <a:pt x="39998" y="19723"/>
                    </a:lnTo>
                    <a:lnTo>
                      <a:pt x="40133" y="19827"/>
                    </a:lnTo>
                    <a:lnTo>
                      <a:pt x="40133" y="1"/>
                    </a:lnTo>
                    <a:lnTo>
                      <a:pt x="38183" y="1"/>
                    </a:lnTo>
                    <a:lnTo>
                      <a:pt x="37988" y="1246"/>
                    </a:lnTo>
                    <a:cubicBezTo>
                      <a:pt x="38258" y="1350"/>
                      <a:pt x="38453" y="1606"/>
                      <a:pt x="38453" y="1906"/>
                    </a:cubicBezTo>
                    <a:cubicBezTo>
                      <a:pt x="38453" y="2280"/>
                      <a:pt x="38138" y="2596"/>
                      <a:pt x="37748" y="2596"/>
                    </a:cubicBezTo>
                    <a:cubicBezTo>
                      <a:pt x="37358" y="2596"/>
                      <a:pt x="37058" y="2280"/>
                      <a:pt x="37058" y="1906"/>
                    </a:cubicBezTo>
                    <a:cubicBezTo>
                      <a:pt x="37058" y="1636"/>
                      <a:pt x="37208" y="1396"/>
                      <a:pt x="37448" y="1276"/>
                    </a:cubicBezTo>
                    <a:lnTo>
                      <a:pt x="37448" y="1"/>
                    </a:lnTo>
                    <a:lnTo>
                      <a:pt x="34254" y="1"/>
                    </a:lnTo>
                    <a:lnTo>
                      <a:pt x="34059" y="1246"/>
                    </a:lnTo>
                    <a:cubicBezTo>
                      <a:pt x="34329" y="1350"/>
                      <a:pt x="34524" y="1606"/>
                      <a:pt x="34524" y="1906"/>
                    </a:cubicBezTo>
                    <a:cubicBezTo>
                      <a:pt x="34524" y="2280"/>
                      <a:pt x="34209" y="2596"/>
                      <a:pt x="33819" y="2596"/>
                    </a:cubicBezTo>
                    <a:cubicBezTo>
                      <a:pt x="33429" y="2596"/>
                      <a:pt x="33129" y="2280"/>
                      <a:pt x="33129" y="1906"/>
                    </a:cubicBezTo>
                    <a:cubicBezTo>
                      <a:pt x="33129" y="1636"/>
                      <a:pt x="33279" y="1396"/>
                      <a:pt x="33519" y="1276"/>
                    </a:cubicBezTo>
                    <a:lnTo>
                      <a:pt x="33519" y="1"/>
                    </a:lnTo>
                    <a:lnTo>
                      <a:pt x="30325" y="1"/>
                    </a:lnTo>
                    <a:lnTo>
                      <a:pt x="30129" y="1246"/>
                    </a:lnTo>
                    <a:cubicBezTo>
                      <a:pt x="30399" y="1350"/>
                      <a:pt x="30595" y="1606"/>
                      <a:pt x="30595" y="1906"/>
                    </a:cubicBezTo>
                    <a:cubicBezTo>
                      <a:pt x="30595" y="2280"/>
                      <a:pt x="30279" y="2596"/>
                      <a:pt x="29890" y="2596"/>
                    </a:cubicBezTo>
                    <a:cubicBezTo>
                      <a:pt x="29515" y="2596"/>
                      <a:pt x="29200" y="2280"/>
                      <a:pt x="29200" y="1906"/>
                    </a:cubicBezTo>
                    <a:cubicBezTo>
                      <a:pt x="29200" y="1636"/>
                      <a:pt x="29350" y="1396"/>
                      <a:pt x="29590" y="1276"/>
                    </a:cubicBezTo>
                    <a:lnTo>
                      <a:pt x="29590" y="1"/>
                    </a:lnTo>
                    <a:lnTo>
                      <a:pt x="26396" y="1"/>
                    </a:lnTo>
                    <a:lnTo>
                      <a:pt x="26200" y="1246"/>
                    </a:lnTo>
                    <a:cubicBezTo>
                      <a:pt x="26470" y="1350"/>
                      <a:pt x="26666" y="1606"/>
                      <a:pt x="26666" y="1906"/>
                    </a:cubicBezTo>
                    <a:cubicBezTo>
                      <a:pt x="26666" y="2280"/>
                      <a:pt x="26350" y="2596"/>
                      <a:pt x="25960" y="2596"/>
                    </a:cubicBezTo>
                    <a:cubicBezTo>
                      <a:pt x="25586" y="2596"/>
                      <a:pt x="25270" y="2280"/>
                      <a:pt x="25270" y="1906"/>
                    </a:cubicBezTo>
                    <a:cubicBezTo>
                      <a:pt x="25270" y="1636"/>
                      <a:pt x="25420" y="1396"/>
                      <a:pt x="25660" y="1276"/>
                    </a:cubicBezTo>
                    <a:lnTo>
                      <a:pt x="25660" y="1"/>
                    </a:lnTo>
                    <a:lnTo>
                      <a:pt x="22467" y="1"/>
                    </a:lnTo>
                    <a:lnTo>
                      <a:pt x="22271" y="1246"/>
                    </a:lnTo>
                    <a:cubicBezTo>
                      <a:pt x="22541" y="1350"/>
                      <a:pt x="22737" y="1606"/>
                      <a:pt x="22737" y="1906"/>
                    </a:cubicBezTo>
                    <a:cubicBezTo>
                      <a:pt x="22737" y="2280"/>
                      <a:pt x="22421" y="2596"/>
                      <a:pt x="22031" y="2596"/>
                    </a:cubicBezTo>
                    <a:cubicBezTo>
                      <a:pt x="21657" y="2596"/>
                      <a:pt x="21341" y="2280"/>
                      <a:pt x="21341" y="1906"/>
                    </a:cubicBezTo>
                    <a:cubicBezTo>
                      <a:pt x="21341" y="1636"/>
                      <a:pt x="21491" y="1396"/>
                      <a:pt x="21731" y="1276"/>
                    </a:cubicBezTo>
                    <a:lnTo>
                      <a:pt x="21731" y="1"/>
                    </a:lnTo>
                    <a:lnTo>
                      <a:pt x="18537" y="1"/>
                    </a:lnTo>
                    <a:lnTo>
                      <a:pt x="18342" y="1246"/>
                    </a:lnTo>
                    <a:cubicBezTo>
                      <a:pt x="18612" y="1350"/>
                      <a:pt x="18807" y="1606"/>
                      <a:pt x="18807" y="1906"/>
                    </a:cubicBezTo>
                    <a:cubicBezTo>
                      <a:pt x="18807" y="2280"/>
                      <a:pt x="18492" y="2596"/>
                      <a:pt x="18102" y="2596"/>
                    </a:cubicBezTo>
                    <a:cubicBezTo>
                      <a:pt x="17727" y="2596"/>
                      <a:pt x="17412" y="2280"/>
                      <a:pt x="17412" y="1906"/>
                    </a:cubicBezTo>
                    <a:cubicBezTo>
                      <a:pt x="17412" y="1636"/>
                      <a:pt x="17562" y="1396"/>
                      <a:pt x="17802" y="1276"/>
                    </a:cubicBezTo>
                    <a:lnTo>
                      <a:pt x="17802" y="1"/>
                    </a:lnTo>
                    <a:lnTo>
                      <a:pt x="14608" y="1"/>
                    </a:lnTo>
                    <a:lnTo>
                      <a:pt x="14413" y="1246"/>
                    </a:lnTo>
                    <a:cubicBezTo>
                      <a:pt x="14682" y="1350"/>
                      <a:pt x="14878" y="1606"/>
                      <a:pt x="14878" y="1906"/>
                    </a:cubicBezTo>
                    <a:cubicBezTo>
                      <a:pt x="14878" y="2280"/>
                      <a:pt x="14562" y="2596"/>
                      <a:pt x="14173" y="2596"/>
                    </a:cubicBezTo>
                    <a:cubicBezTo>
                      <a:pt x="13798" y="2596"/>
                      <a:pt x="13483" y="2280"/>
                      <a:pt x="13483" y="1906"/>
                    </a:cubicBezTo>
                    <a:cubicBezTo>
                      <a:pt x="13483" y="1636"/>
                      <a:pt x="13633" y="1396"/>
                      <a:pt x="13873" y="1276"/>
                    </a:cubicBezTo>
                    <a:lnTo>
                      <a:pt x="13873" y="1"/>
                    </a:lnTo>
                    <a:lnTo>
                      <a:pt x="10679" y="1"/>
                    </a:lnTo>
                    <a:lnTo>
                      <a:pt x="10483" y="1246"/>
                    </a:lnTo>
                    <a:cubicBezTo>
                      <a:pt x="10753" y="1350"/>
                      <a:pt x="10949" y="1606"/>
                      <a:pt x="10949" y="1906"/>
                    </a:cubicBezTo>
                    <a:cubicBezTo>
                      <a:pt x="10949" y="2280"/>
                      <a:pt x="10633" y="2596"/>
                      <a:pt x="10243" y="2596"/>
                    </a:cubicBezTo>
                    <a:cubicBezTo>
                      <a:pt x="9869" y="2596"/>
                      <a:pt x="9553" y="2280"/>
                      <a:pt x="9553" y="1906"/>
                    </a:cubicBezTo>
                    <a:cubicBezTo>
                      <a:pt x="9553" y="1636"/>
                      <a:pt x="9703" y="1396"/>
                      <a:pt x="9943" y="1276"/>
                    </a:cubicBezTo>
                    <a:lnTo>
                      <a:pt x="9943" y="1"/>
                    </a:lnTo>
                    <a:lnTo>
                      <a:pt x="6750" y="1"/>
                    </a:lnTo>
                    <a:lnTo>
                      <a:pt x="6554" y="1246"/>
                    </a:lnTo>
                    <a:cubicBezTo>
                      <a:pt x="6824" y="1350"/>
                      <a:pt x="7020" y="1606"/>
                      <a:pt x="7020" y="1906"/>
                    </a:cubicBezTo>
                    <a:cubicBezTo>
                      <a:pt x="7020" y="2280"/>
                      <a:pt x="6704" y="2596"/>
                      <a:pt x="6314" y="2596"/>
                    </a:cubicBezTo>
                    <a:cubicBezTo>
                      <a:pt x="5940" y="2596"/>
                      <a:pt x="5624" y="2280"/>
                      <a:pt x="5624" y="1906"/>
                    </a:cubicBezTo>
                    <a:cubicBezTo>
                      <a:pt x="5624" y="1636"/>
                      <a:pt x="5774" y="1396"/>
                      <a:pt x="6014" y="1276"/>
                    </a:cubicBezTo>
                    <a:lnTo>
                      <a:pt x="6014" y="1"/>
                    </a:lnTo>
                    <a:lnTo>
                      <a:pt x="2820" y="1"/>
                    </a:lnTo>
                    <a:lnTo>
                      <a:pt x="2625" y="1246"/>
                    </a:lnTo>
                    <a:cubicBezTo>
                      <a:pt x="2895" y="1350"/>
                      <a:pt x="3090" y="1606"/>
                      <a:pt x="3090" y="1906"/>
                    </a:cubicBezTo>
                    <a:cubicBezTo>
                      <a:pt x="3090" y="2280"/>
                      <a:pt x="2775" y="2596"/>
                      <a:pt x="2385" y="2596"/>
                    </a:cubicBezTo>
                    <a:cubicBezTo>
                      <a:pt x="2011" y="2596"/>
                      <a:pt x="1695" y="2280"/>
                      <a:pt x="1695" y="1906"/>
                    </a:cubicBezTo>
                    <a:cubicBezTo>
                      <a:pt x="1695" y="1636"/>
                      <a:pt x="1845" y="1396"/>
                      <a:pt x="2085" y="1276"/>
                    </a:cubicBezTo>
                    <a:lnTo>
                      <a:pt x="20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>
                <a:off x="6087600" y="2281425"/>
                <a:ext cx="2565900" cy="1781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535" y="3222938"/>
              <a:ext cx="2377646" cy="103641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535" y="2531545"/>
              <a:ext cx="2377646" cy="652329"/>
            </a:xfrm>
            <a:prstGeom prst="rect">
              <a:avLst/>
            </a:prstGeom>
          </p:spPr>
        </p:pic>
        <p:grpSp>
          <p:nvGrpSpPr>
            <p:cNvPr id="51" name="Google Shape;8088;p75"/>
            <p:cNvGrpSpPr/>
            <p:nvPr/>
          </p:nvGrpSpPr>
          <p:grpSpPr>
            <a:xfrm>
              <a:off x="4415646" y="2074753"/>
              <a:ext cx="314662" cy="358099"/>
              <a:chOff x="-54793175" y="3982600"/>
              <a:chExt cx="279625" cy="318225"/>
            </a:xfrm>
            <a:solidFill>
              <a:srgbClr val="9C786B"/>
            </a:solidFill>
          </p:grpSpPr>
          <p:sp>
            <p:nvSpPr>
              <p:cNvPr id="52" name="Google Shape;8089;p75"/>
              <p:cNvSpPr/>
              <p:nvPr/>
            </p:nvSpPr>
            <p:spPr>
              <a:xfrm>
                <a:off x="-54646675" y="3982600"/>
                <a:ext cx="1134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443" extrusionOk="0">
                    <a:moveTo>
                      <a:pt x="0" y="1"/>
                    </a:moveTo>
                    <a:cubicBezTo>
                      <a:pt x="1261" y="221"/>
                      <a:pt x="2237" y="2080"/>
                      <a:pt x="2332" y="4443"/>
                    </a:cubicBezTo>
                    <a:lnTo>
                      <a:pt x="4128" y="4443"/>
                    </a:lnTo>
                    <a:cubicBezTo>
                      <a:pt x="4380" y="4443"/>
                      <a:pt x="4537" y="4254"/>
                      <a:pt x="4506" y="4002"/>
                    </a:cubicBezTo>
                    <a:cubicBezTo>
                      <a:pt x="4128" y="1859"/>
                      <a:pt x="2300" y="158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90;p75"/>
              <p:cNvSpPr/>
              <p:nvPr/>
            </p:nvSpPr>
            <p:spPr>
              <a:xfrm>
                <a:off x="-54644325" y="4003075"/>
                <a:ext cx="36250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624" extrusionOk="0">
                    <a:moveTo>
                      <a:pt x="1" y="1"/>
                    </a:moveTo>
                    <a:lnTo>
                      <a:pt x="1" y="3624"/>
                    </a:lnTo>
                    <a:lnTo>
                      <a:pt x="1450" y="3624"/>
                    </a:lnTo>
                    <a:cubicBezTo>
                      <a:pt x="1419" y="1765"/>
                      <a:pt x="726" y="379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91;p75"/>
              <p:cNvSpPr/>
              <p:nvPr/>
            </p:nvSpPr>
            <p:spPr>
              <a:xfrm>
                <a:off x="-54773475" y="3983400"/>
                <a:ext cx="1134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443" extrusionOk="0">
                    <a:moveTo>
                      <a:pt x="4537" y="0"/>
                    </a:moveTo>
                    <a:lnTo>
                      <a:pt x="4537" y="0"/>
                    </a:lnTo>
                    <a:cubicBezTo>
                      <a:pt x="2237" y="126"/>
                      <a:pt x="378" y="1827"/>
                      <a:pt x="32" y="4033"/>
                    </a:cubicBezTo>
                    <a:cubicBezTo>
                      <a:pt x="0" y="4253"/>
                      <a:pt x="189" y="4442"/>
                      <a:pt x="378" y="4442"/>
                    </a:cubicBezTo>
                    <a:lnTo>
                      <a:pt x="2205" y="4442"/>
                    </a:lnTo>
                    <a:cubicBezTo>
                      <a:pt x="2268" y="2079"/>
                      <a:pt x="3277" y="252"/>
                      <a:pt x="45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2;p75"/>
              <p:cNvSpPr/>
              <p:nvPr/>
            </p:nvSpPr>
            <p:spPr>
              <a:xfrm>
                <a:off x="-54699450" y="4003075"/>
                <a:ext cx="36250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624" extrusionOk="0">
                    <a:moveTo>
                      <a:pt x="1450" y="1"/>
                    </a:moveTo>
                    <a:cubicBezTo>
                      <a:pt x="725" y="379"/>
                      <a:pt x="64" y="1765"/>
                      <a:pt x="1" y="3624"/>
                    </a:cubicBezTo>
                    <a:lnTo>
                      <a:pt x="1450" y="3624"/>
                    </a:lnTo>
                    <a:lnTo>
                      <a:pt x="145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093;p75"/>
              <p:cNvSpPr/>
              <p:nvPr/>
            </p:nvSpPr>
            <p:spPr>
              <a:xfrm>
                <a:off x="-54756150" y="4112550"/>
                <a:ext cx="204800" cy="18827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7531" extrusionOk="0">
                    <a:moveTo>
                      <a:pt x="2615" y="1545"/>
                    </a:moveTo>
                    <a:cubicBezTo>
                      <a:pt x="2804" y="1545"/>
                      <a:pt x="2962" y="1671"/>
                      <a:pt x="2962" y="1891"/>
                    </a:cubicBezTo>
                    <a:cubicBezTo>
                      <a:pt x="2962" y="2080"/>
                      <a:pt x="2804" y="2238"/>
                      <a:pt x="2615" y="2238"/>
                    </a:cubicBezTo>
                    <a:cubicBezTo>
                      <a:pt x="2426" y="2238"/>
                      <a:pt x="2269" y="2080"/>
                      <a:pt x="2269" y="1891"/>
                    </a:cubicBezTo>
                    <a:cubicBezTo>
                      <a:pt x="2269" y="1702"/>
                      <a:pt x="2426" y="1545"/>
                      <a:pt x="2615" y="1545"/>
                    </a:cubicBezTo>
                    <a:close/>
                    <a:moveTo>
                      <a:pt x="5608" y="1545"/>
                    </a:moveTo>
                    <a:cubicBezTo>
                      <a:pt x="5797" y="1545"/>
                      <a:pt x="5955" y="1671"/>
                      <a:pt x="5955" y="1891"/>
                    </a:cubicBezTo>
                    <a:cubicBezTo>
                      <a:pt x="5955" y="2080"/>
                      <a:pt x="5797" y="2238"/>
                      <a:pt x="5608" y="2238"/>
                    </a:cubicBezTo>
                    <a:cubicBezTo>
                      <a:pt x="5419" y="2238"/>
                      <a:pt x="5262" y="2080"/>
                      <a:pt x="5262" y="1891"/>
                    </a:cubicBezTo>
                    <a:cubicBezTo>
                      <a:pt x="5199" y="1702"/>
                      <a:pt x="5419" y="1545"/>
                      <a:pt x="5608" y="1545"/>
                    </a:cubicBezTo>
                    <a:close/>
                    <a:moveTo>
                      <a:pt x="5163" y="4104"/>
                    </a:moveTo>
                    <a:cubicBezTo>
                      <a:pt x="5262" y="4104"/>
                      <a:pt x="5356" y="4144"/>
                      <a:pt x="5419" y="4223"/>
                    </a:cubicBezTo>
                    <a:cubicBezTo>
                      <a:pt x="5577" y="4380"/>
                      <a:pt x="5577" y="4601"/>
                      <a:pt x="5419" y="4727"/>
                    </a:cubicBezTo>
                    <a:cubicBezTo>
                      <a:pt x="5073" y="5073"/>
                      <a:pt x="4568" y="5262"/>
                      <a:pt x="4064" y="5262"/>
                    </a:cubicBezTo>
                    <a:cubicBezTo>
                      <a:pt x="3560" y="5262"/>
                      <a:pt x="3088" y="5073"/>
                      <a:pt x="2773" y="4727"/>
                    </a:cubicBezTo>
                    <a:cubicBezTo>
                      <a:pt x="2615" y="4569"/>
                      <a:pt x="2615" y="4317"/>
                      <a:pt x="2773" y="4223"/>
                    </a:cubicBezTo>
                    <a:cubicBezTo>
                      <a:pt x="2851" y="4144"/>
                      <a:pt x="2946" y="4104"/>
                      <a:pt x="3040" y="4104"/>
                    </a:cubicBezTo>
                    <a:cubicBezTo>
                      <a:pt x="3135" y="4104"/>
                      <a:pt x="3229" y="4144"/>
                      <a:pt x="3308" y="4223"/>
                    </a:cubicBezTo>
                    <a:cubicBezTo>
                      <a:pt x="3529" y="4427"/>
                      <a:pt x="3820" y="4530"/>
                      <a:pt x="4108" y="4530"/>
                    </a:cubicBezTo>
                    <a:cubicBezTo>
                      <a:pt x="4395" y="4530"/>
                      <a:pt x="4679" y="4427"/>
                      <a:pt x="4883" y="4223"/>
                    </a:cubicBezTo>
                    <a:cubicBezTo>
                      <a:pt x="4962" y="4144"/>
                      <a:pt x="5065" y="4104"/>
                      <a:pt x="5163" y="4104"/>
                    </a:cubicBezTo>
                    <a:close/>
                    <a:moveTo>
                      <a:pt x="0" y="1"/>
                    </a:moveTo>
                    <a:lnTo>
                      <a:pt x="0" y="3435"/>
                    </a:lnTo>
                    <a:cubicBezTo>
                      <a:pt x="0" y="5672"/>
                      <a:pt x="1859" y="7531"/>
                      <a:pt x="4096" y="7531"/>
                    </a:cubicBezTo>
                    <a:cubicBezTo>
                      <a:pt x="6364" y="7531"/>
                      <a:pt x="8191" y="5672"/>
                      <a:pt x="8191" y="3435"/>
                    </a:cubicBezTo>
                    <a:lnTo>
                      <a:pt x="819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094;p75"/>
              <p:cNvSpPr/>
              <p:nvPr/>
            </p:nvSpPr>
            <p:spPr>
              <a:xfrm>
                <a:off x="-54532475" y="4136975"/>
                <a:ext cx="189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553" extrusionOk="0">
                    <a:moveTo>
                      <a:pt x="1" y="1"/>
                    </a:moveTo>
                    <a:lnTo>
                      <a:pt x="1" y="2552"/>
                    </a:lnTo>
                    <a:cubicBezTo>
                      <a:pt x="442" y="2300"/>
                      <a:pt x="757" y="1828"/>
                      <a:pt x="757" y="1261"/>
                    </a:cubicBezTo>
                    <a:cubicBezTo>
                      <a:pt x="757" y="757"/>
                      <a:pt x="442" y="284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095;p75"/>
              <p:cNvSpPr/>
              <p:nvPr/>
            </p:nvSpPr>
            <p:spPr>
              <a:xfrm>
                <a:off x="-54793175" y="4136975"/>
                <a:ext cx="1892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616" extrusionOk="0">
                    <a:moveTo>
                      <a:pt x="757" y="1"/>
                    </a:moveTo>
                    <a:cubicBezTo>
                      <a:pt x="316" y="284"/>
                      <a:pt x="0" y="757"/>
                      <a:pt x="0" y="1292"/>
                    </a:cubicBezTo>
                    <a:cubicBezTo>
                      <a:pt x="0" y="1859"/>
                      <a:pt x="316" y="2332"/>
                      <a:pt x="757" y="2615"/>
                    </a:cubicBezTo>
                    <a:lnTo>
                      <a:pt x="75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619038" y="1672506"/>
            <a:ext cx="2565900" cy="3259217"/>
            <a:chOff x="619038" y="1672506"/>
            <a:chExt cx="2565900" cy="3259217"/>
          </a:xfrm>
        </p:grpSpPr>
        <p:grpSp>
          <p:nvGrpSpPr>
            <p:cNvPr id="778" name="Google Shape;778;p40"/>
            <p:cNvGrpSpPr/>
            <p:nvPr/>
          </p:nvGrpSpPr>
          <p:grpSpPr>
            <a:xfrm>
              <a:off x="619038" y="1672506"/>
              <a:ext cx="2565900" cy="3259217"/>
              <a:chOff x="6087600" y="1624881"/>
              <a:chExt cx="2565900" cy="3259217"/>
            </a:xfrm>
          </p:grpSpPr>
          <p:sp>
            <p:nvSpPr>
              <p:cNvPr id="779" name="Google Shape;779;p40"/>
              <p:cNvSpPr/>
              <p:nvPr/>
            </p:nvSpPr>
            <p:spPr>
              <a:xfrm>
                <a:off x="6087600" y="1624881"/>
                <a:ext cx="2565867" cy="1539942"/>
              </a:xfrm>
              <a:custGeom>
                <a:avLst/>
                <a:gdLst/>
                <a:ahLst/>
                <a:cxnLst/>
                <a:rect l="l" t="t" r="r" b="b"/>
                <a:pathLst>
                  <a:path w="40134" h="24087" extrusionOk="0">
                    <a:moveTo>
                      <a:pt x="1" y="1"/>
                    </a:moveTo>
                    <a:lnTo>
                      <a:pt x="1" y="23802"/>
                    </a:lnTo>
                    <a:lnTo>
                      <a:pt x="271" y="23966"/>
                    </a:lnTo>
                    <a:lnTo>
                      <a:pt x="691" y="23726"/>
                    </a:lnTo>
                    <a:lnTo>
                      <a:pt x="1125" y="23532"/>
                    </a:lnTo>
                    <a:lnTo>
                      <a:pt x="1575" y="23622"/>
                    </a:lnTo>
                    <a:lnTo>
                      <a:pt x="2071" y="24086"/>
                    </a:lnTo>
                    <a:lnTo>
                      <a:pt x="2460" y="23486"/>
                    </a:lnTo>
                    <a:lnTo>
                      <a:pt x="2955" y="24012"/>
                    </a:lnTo>
                    <a:lnTo>
                      <a:pt x="3375" y="23742"/>
                    </a:lnTo>
                    <a:lnTo>
                      <a:pt x="3795" y="23442"/>
                    </a:lnTo>
                    <a:lnTo>
                      <a:pt x="4215" y="23246"/>
                    </a:lnTo>
                    <a:lnTo>
                      <a:pt x="4680" y="23366"/>
                    </a:lnTo>
                    <a:lnTo>
                      <a:pt x="5114" y="23232"/>
                    </a:lnTo>
                    <a:lnTo>
                      <a:pt x="5594" y="23666"/>
                    </a:lnTo>
                    <a:lnTo>
                      <a:pt x="6030" y="23532"/>
                    </a:lnTo>
                    <a:lnTo>
                      <a:pt x="6494" y="23606"/>
                    </a:lnTo>
                    <a:lnTo>
                      <a:pt x="6884" y="23172"/>
                    </a:lnTo>
                    <a:lnTo>
                      <a:pt x="7364" y="23472"/>
                    </a:lnTo>
                    <a:lnTo>
                      <a:pt x="7739" y="22752"/>
                    </a:lnTo>
                    <a:lnTo>
                      <a:pt x="8234" y="23186"/>
                    </a:lnTo>
                    <a:lnTo>
                      <a:pt x="8684" y="23202"/>
                    </a:lnTo>
                    <a:lnTo>
                      <a:pt x="9104" y="23052"/>
                    </a:lnTo>
                    <a:lnTo>
                      <a:pt x="9539" y="22872"/>
                    </a:lnTo>
                    <a:lnTo>
                      <a:pt x="10019" y="23202"/>
                    </a:lnTo>
                    <a:lnTo>
                      <a:pt x="10453" y="23126"/>
                    </a:lnTo>
                    <a:lnTo>
                      <a:pt x="10843" y="22602"/>
                    </a:lnTo>
                    <a:lnTo>
                      <a:pt x="11293" y="22632"/>
                    </a:lnTo>
                    <a:lnTo>
                      <a:pt x="11759" y="22782"/>
                    </a:lnTo>
                    <a:lnTo>
                      <a:pt x="12179" y="22436"/>
                    </a:lnTo>
                    <a:lnTo>
                      <a:pt x="12628" y="22512"/>
                    </a:lnTo>
                    <a:lnTo>
                      <a:pt x="13093" y="22706"/>
                    </a:lnTo>
                    <a:lnTo>
                      <a:pt x="13528" y="22662"/>
                    </a:lnTo>
                    <a:lnTo>
                      <a:pt x="13963" y="22422"/>
                    </a:lnTo>
                    <a:lnTo>
                      <a:pt x="14413" y="22572"/>
                    </a:lnTo>
                    <a:lnTo>
                      <a:pt x="14848" y="22362"/>
                    </a:lnTo>
                    <a:lnTo>
                      <a:pt x="15298" y="22436"/>
                    </a:lnTo>
                    <a:lnTo>
                      <a:pt x="15718" y="22212"/>
                    </a:lnTo>
                    <a:lnTo>
                      <a:pt x="16168" y="22242"/>
                    </a:lnTo>
                    <a:lnTo>
                      <a:pt x="16588" y="21896"/>
                    </a:lnTo>
                    <a:lnTo>
                      <a:pt x="17068" y="22226"/>
                    </a:lnTo>
                    <a:lnTo>
                      <a:pt x="17458" y="21732"/>
                    </a:lnTo>
                    <a:lnTo>
                      <a:pt x="17937" y="22046"/>
                    </a:lnTo>
                    <a:lnTo>
                      <a:pt x="18402" y="22212"/>
                    </a:lnTo>
                    <a:lnTo>
                      <a:pt x="18807" y="21807"/>
                    </a:lnTo>
                    <a:lnTo>
                      <a:pt x="19272" y="22016"/>
                    </a:lnTo>
                    <a:lnTo>
                      <a:pt x="19721" y="22046"/>
                    </a:lnTo>
                    <a:lnTo>
                      <a:pt x="20111" y="21507"/>
                    </a:lnTo>
                    <a:lnTo>
                      <a:pt x="20591" y="21852"/>
                    </a:lnTo>
                    <a:lnTo>
                      <a:pt x="21027" y="21762"/>
                    </a:lnTo>
                    <a:lnTo>
                      <a:pt x="21431" y="21282"/>
                    </a:lnTo>
                    <a:lnTo>
                      <a:pt x="21881" y="21417"/>
                    </a:lnTo>
                    <a:lnTo>
                      <a:pt x="22331" y="21447"/>
                    </a:lnTo>
                    <a:lnTo>
                      <a:pt x="22796" y="21537"/>
                    </a:lnTo>
                    <a:lnTo>
                      <a:pt x="23261" y="21807"/>
                    </a:lnTo>
                    <a:lnTo>
                      <a:pt x="23681" y="21537"/>
                    </a:lnTo>
                    <a:lnTo>
                      <a:pt x="24116" y="21447"/>
                    </a:lnTo>
                    <a:lnTo>
                      <a:pt x="24596" y="21762"/>
                    </a:lnTo>
                    <a:lnTo>
                      <a:pt x="24970" y="21102"/>
                    </a:lnTo>
                    <a:lnTo>
                      <a:pt x="25390" y="20862"/>
                    </a:lnTo>
                    <a:lnTo>
                      <a:pt x="25856" y="20997"/>
                    </a:lnTo>
                    <a:lnTo>
                      <a:pt x="26290" y="20892"/>
                    </a:lnTo>
                    <a:lnTo>
                      <a:pt x="26800" y="21432"/>
                    </a:lnTo>
                    <a:lnTo>
                      <a:pt x="27236" y="21387"/>
                    </a:lnTo>
                    <a:lnTo>
                      <a:pt x="27670" y="21282"/>
                    </a:lnTo>
                    <a:lnTo>
                      <a:pt x="28105" y="21162"/>
                    </a:lnTo>
                    <a:lnTo>
                      <a:pt x="28540" y="21102"/>
                    </a:lnTo>
                    <a:lnTo>
                      <a:pt x="28945" y="20712"/>
                    </a:lnTo>
                    <a:lnTo>
                      <a:pt x="29410" y="20922"/>
                    </a:lnTo>
                    <a:lnTo>
                      <a:pt x="29875" y="21117"/>
                    </a:lnTo>
                    <a:lnTo>
                      <a:pt x="30279" y="20712"/>
                    </a:lnTo>
                    <a:lnTo>
                      <a:pt x="30759" y="21027"/>
                    </a:lnTo>
                    <a:lnTo>
                      <a:pt x="31195" y="20832"/>
                    </a:lnTo>
                    <a:lnTo>
                      <a:pt x="31645" y="20937"/>
                    </a:lnTo>
                    <a:lnTo>
                      <a:pt x="32049" y="20517"/>
                    </a:lnTo>
                    <a:lnTo>
                      <a:pt x="32529" y="20802"/>
                    </a:lnTo>
                    <a:lnTo>
                      <a:pt x="32905" y="20127"/>
                    </a:lnTo>
                    <a:lnTo>
                      <a:pt x="33384" y="20487"/>
                    </a:lnTo>
                    <a:lnTo>
                      <a:pt x="33804" y="20247"/>
                    </a:lnTo>
                    <a:lnTo>
                      <a:pt x="34239" y="20067"/>
                    </a:lnTo>
                    <a:lnTo>
                      <a:pt x="34689" y="20187"/>
                    </a:lnTo>
                    <a:lnTo>
                      <a:pt x="35154" y="20397"/>
                    </a:lnTo>
                    <a:lnTo>
                      <a:pt x="35558" y="19947"/>
                    </a:lnTo>
                    <a:lnTo>
                      <a:pt x="36008" y="20022"/>
                    </a:lnTo>
                    <a:lnTo>
                      <a:pt x="36488" y="20307"/>
                    </a:lnTo>
                    <a:lnTo>
                      <a:pt x="36924" y="20202"/>
                    </a:lnTo>
                    <a:lnTo>
                      <a:pt x="37344" y="19917"/>
                    </a:lnTo>
                    <a:lnTo>
                      <a:pt x="37778" y="19872"/>
                    </a:lnTo>
                    <a:lnTo>
                      <a:pt x="38228" y="19947"/>
                    </a:lnTo>
                    <a:lnTo>
                      <a:pt x="38648" y="19543"/>
                    </a:lnTo>
                    <a:lnTo>
                      <a:pt x="39128" y="19932"/>
                    </a:lnTo>
                    <a:lnTo>
                      <a:pt x="39533" y="19573"/>
                    </a:lnTo>
                    <a:lnTo>
                      <a:pt x="39998" y="19723"/>
                    </a:lnTo>
                    <a:lnTo>
                      <a:pt x="40133" y="19827"/>
                    </a:lnTo>
                    <a:lnTo>
                      <a:pt x="40133" y="1"/>
                    </a:lnTo>
                    <a:lnTo>
                      <a:pt x="38183" y="1"/>
                    </a:lnTo>
                    <a:lnTo>
                      <a:pt x="37988" y="1246"/>
                    </a:lnTo>
                    <a:cubicBezTo>
                      <a:pt x="38258" y="1350"/>
                      <a:pt x="38453" y="1606"/>
                      <a:pt x="38453" y="1906"/>
                    </a:cubicBezTo>
                    <a:cubicBezTo>
                      <a:pt x="38453" y="2280"/>
                      <a:pt x="38138" y="2596"/>
                      <a:pt x="37748" y="2596"/>
                    </a:cubicBezTo>
                    <a:cubicBezTo>
                      <a:pt x="37358" y="2596"/>
                      <a:pt x="37058" y="2280"/>
                      <a:pt x="37058" y="1906"/>
                    </a:cubicBezTo>
                    <a:cubicBezTo>
                      <a:pt x="37058" y="1636"/>
                      <a:pt x="37208" y="1396"/>
                      <a:pt x="37448" y="1276"/>
                    </a:cubicBezTo>
                    <a:lnTo>
                      <a:pt x="37448" y="1"/>
                    </a:lnTo>
                    <a:lnTo>
                      <a:pt x="34254" y="1"/>
                    </a:lnTo>
                    <a:lnTo>
                      <a:pt x="34059" y="1246"/>
                    </a:lnTo>
                    <a:cubicBezTo>
                      <a:pt x="34329" y="1350"/>
                      <a:pt x="34524" y="1606"/>
                      <a:pt x="34524" y="1906"/>
                    </a:cubicBezTo>
                    <a:cubicBezTo>
                      <a:pt x="34524" y="2280"/>
                      <a:pt x="34209" y="2596"/>
                      <a:pt x="33819" y="2596"/>
                    </a:cubicBezTo>
                    <a:cubicBezTo>
                      <a:pt x="33429" y="2596"/>
                      <a:pt x="33129" y="2280"/>
                      <a:pt x="33129" y="1906"/>
                    </a:cubicBezTo>
                    <a:cubicBezTo>
                      <a:pt x="33129" y="1636"/>
                      <a:pt x="33279" y="1396"/>
                      <a:pt x="33519" y="1276"/>
                    </a:cubicBezTo>
                    <a:lnTo>
                      <a:pt x="33519" y="1"/>
                    </a:lnTo>
                    <a:lnTo>
                      <a:pt x="30325" y="1"/>
                    </a:lnTo>
                    <a:lnTo>
                      <a:pt x="30129" y="1246"/>
                    </a:lnTo>
                    <a:cubicBezTo>
                      <a:pt x="30399" y="1350"/>
                      <a:pt x="30595" y="1606"/>
                      <a:pt x="30595" y="1906"/>
                    </a:cubicBezTo>
                    <a:cubicBezTo>
                      <a:pt x="30595" y="2280"/>
                      <a:pt x="30279" y="2596"/>
                      <a:pt x="29890" y="2596"/>
                    </a:cubicBezTo>
                    <a:cubicBezTo>
                      <a:pt x="29515" y="2596"/>
                      <a:pt x="29200" y="2280"/>
                      <a:pt x="29200" y="1906"/>
                    </a:cubicBezTo>
                    <a:cubicBezTo>
                      <a:pt x="29200" y="1636"/>
                      <a:pt x="29350" y="1396"/>
                      <a:pt x="29590" y="1276"/>
                    </a:cubicBezTo>
                    <a:lnTo>
                      <a:pt x="29590" y="1"/>
                    </a:lnTo>
                    <a:lnTo>
                      <a:pt x="26396" y="1"/>
                    </a:lnTo>
                    <a:lnTo>
                      <a:pt x="26200" y="1246"/>
                    </a:lnTo>
                    <a:cubicBezTo>
                      <a:pt x="26470" y="1350"/>
                      <a:pt x="26666" y="1606"/>
                      <a:pt x="26666" y="1906"/>
                    </a:cubicBezTo>
                    <a:cubicBezTo>
                      <a:pt x="26666" y="2280"/>
                      <a:pt x="26350" y="2596"/>
                      <a:pt x="25960" y="2596"/>
                    </a:cubicBezTo>
                    <a:cubicBezTo>
                      <a:pt x="25586" y="2596"/>
                      <a:pt x="25270" y="2280"/>
                      <a:pt x="25270" y="1906"/>
                    </a:cubicBezTo>
                    <a:cubicBezTo>
                      <a:pt x="25270" y="1636"/>
                      <a:pt x="25420" y="1396"/>
                      <a:pt x="25660" y="1276"/>
                    </a:cubicBezTo>
                    <a:lnTo>
                      <a:pt x="25660" y="1"/>
                    </a:lnTo>
                    <a:lnTo>
                      <a:pt x="22467" y="1"/>
                    </a:lnTo>
                    <a:lnTo>
                      <a:pt x="22271" y="1246"/>
                    </a:lnTo>
                    <a:cubicBezTo>
                      <a:pt x="22541" y="1350"/>
                      <a:pt x="22737" y="1606"/>
                      <a:pt x="22737" y="1906"/>
                    </a:cubicBezTo>
                    <a:cubicBezTo>
                      <a:pt x="22737" y="2280"/>
                      <a:pt x="22421" y="2596"/>
                      <a:pt x="22031" y="2596"/>
                    </a:cubicBezTo>
                    <a:cubicBezTo>
                      <a:pt x="21657" y="2596"/>
                      <a:pt x="21341" y="2280"/>
                      <a:pt x="21341" y="1906"/>
                    </a:cubicBezTo>
                    <a:cubicBezTo>
                      <a:pt x="21341" y="1636"/>
                      <a:pt x="21491" y="1396"/>
                      <a:pt x="21731" y="1276"/>
                    </a:cubicBezTo>
                    <a:lnTo>
                      <a:pt x="21731" y="1"/>
                    </a:lnTo>
                    <a:lnTo>
                      <a:pt x="18537" y="1"/>
                    </a:lnTo>
                    <a:lnTo>
                      <a:pt x="18342" y="1246"/>
                    </a:lnTo>
                    <a:cubicBezTo>
                      <a:pt x="18612" y="1350"/>
                      <a:pt x="18807" y="1606"/>
                      <a:pt x="18807" y="1906"/>
                    </a:cubicBezTo>
                    <a:cubicBezTo>
                      <a:pt x="18807" y="2280"/>
                      <a:pt x="18492" y="2596"/>
                      <a:pt x="18102" y="2596"/>
                    </a:cubicBezTo>
                    <a:cubicBezTo>
                      <a:pt x="17727" y="2596"/>
                      <a:pt x="17412" y="2280"/>
                      <a:pt x="17412" y="1906"/>
                    </a:cubicBezTo>
                    <a:cubicBezTo>
                      <a:pt x="17412" y="1636"/>
                      <a:pt x="17562" y="1396"/>
                      <a:pt x="17802" y="1276"/>
                    </a:cubicBezTo>
                    <a:lnTo>
                      <a:pt x="17802" y="1"/>
                    </a:lnTo>
                    <a:lnTo>
                      <a:pt x="14608" y="1"/>
                    </a:lnTo>
                    <a:lnTo>
                      <a:pt x="14413" y="1246"/>
                    </a:lnTo>
                    <a:cubicBezTo>
                      <a:pt x="14682" y="1350"/>
                      <a:pt x="14878" y="1606"/>
                      <a:pt x="14878" y="1906"/>
                    </a:cubicBezTo>
                    <a:cubicBezTo>
                      <a:pt x="14878" y="2280"/>
                      <a:pt x="14562" y="2596"/>
                      <a:pt x="14173" y="2596"/>
                    </a:cubicBezTo>
                    <a:cubicBezTo>
                      <a:pt x="13798" y="2596"/>
                      <a:pt x="13483" y="2280"/>
                      <a:pt x="13483" y="1906"/>
                    </a:cubicBezTo>
                    <a:cubicBezTo>
                      <a:pt x="13483" y="1636"/>
                      <a:pt x="13633" y="1396"/>
                      <a:pt x="13873" y="1276"/>
                    </a:cubicBezTo>
                    <a:lnTo>
                      <a:pt x="13873" y="1"/>
                    </a:lnTo>
                    <a:lnTo>
                      <a:pt x="10679" y="1"/>
                    </a:lnTo>
                    <a:lnTo>
                      <a:pt x="10483" y="1246"/>
                    </a:lnTo>
                    <a:cubicBezTo>
                      <a:pt x="10753" y="1350"/>
                      <a:pt x="10949" y="1606"/>
                      <a:pt x="10949" y="1906"/>
                    </a:cubicBezTo>
                    <a:cubicBezTo>
                      <a:pt x="10949" y="2280"/>
                      <a:pt x="10633" y="2596"/>
                      <a:pt x="10243" y="2596"/>
                    </a:cubicBezTo>
                    <a:cubicBezTo>
                      <a:pt x="9869" y="2596"/>
                      <a:pt x="9553" y="2280"/>
                      <a:pt x="9553" y="1906"/>
                    </a:cubicBezTo>
                    <a:cubicBezTo>
                      <a:pt x="9553" y="1636"/>
                      <a:pt x="9703" y="1396"/>
                      <a:pt x="9943" y="1276"/>
                    </a:cubicBezTo>
                    <a:lnTo>
                      <a:pt x="9943" y="1"/>
                    </a:lnTo>
                    <a:lnTo>
                      <a:pt x="6750" y="1"/>
                    </a:lnTo>
                    <a:lnTo>
                      <a:pt x="6554" y="1246"/>
                    </a:lnTo>
                    <a:cubicBezTo>
                      <a:pt x="6824" y="1350"/>
                      <a:pt x="7020" y="1606"/>
                      <a:pt x="7020" y="1906"/>
                    </a:cubicBezTo>
                    <a:cubicBezTo>
                      <a:pt x="7020" y="2280"/>
                      <a:pt x="6704" y="2596"/>
                      <a:pt x="6314" y="2596"/>
                    </a:cubicBezTo>
                    <a:cubicBezTo>
                      <a:pt x="5940" y="2596"/>
                      <a:pt x="5624" y="2280"/>
                      <a:pt x="5624" y="1906"/>
                    </a:cubicBezTo>
                    <a:cubicBezTo>
                      <a:pt x="5624" y="1636"/>
                      <a:pt x="5774" y="1396"/>
                      <a:pt x="6014" y="1276"/>
                    </a:cubicBezTo>
                    <a:lnTo>
                      <a:pt x="6014" y="1"/>
                    </a:lnTo>
                    <a:lnTo>
                      <a:pt x="2820" y="1"/>
                    </a:lnTo>
                    <a:lnTo>
                      <a:pt x="2625" y="1246"/>
                    </a:lnTo>
                    <a:cubicBezTo>
                      <a:pt x="2895" y="1350"/>
                      <a:pt x="3090" y="1606"/>
                      <a:pt x="3090" y="1906"/>
                    </a:cubicBezTo>
                    <a:cubicBezTo>
                      <a:pt x="3090" y="2280"/>
                      <a:pt x="2775" y="2596"/>
                      <a:pt x="2385" y="2596"/>
                    </a:cubicBezTo>
                    <a:cubicBezTo>
                      <a:pt x="2011" y="2596"/>
                      <a:pt x="1695" y="2280"/>
                      <a:pt x="1695" y="1906"/>
                    </a:cubicBezTo>
                    <a:cubicBezTo>
                      <a:pt x="1695" y="1636"/>
                      <a:pt x="1845" y="1396"/>
                      <a:pt x="2085" y="1276"/>
                    </a:cubicBezTo>
                    <a:lnTo>
                      <a:pt x="20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0"/>
              <p:cNvSpPr/>
              <p:nvPr/>
            </p:nvSpPr>
            <p:spPr>
              <a:xfrm>
                <a:off x="6087600" y="3344156"/>
                <a:ext cx="2565867" cy="1539942"/>
              </a:xfrm>
              <a:custGeom>
                <a:avLst/>
                <a:gdLst/>
                <a:ahLst/>
                <a:cxnLst/>
                <a:rect l="l" t="t" r="r" b="b"/>
                <a:pathLst>
                  <a:path w="40134" h="24087" extrusionOk="0">
                    <a:moveTo>
                      <a:pt x="1" y="1"/>
                    </a:moveTo>
                    <a:lnTo>
                      <a:pt x="1" y="23802"/>
                    </a:lnTo>
                    <a:lnTo>
                      <a:pt x="271" y="23966"/>
                    </a:lnTo>
                    <a:lnTo>
                      <a:pt x="691" y="23726"/>
                    </a:lnTo>
                    <a:lnTo>
                      <a:pt x="1125" y="23532"/>
                    </a:lnTo>
                    <a:lnTo>
                      <a:pt x="1575" y="23622"/>
                    </a:lnTo>
                    <a:lnTo>
                      <a:pt x="2071" y="24086"/>
                    </a:lnTo>
                    <a:lnTo>
                      <a:pt x="2460" y="23486"/>
                    </a:lnTo>
                    <a:lnTo>
                      <a:pt x="2955" y="24012"/>
                    </a:lnTo>
                    <a:lnTo>
                      <a:pt x="3375" y="23742"/>
                    </a:lnTo>
                    <a:lnTo>
                      <a:pt x="3795" y="23442"/>
                    </a:lnTo>
                    <a:lnTo>
                      <a:pt x="4215" y="23246"/>
                    </a:lnTo>
                    <a:lnTo>
                      <a:pt x="4680" y="23366"/>
                    </a:lnTo>
                    <a:lnTo>
                      <a:pt x="5114" y="23232"/>
                    </a:lnTo>
                    <a:lnTo>
                      <a:pt x="5594" y="23666"/>
                    </a:lnTo>
                    <a:lnTo>
                      <a:pt x="6030" y="23532"/>
                    </a:lnTo>
                    <a:lnTo>
                      <a:pt x="6494" y="23606"/>
                    </a:lnTo>
                    <a:lnTo>
                      <a:pt x="6884" y="23172"/>
                    </a:lnTo>
                    <a:lnTo>
                      <a:pt x="7364" y="23472"/>
                    </a:lnTo>
                    <a:lnTo>
                      <a:pt x="7739" y="22752"/>
                    </a:lnTo>
                    <a:lnTo>
                      <a:pt x="8234" y="23186"/>
                    </a:lnTo>
                    <a:lnTo>
                      <a:pt x="8684" y="23202"/>
                    </a:lnTo>
                    <a:lnTo>
                      <a:pt x="9104" y="23052"/>
                    </a:lnTo>
                    <a:lnTo>
                      <a:pt x="9539" y="22872"/>
                    </a:lnTo>
                    <a:lnTo>
                      <a:pt x="10019" y="23202"/>
                    </a:lnTo>
                    <a:lnTo>
                      <a:pt x="10453" y="23126"/>
                    </a:lnTo>
                    <a:lnTo>
                      <a:pt x="10843" y="22602"/>
                    </a:lnTo>
                    <a:lnTo>
                      <a:pt x="11293" y="22632"/>
                    </a:lnTo>
                    <a:lnTo>
                      <a:pt x="11759" y="22782"/>
                    </a:lnTo>
                    <a:lnTo>
                      <a:pt x="12179" y="22436"/>
                    </a:lnTo>
                    <a:lnTo>
                      <a:pt x="12628" y="22512"/>
                    </a:lnTo>
                    <a:lnTo>
                      <a:pt x="13093" y="22706"/>
                    </a:lnTo>
                    <a:lnTo>
                      <a:pt x="13528" y="22662"/>
                    </a:lnTo>
                    <a:lnTo>
                      <a:pt x="13963" y="22422"/>
                    </a:lnTo>
                    <a:lnTo>
                      <a:pt x="14413" y="22572"/>
                    </a:lnTo>
                    <a:lnTo>
                      <a:pt x="14848" y="22362"/>
                    </a:lnTo>
                    <a:lnTo>
                      <a:pt x="15298" y="22436"/>
                    </a:lnTo>
                    <a:lnTo>
                      <a:pt x="15718" y="22212"/>
                    </a:lnTo>
                    <a:lnTo>
                      <a:pt x="16168" y="22242"/>
                    </a:lnTo>
                    <a:lnTo>
                      <a:pt x="16588" y="21896"/>
                    </a:lnTo>
                    <a:lnTo>
                      <a:pt x="17068" y="22226"/>
                    </a:lnTo>
                    <a:lnTo>
                      <a:pt x="17458" y="21732"/>
                    </a:lnTo>
                    <a:lnTo>
                      <a:pt x="17937" y="22046"/>
                    </a:lnTo>
                    <a:lnTo>
                      <a:pt x="18402" y="22212"/>
                    </a:lnTo>
                    <a:lnTo>
                      <a:pt x="18807" y="21807"/>
                    </a:lnTo>
                    <a:lnTo>
                      <a:pt x="19272" y="22016"/>
                    </a:lnTo>
                    <a:lnTo>
                      <a:pt x="19721" y="22046"/>
                    </a:lnTo>
                    <a:lnTo>
                      <a:pt x="20111" y="21507"/>
                    </a:lnTo>
                    <a:lnTo>
                      <a:pt x="20591" y="21852"/>
                    </a:lnTo>
                    <a:lnTo>
                      <a:pt x="21027" y="21762"/>
                    </a:lnTo>
                    <a:lnTo>
                      <a:pt x="21431" y="21282"/>
                    </a:lnTo>
                    <a:lnTo>
                      <a:pt x="21881" y="21417"/>
                    </a:lnTo>
                    <a:lnTo>
                      <a:pt x="22331" y="21447"/>
                    </a:lnTo>
                    <a:lnTo>
                      <a:pt x="22796" y="21537"/>
                    </a:lnTo>
                    <a:lnTo>
                      <a:pt x="23261" y="21807"/>
                    </a:lnTo>
                    <a:lnTo>
                      <a:pt x="23681" y="21537"/>
                    </a:lnTo>
                    <a:lnTo>
                      <a:pt x="24116" y="21447"/>
                    </a:lnTo>
                    <a:lnTo>
                      <a:pt x="24596" y="21762"/>
                    </a:lnTo>
                    <a:lnTo>
                      <a:pt x="24970" y="21102"/>
                    </a:lnTo>
                    <a:lnTo>
                      <a:pt x="25390" y="20862"/>
                    </a:lnTo>
                    <a:lnTo>
                      <a:pt x="25856" y="20997"/>
                    </a:lnTo>
                    <a:lnTo>
                      <a:pt x="26290" y="20892"/>
                    </a:lnTo>
                    <a:lnTo>
                      <a:pt x="26800" y="21432"/>
                    </a:lnTo>
                    <a:lnTo>
                      <a:pt x="27236" y="21387"/>
                    </a:lnTo>
                    <a:lnTo>
                      <a:pt x="27670" y="21282"/>
                    </a:lnTo>
                    <a:lnTo>
                      <a:pt x="28105" y="21162"/>
                    </a:lnTo>
                    <a:lnTo>
                      <a:pt x="28540" y="21102"/>
                    </a:lnTo>
                    <a:lnTo>
                      <a:pt x="28945" y="20712"/>
                    </a:lnTo>
                    <a:lnTo>
                      <a:pt x="29410" y="20922"/>
                    </a:lnTo>
                    <a:lnTo>
                      <a:pt x="29875" y="21117"/>
                    </a:lnTo>
                    <a:lnTo>
                      <a:pt x="30279" y="20712"/>
                    </a:lnTo>
                    <a:lnTo>
                      <a:pt x="30759" y="21027"/>
                    </a:lnTo>
                    <a:lnTo>
                      <a:pt x="31195" y="20832"/>
                    </a:lnTo>
                    <a:lnTo>
                      <a:pt x="31645" y="20937"/>
                    </a:lnTo>
                    <a:lnTo>
                      <a:pt x="32049" y="20517"/>
                    </a:lnTo>
                    <a:lnTo>
                      <a:pt x="32529" y="20802"/>
                    </a:lnTo>
                    <a:lnTo>
                      <a:pt x="32905" y="20127"/>
                    </a:lnTo>
                    <a:lnTo>
                      <a:pt x="33384" y="20487"/>
                    </a:lnTo>
                    <a:lnTo>
                      <a:pt x="33804" y="20247"/>
                    </a:lnTo>
                    <a:lnTo>
                      <a:pt x="34239" y="20067"/>
                    </a:lnTo>
                    <a:lnTo>
                      <a:pt x="34689" y="20187"/>
                    </a:lnTo>
                    <a:lnTo>
                      <a:pt x="35154" y="20397"/>
                    </a:lnTo>
                    <a:lnTo>
                      <a:pt x="35558" y="19947"/>
                    </a:lnTo>
                    <a:lnTo>
                      <a:pt x="36008" y="20022"/>
                    </a:lnTo>
                    <a:lnTo>
                      <a:pt x="36488" y="20307"/>
                    </a:lnTo>
                    <a:lnTo>
                      <a:pt x="36924" y="20202"/>
                    </a:lnTo>
                    <a:lnTo>
                      <a:pt x="37344" y="19917"/>
                    </a:lnTo>
                    <a:lnTo>
                      <a:pt x="37778" y="19872"/>
                    </a:lnTo>
                    <a:lnTo>
                      <a:pt x="38228" y="19947"/>
                    </a:lnTo>
                    <a:lnTo>
                      <a:pt x="38648" y="19543"/>
                    </a:lnTo>
                    <a:lnTo>
                      <a:pt x="39128" y="19932"/>
                    </a:lnTo>
                    <a:lnTo>
                      <a:pt x="39533" y="19573"/>
                    </a:lnTo>
                    <a:lnTo>
                      <a:pt x="39998" y="19723"/>
                    </a:lnTo>
                    <a:lnTo>
                      <a:pt x="40133" y="19827"/>
                    </a:lnTo>
                    <a:lnTo>
                      <a:pt x="40133" y="1"/>
                    </a:lnTo>
                    <a:lnTo>
                      <a:pt x="38183" y="1"/>
                    </a:lnTo>
                    <a:lnTo>
                      <a:pt x="37988" y="1246"/>
                    </a:lnTo>
                    <a:cubicBezTo>
                      <a:pt x="38258" y="1350"/>
                      <a:pt x="38453" y="1606"/>
                      <a:pt x="38453" y="1906"/>
                    </a:cubicBezTo>
                    <a:cubicBezTo>
                      <a:pt x="38453" y="2280"/>
                      <a:pt x="38138" y="2596"/>
                      <a:pt x="37748" y="2596"/>
                    </a:cubicBezTo>
                    <a:cubicBezTo>
                      <a:pt x="37358" y="2596"/>
                      <a:pt x="37058" y="2280"/>
                      <a:pt x="37058" y="1906"/>
                    </a:cubicBezTo>
                    <a:cubicBezTo>
                      <a:pt x="37058" y="1636"/>
                      <a:pt x="37208" y="1396"/>
                      <a:pt x="37448" y="1276"/>
                    </a:cubicBezTo>
                    <a:lnTo>
                      <a:pt x="37448" y="1"/>
                    </a:lnTo>
                    <a:lnTo>
                      <a:pt x="34254" y="1"/>
                    </a:lnTo>
                    <a:lnTo>
                      <a:pt x="34059" y="1246"/>
                    </a:lnTo>
                    <a:cubicBezTo>
                      <a:pt x="34329" y="1350"/>
                      <a:pt x="34524" y="1606"/>
                      <a:pt x="34524" y="1906"/>
                    </a:cubicBezTo>
                    <a:cubicBezTo>
                      <a:pt x="34524" y="2280"/>
                      <a:pt x="34209" y="2596"/>
                      <a:pt x="33819" y="2596"/>
                    </a:cubicBezTo>
                    <a:cubicBezTo>
                      <a:pt x="33429" y="2596"/>
                      <a:pt x="33129" y="2280"/>
                      <a:pt x="33129" y="1906"/>
                    </a:cubicBezTo>
                    <a:cubicBezTo>
                      <a:pt x="33129" y="1636"/>
                      <a:pt x="33279" y="1396"/>
                      <a:pt x="33519" y="1276"/>
                    </a:cubicBezTo>
                    <a:lnTo>
                      <a:pt x="33519" y="1"/>
                    </a:lnTo>
                    <a:lnTo>
                      <a:pt x="30325" y="1"/>
                    </a:lnTo>
                    <a:lnTo>
                      <a:pt x="30129" y="1246"/>
                    </a:lnTo>
                    <a:cubicBezTo>
                      <a:pt x="30399" y="1350"/>
                      <a:pt x="30595" y="1606"/>
                      <a:pt x="30595" y="1906"/>
                    </a:cubicBezTo>
                    <a:cubicBezTo>
                      <a:pt x="30595" y="2280"/>
                      <a:pt x="30279" y="2596"/>
                      <a:pt x="29890" y="2596"/>
                    </a:cubicBezTo>
                    <a:cubicBezTo>
                      <a:pt x="29515" y="2596"/>
                      <a:pt x="29200" y="2280"/>
                      <a:pt x="29200" y="1906"/>
                    </a:cubicBezTo>
                    <a:cubicBezTo>
                      <a:pt x="29200" y="1636"/>
                      <a:pt x="29350" y="1396"/>
                      <a:pt x="29590" y="1276"/>
                    </a:cubicBezTo>
                    <a:lnTo>
                      <a:pt x="29590" y="1"/>
                    </a:lnTo>
                    <a:lnTo>
                      <a:pt x="26396" y="1"/>
                    </a:lnTo>
                    <a:lnTo>
                      <a:pt x="26200" y="1246"/>
                    </a:lnTo>
                    <a:cubicBezTo>
                      <a:pt x="26470" y="1350"/>
                      <a:pt x="26666" y="1606"/>
                      <a:pt x="26666" y="1906"/>
                    </a:cubicBezTo>
                    <a:cubicBezTo>
                      <a:pt x="26666" y="2280"/>
                      <a:pt x="26350" y="2596"/>
                      <a:pt x="25960" y="2596"/>
                    </a:cubicBezTo>
                    <a:cubicBezTo>
                      <a:pt x="25586" y="2596"/>
                      <a:pt x="25270" y="2280"/>
                      <a:pt x="25270" y="1906"/>
                    </a:cubicBezTo>
                    <a:cubicBezTo>
                      <a:pt x="25270" y="1636"/>
                      <a:pt x="25420" y="1396"/>
                      <a:pt x="25660" y="1276"/>
                    </a:cubicBezTo>
                    <a:lnTo>
                      <a:pt x="25660" y="1"/>
                    </a:lnTo>
                    <a:lnTo>
                      <a:pt x="22467" y="1"/>
                    </a:lnTo>
                    <a:lnTo>
                      <a:pt x="22271" y="1246"/>
                    </a:lnTo>
                    <a:cubicBezTo>
                      <a:pt x="22541" y="1350"/>
                      <a:pt x="22737" y="1606"/>
                      <a:pt x="22737" y="1906"/>
                    </a:cubicBezTo>
                    <a:cubicBezTo>
                      <a:pt x="22737" y="2280"/>
                      <a:pt x="22421" y="2596"/>
                      <a:pt x="22031" y="2596"/>
                    </a:cubicBezTo>
                    <a:cubicBezTo>
                      <a:pt x="21657" y="2596"/>
                      <a:pt x="21341" y="2280"/>
                      <a:pt x="21341" y="1906"/>
                    </a:cubicBezTo>
                    <a:cubicBezTo>
                      <a:pt x="21341" y="1636"/>
                      <a:pt x="21491" y="1396"/>
                      <a:pt x="21731" y="1276"/>
                    </a:cubicBezTo>
                    <a:lnTo>
                      <a:pt x="21731" y="1"/>
                    </a:lnTo>
                    <a:lnTo>
                      <a:pt x="18537" y="1"/>
                    </a:lnTo>
                    <a:lnTo>
                      <a:pt x="18342" y="1246"/>
                    </a:lnTo>
                    <a:cubicBezTo>
                      <a:pt x="18612" y="1350"/>
                      <a:pt x="18807" y="1606"/>
                      <a:pt x="18807" y="1906"/>
                    </a:cubicBezTo>
                    <a:cubicBezTo>
                      <a:pt x="18807" y="2280"/>
                      <a:pt x="18492" y="2596"/>
                      <a:pt x="18102" y="2596"/>
                    </a:cubicBezTo>
                    <a:cubicBezTo>
                      <a:pt x="17727" y="2596"/>
                      <a:pt x="17412" y="2280"/>
                      <a:pt x="17412" y="1906"/>
                    </a:cubicBezTo>
                    <a:cubicBezTo>
                      <a:pt x="17412" y="1636"/>
                      <a:pt x="17562" y="1396"/>
                      <a:pt x="17802" y="1276"/>
                    </a:cubicBezTo>
                    <a:lnTo>
                      <a:pt x="17802" y="1"/>
                    </a:lnTo>
                    <a:lnTo>
                      <a:pt x="14608" y="1"/>
                    </a:lnTo>
                    <a:lnTo>
                      <a:pt x="14413" y="1246"/>
                    </a:lnTo>
                    <a:cubicBezTo>
                      <a:pt x="14682" y="1350"/>
                      <a:pt x="14878" y="1606"/>
                      <a:pt x="14878" y="1906"/>
                    </a:cubicBezTo>
                    <a:cubicBezTo>
                      <a:pt x="14878" y="2280"/>
                      <a:pt x="14562" y="2596"/>
                      <a:pt x="14173" y="2596"/>
                    </a:cubicBezTo>
                    <a:cubicBezTo>
                      <a:pt x="13798" y="2596"/>
                      <a:pt x="13483" y="2280"/>
                      <a:pt x="13483" y="1906"/>
                    </a:cubicBezTo>
                    <a:cubicBezTo>
                      <a:pt x="13483" y="1636"/>
                      <a:pt x="13633" y="1396"/>
                      <a:pt x="13873" y="1276"/>
                    </a:cubicBezTo>
                    <a:lnTo>
                      <a:pt x="13873" y="1"/>
                    </a:lnTo>
                    <a:lnTo>
                      <a:pt x="10679" y="1"/>
                    </a:lnTo>
                    <a:lnTo>
                      <a:pt x="10483" y="1246"/>
                    </a:lnTo>
                    <a:cubicBezTo>
                      <a:pt x="10753" y="1350"/>
                      <a:pt x="10949" y="1606"/>
                      <a:pt x="10949" y="1906"/>
                    </a:cubicBezTo>
                    <a:cubicBezTo>
                      <a:pt x="10949" y="2280"/>
                      <a:pt x="10633" y="2596"/>
                      <a:pt x="10243" y="2596"/>
                    </a:cubicBezTo>
                    <a:cubicBezTo>
                      <a:pt x="9869" y="2596"/>
                      <a:pt x="9553" y="2280"/>
                      <a:pt x="9553" y="1906"/>
                    </a:cubicBezTo>
                    <a:cubicBezTo>
                      <a:pt x="9553" y="1636"/>
                      <a:pt x="9703" y="1396"/>
                      <a:pt x="9943" y="1276"/>
                    </a:cubicBezTo>
                    <a:lnTo>
                      <a:pt x="9943" y="1"/>
                    </a:lnTo>
                    <a:lnTo>
                      <a:pt x="6750" y="1"/>
                    </a:lnTo>
                    <a:lnTo>
                      <a:pt x="6554" y="1246"/>
                    </a:lnTo>
                    <a:cubicBezTo>
                      <a:pt x="6824" y="1350"/>
                      <a:pt x="7020" y="1606"/>
                      <a:pt x="7020" y="1906"/>
                    </a:cubicBezTo>
                    <a:cubicBezTo>
                      <a:pt x="7020" y="2280"/>
                      <a:pt x="6704" y="2596"/>
                      <a:pt x="6314" y="2596"/>
                    </a:cubicBezTo>
                    <a:cubicBezTo>
                      <a:pt x="5940" y="2596"/>
                      <a:pt x="5624" y="2280"/>
                      <a:pt x="5624" y="1906"/>
                    </a:cubicBezTo>
                    <a:cubicBezTo>
                      <a:pt x="5624" y="1636"/>
                      <a:pt x="5774" y="1396"/>
                      <a:pt x="6014" y="1276"/>
                    </a:cubicBezTo>
                    <a:lnTo>
                      <a:pt x="6014" y="1"/>
                    </a:lnTo>
                    <a:lnTo>
                      <a:pt x="2820" y="1"/>
                    </a:lnTo>
                    <a:lnTo>
                      <a:pt x="2625" y="1246"/>
                    </a:lnTo>
                    <a:cubicBezTo>
                      <a:pt x="2895" y="1350"/>
                      <a:pt x="3090" y="1606"/>
                      <a:pt x="3090" y="1906"/>
                    </a:cubicBezTo>
                    <a:cubicBezTo>
                      <a:pt x="3090" y="2280"/>
                      <a:pt x="2775" y="2596"/>
                      <a:pt x="2385" y="2596"/>
                    </a:cubicBezTo>
                    <a:cubicBezTo>
                      <a:pt x="2011" y="2596"/>
                      <a:pt x="1695" y="2280"/>
                      <a:pt x="1695" y="1906"/>
                    </a:cubicBezTo>
                    <a:cubicBezTo>
                      <a:pt x="1695" y="1636"/>
                      <a:pt x="1845" y="1396"/>
                      <a:pt x="2085" y="1276"/>
                    </a:cubicBezTo>
                    <a:lnTo>
                      <a:pt x="20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6087600" y="2281425"/>
                <a:ext cx="2565900" cy="1781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68" y="3224243"/>
              <a:ext cx="2377646" cy="1036410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92" y="2531545"/>
              <a:ext cx="2377646" cy="652329"/>
            </a:xfrm>
            <a:prstGeom prst="rect">
              <a:avLst/>
            </a:prstGeom>
          </p:spPr>
        </p:pic>
        <p:sp>
          <p:nvSpPr>
            <p:cNvPr id="50" name="Google Shape;7980;p75"/>
            <p:cNvSpPr/>
            <p:nvPr/>
          </p:nvSpPr>
          <p:spPr>
            <a:xfrm>
              <a:off x="1765079" y="2106197"/>
              <a:ext cx="230461" cy="358999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solidFill>
              <a:srgbClr val="9C786B"/>
            </a:solidFill>
            <a:ln>
              <a:solidFill>
                <a:srgbClr val="9C786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712880" y="1448081"/>
            <a:ext cx="7718205" cy="1577082"/>
            <a:chOff x="712880" y="-94981"/>
            <a:chExt cx="7718205" cy="1577082"/>
          </a:xfrm>
        </p:grpSpPr>
        <p:grpSp>
          <p:nvGrpSpPr>
            <p:cNvPr id="769" name="Google Shape;769;p40"/>
            <p:cNvGrpSpPr/>
            <p:nvPr/>
          </p:nvGrpSpPr>
          <p:grpSpPr>
            <a:xfrm>
              <a:off x="1606137" y="431287"/>
              <a:ext cx="5933649" cy="922993"/>
              <a:chOff x="1641937" y="507487"/>
              <a:chExt cx="5933649" cy="922993"/>
            </a:xfrm>
          </p:grpSpPr>
          <p:sp>
            <p:nvSpPr>
              <p:cNvPr id="770" name="Google Shape;770;p40"/>
              <p:cNvSpPr/>
              <p:nvPr/>
            </p:nvSpPr>
            <p:spPr>
              <a:xfrm>
                <a:off x="1641937" y="507487"/>
                <a:ext cx="3319024" cy="922993"/>
              </a:xfrm>
              <a:custGeom>
                <a:avLst/>
                <a:gdLst/>
                <a:ahLst/>
                <a:cxnLst/>
                <a:rect l="l" t="t" r="r" b="b"/>
                <a:pathLst>
                  <a:path w="37164" h="10335" extrusionOk="0">
                    <a:moveTo>
                      <a:pt x="1" y="1"/>
                    </a:moveTo>
                    <a:lnTo>
                      <a:pt x="1" y="10064"/>
                    </a:lnTo>
                    <a:lnTo>
                      <a:pt x="511" y="10154"/>
                    </a:lnTo>
                    <a:lnTo>
                      <a:pt x="1395" y="10259"/>
                    </a:lnTo>
                    <a:lnTo>
                      <a:pt x="2280" y="10124"/>
                    </a:lnTo>
                    <a:lnTo>
                      <a:pt x="3165" y="9689"/>
                    </a:lnTo>
                    <a:lnTo>
                      <a:pt x="4050" y="10019"/>
                    </a:lnTo>
                    <a:lnTo>
                      <a:pt x="4950" y="9734"/>
                    </a:lnTo>
                    <a:lnTo>
                      <a:pt x="5834" y="9899"/>
                    </a:lnTo>
                    <a:lnTo>
                      <a:pt x="6719" y="9749"/>
                    </a:lnTo>
                    <a:lnTo>
                      <a:pt x="7604" y="9854"/>
                    </a:lnTo>
                    <a:lnTo>
                      <a:pt x="8489" y="10199"/>
                    </a:lnTo>
                    <a:lnTo>
                      <a:pt x="9373" y="10289"/>
                    </a:lnTo>
                    <a:lnTo>
                      <a:pt x="10259" y="10034"/>
                    </a:lnTo>
                    <a:lnTo>
                      <a:pt x="11143" y="10259"/>
                    </a:lnTo>
                    <a:lnTo>
                      <a:pt x="12028" y="10184"/>
                    </a:lnTo>
                    <a:lnTo>
                      <a:pt x="12928" y="10319"/>
                    </a:lnTo>
                    <a:lnTo>
                      <a:pt x="13812" y="9614"/>
                    </a:lnTo>
                    <a:lnTo>
                      <a:pt x="14698" y="9974"/>
                    </a:lnTo>
                    <a:lnTo>
                      <a:pt x="15582" y="9884"/>
                    </a:lnTo>
                    <a:lnTo>
                      <a:pt x="16468" y="9779"/>
                    </a:lnTo>
                    <a:lnTo>
                      <a:pt x="17352" y="9809"/>
                    </a:lnTo>
                    <a:lnTo>
                      <a:pt x="18237" y="10064"/>
                    </a:lnTo>
                    <a:lnTo>
                      <a:pt x="19121" y="9749"/>
                    </a:lnTo>
                    <a:lnTo>
                      <a:pt x="20007" y="9704"/>
                    </a:lnTo>
                    <a:lnTo>
                      <a:pt x="20891" y="10244"/>
                    </a:lnTo>
                    <a:lnTo>
                      <a:pt x="21776" y="9929"/>
                    </a:lnTo>
                    <a:lnTo>
                      <a:pt x="22676" y="10334"/>
                    </a:lnTo>
                    <a:lnTo>
                      <a:pt x="23561" y="10019"/>
                    </a:lnTo>
                    <a:lnTo>
                      <a:pt x="24446" y="10124"/>
                    </a:lnTo>
                    <a:lnTo>
                      <a:pt x="25330" y="9839"/>
                    </a:lnTo>
                    <a:lnTo>
                      <a:pt x="26216" y="10259"/>
                    </a:lnTo>
                    <a:lnTo>
                      <a:pt x="27100" y="9719"/>
                    </a:lnTo>
                    <a:lnTo>
                      <a:pt x="27985" y="10019"/>
                    </a:lnTo>
                    <a:lnTo>
                      <a:pt x="28870" y="10319"/>
                    </a:lnTo>
                    <a:lnTo>
                      <a:pt x="29755" y="9974"/>
                    </a:lnTo>
                    <a:lnTo>
                      <a:pt x="30639" y="10199"/>
                    </a:lnTo>
                    <a:lnTo>
                      <a:pt x="31525" y="9809"/>
                    </a:lnTo>
                    <a:lnTo>
                      <a:pt x="32409" y="9629"/>
                    </a:lnTo>
                    <a:lnTo>
                      <a:pt x="33294" y="9809"/>
                    </a:lnTo>
                    <a:lnTo>
                      <a:pt x="34178" y="10229"/>
                    </a:lnTo>
                    <a:lnTo>
                      <a:pt x="35064" y="10109"/>
                    </a:lnTo>
                    <a:lnTo>
                      <a:pt x="35948" y="9704"/>
                    </a:lnTo>
                    <a:lnTo>
                      <a:pt x="36984" y="10124"/>
                    </a:lnTo>
                    <a:lnTo>
                      <a:pt x="36578" y="9119"/>
                    </a:lnTo>
                    <a:lnTo>
                      <a:pt x="37163" y="8235"/>
                    </a:lnTo>
                    <a:lnTo>
                      <a:pt x="36954" y="7365"/>
                    </a:lnTo>
                    <a:lnTo>
                      <a:pt x="37104" y="6495"/>
                    </a:lnTo>
                    <a:lnTo>
                      <a:pt x="37088" y="5625"/>
                    </a:lnTo>
                    <a:lnTo>
                      <a:pt x="36698" y="4740"/>
                    </a:lnTo>
                    <a:lnTo>
                      <a:pt x="36984" y="3870"/>
                    </a:lnTo>
                    <a:lnTo>
                      <a:pt x="36984" y="3000"/>
                    </a:lnTo>
                    <a:lnTo>
                      <a:pt x="36894" y="2130"/>
                    </a:lnTo>
                    <a:lnTo>
                      <a:pt x="36804" y="1260"/>
                    </a:lnTo>
                    <a:lnTo>
                      <a:pt x="36564" y="391"/>
                    </a:lnTo>
                    <a:lnTo>
                      <a:pt x="366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0"/>
              <p:cNvSpPr/>
              <p:nvPr/>
            </p:nvSpPr>
            <p:spPr>
              <a:xfrm>
                <a:off x="4256562" y="507487"/>
                <a:ext cx="3319024" cy="922993"/>
              </a:xfrm>
              <a:custGeom>
                <a:avLst/>
                <a:gdLst/>
                <a:ahLst/>
                <a:cxnLst/>
                <a:rect l="l" t="t" r="r" b="b"/>
                <a:pathLst>
                  <a:path w="37164" h="10335" extrusionOk="0">
                    <a:moveTo>
                      <a:pt x="1" y="1"/>
                    </a:moveTo>
                    <a:lnTo>
                      <a:pt x="1" y="10064"/>
                    </a:lnTo>
                    <a:lnTo>
                      <a:pt x="511" y="10154"/>
                    </a:lnTo>
                    <a:lnTo>
                      <a:pt x="1395" y="10259"/>
                    </a:lnTo>
                    <a:lnTo>
                      <a:pt x="2280" y="10124"/>
                    </a:lnTo>
                    <a:lnTo>
                      <a:pt x="3165" y="9689"/>
                    </a:lnTo>
                    <a:lnTo>
                      <a:pt x="4050" y="10019"/>
                    </a:lnTo>
                    <a:lnTo>
                      <a:pt x="4950" y="9734"/>
                    </a:lnTo>
                    <a:lnTo>
                      <a:pt x="5834" y="9899"/>
                    </a:lnTo>
                    <a:lnTo>
                      <a:pt x="6719" y="9749"/>
                    </a:lnTo>
                    <a:lnTo>
                      <a:pt x="7604" y="9854"/>
                    </a:lnTo>
                    <a:lnTo>
                      <a:pt x="8489" y="10199"/>
                    </a:lnTo>
                    <a:lnTo>
                      <a:pt x="9373" y="10289"/>
                    </a:lnTo>
                    <a:lnTo>
                      <a:pt x="10259" y="10034"/>
                    </a:lnTo>
                    <a:lnTo>
                      <a:pt x="11143" y="10259"/>
                    </a:lnTo>
                    <a:lnTo>
                      <a:pt x="12028" y="10184"/>
                    </a:lnTo>
                    <a:lnTo>
                      <a:pt x="12928" y="10319"/>
                    </a:lnTo>
                    <a:lnTo>
                      <a:pt x="13812" y="9614"/>
                    </a:lnTo>
                    <a:lnTo>
                      <a:pt x="14698" y="9974"/>
                    </a:lnTo>
                    <a:lnTo>
                      <a:pt x="15582" y="9884"/>
                    </a:lnTo>
                    <a:lnTo>
                      <a:pt x="16468" y="9779"/>
                    </a:lnTo>
                    <a:lnTo>
                      <a:pt x="17352" y="9809"/>
                    </a:lnTo>
                    <a:lnTo>
                      <a:pt x="18237" y="10064"/>
                    </a:lnTo>
                    <a:lnTo>
                      <a:pt x="19121" y="9749"/>
                    </a:lnTo>
                    <a:lnTo>
                      <a:pt x="20007" y="9704"/>
                    </a:lnTo>
                    <a:lnTo>
                      <a:pt x="20891" y="10244"/>
                    </a:lnTo>
                    <a:lnTo>
                      <a:pt x="21776" y="9929"/>
                    </a:lnTo>
                    <a:lnTo>
                      <a:pt x="22676" y="10334"/>
                    </a:lnTo>
                    <a:lnTo>
                      <a:pt x="23561" y="10019"/>
                    </a:lnTo>
                    <a:lnTo>
                      <a:pt x="24446" y="10124"/>
                    </a:lnTo>
                    <a:lnTo>
                      <a:pt x="25330" y="9839"/>
                    </a:lnTo>
                    <a:lnTo>
                      <a:pt x="26216" y="10259"/>
                    </a:lnTo>
                    <a:lnTo>
                      <a:pt x="27100" y="9719"/>
                    </a:lnTo>
                    <a:lnTo>
                      <a:pt x="27985" y="10019"/>
                    </a:lnTo>
                    <a:lnTo>
                      <a:pt x="28870" y="10319"/>
                    </a:lnTo>
                    <a:lnTo>
                      <a:pt x="29755" y="9974"/>
                    </a:lnTo>
                    <a:lnTo>
                      <a:pt x="30639" y="10199"/>
                    </a:lnTo>
                    <a:lnTo>
                      <a:pt x="31525" y="9809"/>
                    </a:lnTo>
                    <a:lnTo>
                      <a:pt x="32409" y="9629"/>
                    </a:lnTo>
                    <a:lnTo>
                      <a:pt x="33294" y="9809"/>
                    </a:lnTo>
                    <a:lnTo>
                      <a:pt x="34178" y="10229"/>
                    </a:lnTo>
                    <a:lnTo>
                      <a:pt x="35064" y="10109"/>
                    </a:lnTo>
                    <a:lnTo>
                      <a:pt x="35948" y="9704"/>
                    </a:lnTo>
                    <a:lnTo>
                      <a:pt x="36984" y="10124"/>
                    </a:lnTo>
                    <a:lnTo>
                      <a:pt x="36578" y="9119"/>
                    </a:lnTo>
                    <a:lnTo>
                      <a:pt x="37163" y="8235"/>
                    </a:lnTo>
                    <a:lnTo>
                      <a:pt x="36954" y="7365"/>
                    </a:lnTo>
                    <a:lnTo>
                      <a:pt x="37104" y="6495"/>
                    </a:lnTo>
                    <a:lnTo>
                      <a:pt x="37088" y="5625"/>
                    </a:lnTo>
                    <a:lnTo>
                      <a:pt x="36698" y="4740"/>
                    </a:lnTo>
                    <a:lnTo>
                      <a:pt x="36984" y="3870"/>
                    </a:lnTo>
                    <a:lnTo>
                      <a:pt x="36984" y="3000"/>
                    </a:lnTo>
                    <a:lnTo>
                      <a:pt x="36894" y="2130"/>
                    </a:lnTo>
                    <a:lnTo>
                      <a:pt x="36804" y="1260"/>
                    </a:lnTo>
                    <a:lnTo>
                      <a:pt x="36564" y="391"/>
                    </a:lnTo>
                    <a:lnTo>
                      <a:pt x="366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80" y="409112"/>
              <a:ext cx="7718205" cy="1072989"/>
            </a:xfrm>
            <a:prstGeom prst="rect">
              <a:avLst/>
            </a:prstGeom>
          </p:spPr>
        </p:pic>
        <p:sp>
          <p:nvSpPr>
            <p:cNvPr id="772" name="Google Shape;772;p40"/>
            <p:cNvSpPr/>
            <p:nvPr/>
          </p:nvSpPr>
          <p:spPr>
            <a:xfrm rot="3147180">
              <a:off x="6508371" y="119528"/>
              <a:ext cx="1268972" cy="839954"/>
            </a:xfrm>
            <a:custGeom>
              <a:avLst/>
              <a:gdLst/>
              <a:ahLst/>
              <a:cxnLst/>
              <a:rect l="l" t="t" r="r" b="b"/>
              <a:pathLst>
                <a:path w="12554" h="8310" extrusionOk="0">
                  <a:moveTo>
                    <a:pt x="11144" y="765"/>
                  </a:moveTo>
                  <a:lnTo>
                    <a:pt x="11354" y="465"/>
                  </a:lnTo>
                  <a:lnTo>
                    <a:pt x="11009" y="271"/>
                  </a:lnTo>
                  <a:lnTo>
                    <a:pt x="10889" y="1"/>
                  </a:lnTo>
                  <a:lnTo>
                    <a:pt x="7575" y="1530"/>
                  </a:lnTo>
                  <a:lnTo>
                    <a:pt x="3316" y="3510"/>
                  </a:lnTo>
                  <a:lnTo>
                    <a:pt x="1" y="5040"/>
                  </a:lnTo>
                  <a:lnTo>
                    <a:pt x="121" y="5294"/>
                  </a:lnTo>
                  <a:lnTo>
                    <a:pt x="61" y="5684"/>
                  </a:lnTo>
                  <a:lnTo>
                    <a:pt x="421" y="5714"/>
                  </a:lnTo>
                  <a:lnTo>
                    <a:pt x="271" y="6134"/>
                  </a:lnTo>
                  <a:lnTo>
                    <a:pt x="646" y="6284"/>
                  </a:lnTo>
                  <a:lnTo>
                    <a:pt x="616" y="6884"/>
                  </a:lnTo>
                  <a:lnTo>
                    <a:pt x="931" y="7199"/>
                  </a:lnTo>
                  <a:lnTo>
                    <a:pt x="931" y="7574"/>
                  </a:lnTo>
                  <a:lnTo>
                    <a:pt x="1246" y="7784"/>
                  </a:lnTo>
                  <a:lnTo>
                    <a:pt x="1260" y="8309"/>
                  </a:lnTo>
                  <a:lnTo>
                    <a:pt x="4785" y="6674"/>
                  </a:lnTo>
                  <a:lnTo>
                    <a:pt x="9045" y="4710"/>
                  </a:lnTo>
                  <a:lnTo>
                    <a:pt x="12554" y="3074"/>
                  </a:lnTo>
                  <a:lnTo>
                    <a:pt x="12194" y="2730"/>
                  </a:lnTo>
                  <a:lnTo>
                    <a:pt x="12224" y="2355"/>
                  </a:lnTo>
                  <a:lnTo>
                    <a:pt x="11938" y="2115"/>
                  </a:lnTo>
                  <a:lnTo>
                    <a:pt x="11908" y="1665"/>
                  </a:lnTo>
                  <a:lnTo>
                    <a:pt x="11414" y="1305"/>
                  </a:lnTo>
                  <a:lnTo>
                    <a:pt x="11564" y="915"/>
                  </a:lnTo>
                  <a:close/>
                </a:path>
              </a:pathLst>
            </a:custGeom>
            <a:solidFill>
              <a:srgbClr val="858CAC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40"/>
          <p:cNvSpPr/>
          <p:nvPr/>
        </p:nvSpPr>
        <p:spPr>
          <a:xfrm>
            <a:off x="5503031" y="1570676"/>
            <a:ext cx="186108" cy="451619"/>
          </a:xfrm>
          <a:custGeom>
            <a:avLst/>
            <a:gdLst/>
            <a:ahLst/>
            <a:cxnLst/>
            <a:rect l="l" t="t" r="r" b="b"/>
            <a:pathLst>
              <a:path w="2911" h="7064" extrusionOk="0">
                <a:moveTo>
                  <a:pt x="1455" y="1"/>
                </a:moveTo>
                <a:cubicBezTo>
                  <a:pt x="645" y="1"/>
                  <a:pt x="1" y="661"/>
                  <a:pt x="1" y="1455"/>
                </a:cubicBezTo>
                <a:lnTo>
                  <a:pt x="1" y="1650"/>
                </a:lnTo>
                <a:lnTo>
                  <a:pt x="315" y="1650"/>
                </a:lnTo>
                <a:lnTo>
                  <a:pt x="315" y="1455"/>
                </a:lnTo>
                <a:cubicBezTo>
                  <a:pt x="315" y="841"/>
                  <a:pt x="825" y="331"/>
                  <a:pt x="1455" y="331"/>
                </a:cubicBezTo>
                <a:cubicBezTo>
                  <a:pt x="2070" y="331"/>
                  <a:pt x="2580" y="841"/>
                  <a:pt x="2580" y="1455"/>
                </a:cubicBezTo>
                <a:lnTo>
                  <a:pt x="2580" y="6150"/>
                </a:lnTo>
                <a:cubicBezTo>
                  <a:pt x="2580" y="6480"/>
                  <a:pt x="2310" y="6734"/>
                  <a:pt x="1995" y="6734"/>
                </a:cubicBezTo>
                <a:lnTo>
                  <a:pt x="1845" y="6734"/>
                </a:lnTo>
                <a:cubicBezTo>
                  <a:pt x="1515" y="6734"/>
                  <a:pt x="1261" y="6480"/>
                  <a:pt x="1261" y="6150"/>
                </a:cubicBezTo>
                <a:lnTo>
                  <a:pt x="1261" y="2115"/>
                </a:lnTo>
                <a:cubicBezTo>
                  <a:pt x="1261" y="2025"/>
                  <a:pt x="1185" y="1950"/>
                  <a:pt x="1095" y="1950"/>
                </a:cubicBezTo>
                <a:cubicBezTo>
                  <a:pt x="1005" y="1950"/>
                  <a:pt x="931" y="2025"/>
                  <a:pt x="931" y="2115"/>
                </a:cubicBezTo>
                <a:lnTo>
                  <a:pt x="931" y="6150"/>
                </a:lnTo>
                <a:cubicBezTo>
                  <a:pt x="931" y="6659"/>
                  <a:pt x="1335" y="7064"/>
                  <a:pt x="1845" y="7064"/>
                </a:cubicBezTo>
                <a:lnTo>
                  <a:pt x="1995" y="7064"/>
                </a:lnTo>
                <a:cubicBezTo>
                  <a:pt x="2490" y="7064"/>
                  <a:pt x="2910" y="6659"/>
                  <a:pt x="2910" y="6150"/>
                </a:cubicBezTo>
                <a:lnTo>
                  <a:pt x="2910" y="1455"/>
                </a:lnTo>
                <a:cubicBezTo>
                  <a:pt x="2910" y="661"/>
                  <a:pt x="2250" y="1"/>
                  <a:pt x="14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0"/>
          <p:cNvSpPr/>
          <p:nvPr/>
        </p:nvSpPr>
        <p:spPr>
          <a:xfrm>
            <a:off x="2830044" y="1570676"/>
            <a:ext cx="186108" cy="451619"/>
          </a:xfrm>
          <a:custGeom>
            <a:avLst/>
            <a:gdLst/>
            <a:ahLst/>
            <a:cxnLst/>
            <a:rect l="l" t="t" r="r" b="b"/>
            <a:pathLst>
              <a:path w="2911" h="7064" extrusionOk="0">
                <a:moveTo>
                  <a:pt x="1455" y="1"/>
                </a:moveTo>
                <a:cubicBezTo>
                  <a:pt x="645" y="1"/>
                  <a:pt x="1" y="661"/>
                  <a:pt x="1" y="1455"/>
                </a:cubicBezTo>
                <a:lnTo>
                  <a:pt x="1" y="1650"/>
                </a:lnTo>
                <a:lnTo>
                  <a:pt x="315" y="1650"/>
                </a:lnTo>
                <a:lnTo>
                  <a:pt x="315" y="1455"/>
                </a:lnTo>
                <a:cubicBezTo>
                  <a:pt x="315" y="841"/>
                  <a:pt x="825" y="331"/>
                  <a:pt x="1455" y="331"/>
                </a:cubicBezTo>
                <a:cubicBezTo>
                  <a:pt x="2070" y="331"/>
                  <a:pt x="2580" y="841"/>
                  <a:pt x="2580" y="1455"/>
                </a:cubicBezTo>
                <a:lnTo>
                  <a:pt x="2580" y="6150"/>
                </a:lnTo>
                <a:cubicBezTo>
                  <a:pt x="2580" y="6480"/>
                  <a:pt x="2310" y="6734"/>
                  <a:pt x="1995" y="6734"/>
                </a:cubicBezTo>
                <a:lnTo>
                  <a:pt x="1845" y="6734"/>
                </a:lnTo>
                <a:cubicBezTo>
                  <a:pt x="1515" y="6734"/>
                  <a:pt x="1261" y="6480"/>
                  <a:pt x="1261" y="6150"/>
                </a:cubicBezTo>
                <a:lnTo>
                  <a:pt x="1261" y="2115"/>
                </a:lnTo>
                <a:cubicBezTo>
                  <a:pt x="1261" y="2025"/>
                  <a:pt x="1185" y="1950"/>
                  <a:pt x="1095" y="1950"/>
                </a:cubicBezTo>
                <a:cubicBezTo>
                  <a:pt x="1005" y="1950"/>
                  <a:pt x="931" y="2025"/>
                  <a:pt x="931" y="2115"/>
                </a:cubicBezTo>
                <a:lnTo>
                  <a:pt x="931" y="6150"/>
                </a:lnTo>
                <a:cubicBezTo>
                  <a:pt x="931" y="6659"/>
                  <a:pt x="1335" y="7064"/>
                  <a:pt x="1845" y="7064"/>
                </a:cubicBezTo>
                <a:lnTo>
                  <a:pt x="1995" y="7064"/>
                </a:lnTo>
                <a:cubicBezTo>
                  <a:pt x="2490" y="7064"/>
                  <a:pt x="2910" y="6659"/>
                  <a:pt x="2910" y="6150"/>
                </a:cubicBezTo>
                <a:lnTo>
                  <a:pt x="2910" y="1455"/>
                </a:lnTo>
                <a:cubicBezTo>
                  <a:pt x="2910" y="661"/>
                  <a:pt x="2250" y="1"/>
                  <a:pt x="14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0"/>
          <p:cNvSpPr/>
          <p:nvPr/>
        </p:nvSpPr>
        <p:spPr>
          <a:xfrm>
            <a:off x="8170069" y="1570676"/>
            <a:ext cx="186108" cy="451619"/>
          </a:xfrm>
          <a:custGeom>
            <a:avLst/>
            <a:gdLst/>
            <a:ahLst/>
            <a:cxnLst/>
            <a:rect l="l" t="t" r="r" b="b"/>
            <a:pathLst>
              <a:path w="2911" h="7064" extrusionOk="0">
                <a:moveTo>
                  <a:pt x="1455" y="1"/>
                </a:moveTo>
                <a:cubicBezTo>
                  <a:pt x="645" y="1"/>
                  <a:pt x="1" y="661"/>
                  <a:pt x="1" y="1455"/>
                </a:cubicBezTo>
                <a:lnTo>
                  <a:pt x="1" y="1650"/>
                </a:lnTo>
                <a:lnTo>
                  <a:pt x="315" y="1650"/>
                </a:lnTo>
                <a:lnTo>
                  <a:pt x="315" y="1455"/>
                </a:lnTo>
                <a:cubicBezTo>
                  <a:pt x="315" y="841"/>
                  <a:pt x="825" y="331"/>
                  <a:pt x="1455" y="331"/>
                </a:cubicBezTo>
                <a:cubicBezTo>
                  <a:pt x="2070" y="331"/>
                  <a:pt x="2580" y="841"/>
                  <a:pt x="2580" y="1455"/>
                </a:cubicBezTo>
                <a:lnTo>
                  <a:pt x="2580" y="6150"/>
                </a:lnTo>
                <a:cubicBezTo>
                  <a:pt x="2580" y="6480"/>
                  <a:pt x="2310" y="6734"/>
                  <a:pt x="1995" y="6734"/>
                </a:cubicBezTo>
                <a:lnTo>
                  <a:pt x="1845" y="6734"/>
                </a:lnTo>
                <a:cubicBezTo>
                  <a:pt x="1515" y="6734"/>
                  <a:pt x="1261" y="6480"/>
                  <a:pt x="1261" y="6150"/>
                </a:cubicBezTo>
                <a:lnTo>
                  <a:pt x="1261" y="2115"/>
                </a:lnTo>
                <a:cubicBezTo>
                  <a:pt x="1261" y="2025"/>
                  <a:pt x="1185" y="1950"/>
                  <a:pt x="1095" y="1950"/>
                </a:cubicBezTo>
                <a:cubicBezTo>
                  <a:pt x="1005" y="1950"/>
                  <a:pt x="931" y="2025"/>
                  <a:pt x="931" y="2115"/>
                </a:cubicBezTo>
                <a:lnTo>
                  <a:pt x="931" y="6150"/>
                </a:lnTo>
                <a:cubicBezTo>
                  <a:pt x="931" y="6659"/>
                  <a:pt x="1335" y="7064"/>
                  <a:pt x="1845" y="7064"/>
                </a:cubicBezTo>
                <a:lnTo>
                  <a:pt x="1995" y="7064"/>
                </a:lnTo>
                <a:cubicBezTo>
                  <a:pt x="2490" y="7064"/>
                  <a:pt x="2910" y="6659"/>
                  <a:pt x="2910" y="6150"/>
                </a:cubicBezTo>
                <a:lnTo>
                  <a:pt x="2910" y="1455"/>
                </a:lnTo>
                <a:cubicBezTo>
                  <a:pt x="2910" y="661"/>
                  <a:pt x="2250" y="1"/>
                  <a:pt x="14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661;p39"/>
          <p:cNvSpPr txBox="1">
            <a:spLocks noGrp="1"/>
          </p:cNvSpPr>
          <p:nvPr/>
        </p:nvSpPr>
        <p:spPr>
          <a:xfrm>
            <a:off x="8674608" y="7301"/>
            <a:ext cx="465407" cy="43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4</a:t>
            </a:r>
            <a:endParaRPr dirty="0"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5679E-6 L 0 -0.2987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 animBg="1"/>
      <p:bldP spid="782" grpId="0" animBg="1"/>
      <p:bldP spid="8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Google Shape;422;p35"/>
          <p:cNvGraphicFramePr/>
          <p:nvPr>
            <p:extLst>
              <p:ext uri="{D42A27DB-BD31-4B8C-83A1-F6EECF244321}">
                <p14:modId xmlns:p14="http://schemas.microsoft.com/office/powerpoint/2010/main" val="2097845442"/>
              </p:ext>
            </p:extLst>
          </p:nvPr>
        </p:nvGraphicFramePr>
        <p:xfrm>
          <a:off x="138312" y="-112036"/>
          <a:ext cx="8875059" cy="5120460"/>
        </p:xfrm>
        <a:graphic>
          <a:graphicData uri="http://schemas.openxmlformats.org/drawingml/2006/table">
            <a:tbl>
              <a:tblPr>
                <a:noFill/>
                <a:tableStyleId>{E8606781-8790-444B-942D-0D6AEFA368AC}</a:tableStyleId>
              </a:tblPr>
              <a:tblGrid>
                <a:gridCol w="1424481"/>
                <a:gridCol w="1039091"/>
                <a:gridCol w="3383280"/>
                <a:gridCol w="3028207"/>
              </a:tblGrid>
              <a:tr h="521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週次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地點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訓練內容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50" dirty="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1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第一週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世青</a:t>
                      </a:r>
                      <a:r>
                        <a:rPr lang="en-US" altLang="zh-TW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-</a:t>
                      </a: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請假</a:t>
                      </a:r>
                      <a:endParaRPr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50" dirty="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1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第二週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居家檢疫及自主防疫</a:t>
                      </a:r>
                      <a:r>
                        <a:rPr lang="en-US" altLang="zh-TW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-</a:t>
                      </a: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請假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zh-TW" altLang="en-US" sz="950" dirty="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836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第三週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桃園市原住民運動會</a:t>
                      </a:r>
                      <a:r>
                        <a:rPr lang="en-US" altLang="zh-TW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工作人員</a:t>
                      </a:r>
                      <a:r>
                        <a:rPr lang="en-US" altLang="zh-TW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701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第四週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大溪河濱公園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  <a:endParaRPr lang="en-US" altLang="zh-TW" sz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岸上熱身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做操、傳接球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水下熱身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自主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基本動作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前進衝刺 、倒退、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180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360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迴轉、側拉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)*4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傳球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定點*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、行進間*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封球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定點*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、行進間*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自我加強</a:t>
                      </a:r>
                      <a:endParaRPr lang="en-US" altLang="zh-TW" sz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岸上熱身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做操、傳接球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水下熱身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自主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基本動作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前進衝刺 、倒退、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180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360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迴轉、側拉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)*4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傳球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定點*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、行進間*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、繞八*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10min)</a:t>
                      </a:r>
                      <a:endParaRPr lang="zh-TW" altLang="en-US" sz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進攻防守</a:t>
                      </a:r>
                      <a:endParaRPr lang="en-US" altLang="zh-TW" sz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930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第五週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大溪河濱公園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  <a:endParaRPr lang="en-US" altLang="zh-TW" sz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岸上熱身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做操、傳接球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水下熱身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自主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基本動作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前進衝刺 、倒退、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180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360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迴轉、側拉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)*6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傳球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定點*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、行進間*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封球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定點*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、行進間*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自我加強</a:t>
                      </a:r>
                      <a:endParaRPr lang="en-US" altLang="zh-TW" sz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岸上熱身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做操、傳接球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水下熱身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自主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基本動作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前進衝刺 、倒退、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180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360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迴轉、側拉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)*4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傳球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定點*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、行進間*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、繞八*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45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度角射門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" name="Google Shape;1661;p39"/>
          <p:cNvSpPr txBox="1">
            <a:spLocks noGrp="1"/>
          </p:cNvSpPr>
          <p:nvPr/>
        </p:nvSpPr>
        <p:spPr>
          <a:xfrm>
            <a:off x="8674608" y="7301"/>
            <a:ext cx="465407" cy="43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3</a:t>
            </a:r>
            <a:endParaRPr dirty="0"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Google Shape;422;p35"/>
          <p:cNvGraphicFramePr/>
          <p:nvPr>
            <p:extLst>
              <p:ext uri="{D42A27DB-BD31-4B8C-83A1-F6EECF244321}">
                <p14:modId xmlns:p14="http://schemas.microsoft.com/office/powerpoint/2010/main" val="3183611065"/>
              </p:ext>
            </p:extLst>
          </p:nvPr>
        </p:nvGraphicFramePr>
        <p:xfrm>
          <a:off x="138312" y="-112036"/>
          <a:ext cx="8875059" cy="4876635"/>
        </p:xfrm>
        <a:graphic>
          <a:graphicData uri="http://schemas.openxmlformats.org/drawingml/2006/table">
            <a:tbl>
              <a:tblPr>
                <a:noFill/>
                <a:tableStyleId>{E8606781-8790-444B-942D-0D6AEFA368AC}</a:tableStyleId>
              </a:tblPr>
              <a:tblGrid>
                <a:gridCol w="1432793"/>
                <a:gridCol w="1039091"/>
                <a:gridCol w="3224123"/>
                <a:gridCol w="3179052"/>
              </a:tblGrid>
              <a:tr h="521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週次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地點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訓練內容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50" dirty="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1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第六週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全民運</a:t>
                      </a:r>
                      <a:r>
                        <a:rPr lang="en-US" altLang="zh-TW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-</a:t>
                      </a: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請假</a:t>
                      </a:r>
                      <a:endParaRPr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50" dirty="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993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第七週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龍珠灣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  <a:endParaRPr lang="en-US" altLang="zh-TW" sz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1min*3(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大力量大動作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起步*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150m*6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趟休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2min(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力量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100%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槳頻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70%)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350m*4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趟休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3min(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力量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100%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槳頻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70%)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組休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緩和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2k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收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1min*3(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大力量大動作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起步*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3min*4 2min*6 1min*8 30sec*10 10sec*12(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力量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100%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槳頻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80%)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趟休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1:1(10sec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20sec)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組休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緩和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2k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收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31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第八週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屏東東港水域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全國輕艇短距離錦標賽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150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第九週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龍珠灣</a:t>
                      </a:r>
                      <a:endParaRPr lang="en-US" altLang="zh-TW" sz="20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長划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18k 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不求快，動作要做好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岸上熱身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做操、傳接球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水下熱身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自主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基本動作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前進衝刺 、倒退、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180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360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迴轉、側拉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)*4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傳球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定點*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、行進間*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封球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定點*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、行進間*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15min)</a:t>
                      </a:r>
                      <a:endParaRPr lang="zh-TW" altLang="en-US" sz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進攻防守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15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大溪河濱公園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Google Shape;1661;p39"/>
          <p:cNvSpPr txBox="1">
            <a:spLocks noGrp="1"/>
          </p:cNvSpPr>
          <p:nvPr/>
        </p:nvSpPr>
        <p:spPr>
          <a:xfrm>
            <a:off x="8674608" y="7301"/>
            <a:ext cx="465407" cy="43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4</a:t>
            </a:r>
            <a:endParaRPr dirty="0"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75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Google Shape;422;p35"/>
          <p:cNvGraphicFramePr/>
          <p:nvPr>
            <p:extLst>
              <p:ext uri="{D42A27DB-BD31-4B8C-83A1-F6EECF244321}">
                <p14:modId xmlns:p14="http://schemas.microsoft.com/office/powerpoint/2010/main" val="3804281569"/>
              </p:ext>
            </p:extLst>
          </p:nvPr>
        </p:nvGraphicFramePr>
        <p:xfrm>
          <a:off x="138312" y="-112036"/>
          <a:ext cx="8875059" cy="5120475"/>
        </p:xfrm>
        <a:graphic>
          <a:graphicData uri="http://schemas.openxmlformats.org/drawingml/2006/table">
            <a:tbl>
              <a:tblPr>
                <a:noFill/>
                <a:tableStyleId>{E8606781-8790-444B-942D-0D6AEFA368AC}</a:tableStyleId>
              </a:tblPr>
              <a:tblGrid>
                <a:gridCol w="1424481"/>
                <a:gridCol w="1039091"/>
                <a:gridCol w="3232435"/>
                <a:gridCol w="3179052"/>
              </a:tblGrid>
              <a:tr h="521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週次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地點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訓練內容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50" dirty="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150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第十週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龍珠灣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長划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16k 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不求快，動作要做好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岸上熱身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做操、傳接球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水下熱身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自主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基本動作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前進衝刺 、倒退、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180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360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迴轉、側拉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)*4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傳球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定點*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、行進間*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45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度射門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進攻防守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15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大溪河濱公園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150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第十一週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龍珠灣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長划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14k 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不求快，動作要做好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岸上熱身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做操、傳接球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水下熱身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自主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基本動作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前進衝刺 、倒退、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180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360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迴轉、側拉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)*4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傳球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定點*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、行進間*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20min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、繞八*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戰術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15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大溪河濱公園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150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第十二週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龍珠灣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長划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12k 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不求快，動作要做好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岸上熱身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做操、傳接球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水下熱身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自主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基本動作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前進衝刺 、倒退、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180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360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迴轉、側拉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)*4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傳球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繞八*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45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度角射門</a:t>
                      </a:r>
                      <a:endParaRPr lang="en-US" altLang="zh-TW" sz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戰術</a:t>
                      </a:r>
                      <a:endParaRPr lang="en-US" altLang="zh-TW" sz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15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大溪河濱公園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Google Shape;1661;p39"/>
          <p:cNvSpPr txBox="1">
            <a:spLocks noGrp="1"/>
          </p:cNvSpPr>
          <p:nvPr/>
        </p:nvSpPr>
        <p:spPr>
          <a:xfrm>
            <a:off x="8674608" y="7301"/>
            <a:ext cx="465407" cy="43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5</a:t>
            </a:r>
            <a:endParaRPr dirty="0"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42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Google Shape;422;p35"/>
          <p:cNvGraphicFramePr/>
          <p:nvPr>
            <p:extLst>
              <p:ext uri="{D42A27DB-BD31-4B8C-83A1-F6EECF244321}">
                <p14:modId xmlns:p14="http://schemas.microsoft.com/office/powerpoint/2010/main" val="2277128051"/>
              </p:ext>
            </p:extLst>
          </p:nvPr>
        </p:nvGraphicFramePr>
        <p:xfrm>
          <a:off x="138312" y="-112036"/>
          <a:ext cx="8875059" cy="4301928"/>
        </p:xfrm>
        <a:graphic>
          <a:graphicData uri="http://schemas.openxmlformats.org/drawingml/2006/table">
            <a:tbl>
              <a:tblPr>
                <a:noFill/>
                <a:tableStyleId>{E8606781-8790-444B-942D-0D6AEFA368AC}</a:tableStyleId>
              </a:tblPr>
              <a:tblGrid>
                <a:gridCol w="1432793"/>
                <a:gridCol w="1030779"/>
                <a:gridCol w="3232435"/>
                <a:gridCol w="3179052"/>
              </a:tblGrid>
              <a:tr h="521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週次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地點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訓練內容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50" dirty="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993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第十三週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新北市微風運河</a:t>
                      </a:r>
                      <a:endParaRPr lang="en-US" altLang="zh-TW" sz="2000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全國輕艇水球錦標賽錦標賽</a:t>
                      </a:r>
                    </a:p>
                    <a:p>
                      <a:endParaRPr lang="zh-TW" altLang="en-US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930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第十四週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龍珠灣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長划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10k 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不求快，動作要做好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1min*3(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大力量大動作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起步*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1000m*5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趟休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6min(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力量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80%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槳頻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40%)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緩和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2k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收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930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efair"/>
                          <a:sym typeface="Bellefair"/>
                        </a:rPr>
                        <a:t>第十五週</a:t>
                      </a:r>
                      <a:endParaRPr lang="zh-TW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efair"/>
                        <a:sym typeface="Bellefai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龍珠灣</a:t>
                      </a:r>
                      <a:endParaRPr lang="zh-TW" altLang="en-US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Bellota Text"/>
                        <a:sym typeface="Bellota Tex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上午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長划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12k 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不求快，動作要做好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下午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熱身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1min*3(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大力量大動作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起步*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3min*6 2min*8 1min*10 30sec*12 10sec*14(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力量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80%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槳頻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60%)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趟休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1:1(10sec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20sec) 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組休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5min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緩和</a:t>
                      </a:r>
                      <a:r>
                        <a:rPr lang="en-US" altLang="zh-TW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2k</a:t>
                      </a:r>
                      <a:r>
                        <a:rPr lang="zh-TW" altLang="en-US" sz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ellota Text"/>
                          <a:sym typeface="Bellota Text"/>
                        </a:rPr>
                        <a:t>收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" name="Google Shape;1661;p39"/>
          <p:cNvSpPr txBox="1">
            <a:spLocks noGrp="1"/>
          </p:cNvSpPr>
          <p:nvPr/>
        </p:nvSpPr>
        <p:spPr>
          <a:xfrm>
            <a:off x="8674608" y="7301"/>
            <a:ext cx="465407" cy="43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6</a:t>
            </a:r>
            <a:endParaRPr dirty="0"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57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tage Torn Paper Aesthetic Agency by Slidesgo">
  <a:themeElements>
    <a:clrScheme name="Simple Light">
      <a:dk1>
        <a:srgbClr val="9C786B"/>
      </a:dk1>
      <a:lt1>
        <a:srgbClr val="BA9F95"/>
      </a:lt1>
      <a:dk2>
        <a:srgbClr val="DABFB2"/>
      </a:dk2>
      <a:lt2>
        <a:srgbClr val="858CAC"/>
      </a:lt2>
      <a:accent1>
        <a:srgbClr val="CFD1DA"/>
      </a:accent1>
      <a:accent2>
        <a:srgbClr val="ADB0B8"/>
      </a:accent2>
      <a:accent3>
        <a:srgbClr val="E2E2E2"/>
      </a:accent3>
      <a:accent4>
        <a:srgbClr val="E7E3DA"/>
      </a:accent4>
      <a:accent5>
        <a:srgbClr val="FFFFFF"/>
      </a:accent5>
      <a:accent6>
        <a:srgbClr val="FFFFFF"/>
      </a:accent6>
      <a:hlink>
        <a:srgbClr val="9C78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98332C7160FA87479451C583502CD993" ma:contentTypeVersion="4" ma:contentTypeDescription="建立新的文件。" ma:contentTypeScope="" ma:versionID="f6cf8805442ff4d8f25b6ea8f2fe585d">
  <xsd:schema xmlns:xsd="http://www.w3.org/2001/XMLSchema" xmlns:xs="http://www.w3.org/2001/XMLSchema" xmlns:p="http://schemas.microsoft.com/office/2006/metadata/properties" xmlns:ns2="53a4e524-5fff-48cc-bc5b-1320466a6616" targetNamespace="http://schemas.microsoft.com/office/2006/metadata/properties" ma:root="true" ma:fieldsID="58cdc65a913b08f4b4f72110c0db7d20" ns2:_="">
    <xsd:import namespace="53a4e524-5fff-48cc-bc5b-1320466a6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4e524-5fff-48cc-bc5b-1320466a6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89EF93-B526-456E-A8A7-8327B7095494}"/>
</file>

<file path=customXml/itemProps2.xml><?xml version="1.0" encoding="utf-8"?>
<ds:datastoreItem xmlns:ds="http://schemas.openxmlformats.org/officeDocument/2006/customXml" ds:itemID="{54C7641C-C16F-49E2-A514-73B235FDA71F}"/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1132</Words>
  <Application>Microsoft Office PowerPoint</Application>
  <PresentationFormat>如螢幕大小 (16:9)</PresentationFormat>
  <Paragraphs>232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Vibur</vt:lpstr>
      <vt:lpstr>Times New Roman</vt:lpstr>
      <vt:lpstr>Bellefair</vt:lpstr>
      <vt:lpstr>Bellota Text</vt:lpstr>
      <vt:lpstr>Arial</vt:lpstr>
      <vt:lpstr>Broadway</vt:lpstr>
      <vt:lpstr>標楷體</vt:lpstr>
      <vt:lpstr>華康方圓體W7(P)</vt:lpstr>
      <vt:lpstr>新細明體</vt:lpstr>
      <vt:lpstr>Calibri</vt:lpstr>
      <vt:lpstr>Vintage Torn Paper Aesthetic Agency by Slidesgo</vt:lpstr>
      <vt:lpstr>輕艇實習點</vt:lpstr>
      <vt:lpstr>PowerPoint 簡報</vt:lpstr>
      <vt:lpstr>指導對象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輕艇實習點</dc:title>
  <dc:creator>琪</dc:creator>
  <cp:lastModifiedBy>lfkp507@gmail.com</cp:lastModifiedBy>
  <cp:revision>52</cp:revision>
  <dcterms:modified xsi:type="dcterms:W3CDTF">2022-09-19T03:53:13Z</dcterms:modified>
</cp:coreProperties>
</file>