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0" r:id="rId6"/>
    <p:sldId id="269" r:id="rId7"/>
    <p:sldId id="261" r:id="rId8"/>
    <p:sldId id="262" r:id="rId9"/>
    <p:sldId id="268" r:id="rId10"/>
    <p:sldId id="263" r:id="rId11"/>
    <p:sldId id="264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8512-B16E-4610-8F65-DC923C20587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87BE-8788-46EC-86C0-CE270A054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14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67A661-8EC2-4088-86C2-C3305D7E372D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4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04A-53DB-4565-A2FB-4E374B0C8CD5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50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C08A-FDF9-4D28-A92D-33165598BD1D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2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3D1F-DC6E-4BC5-950C-9231545790CF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78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E203-24A6-4B56-90B9-CFF3B9A92C10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64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AAA9-2B59-4F3E-80AA-A046DB95C05F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27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29B8-B789-44F6-A955-E4D3A51444EE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6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D736-2F96-4166-BC01-9297B8E2B475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81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D89-E518-4C8B-B313-94BB819F9042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4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8AA-119B-420E-B25F-64D48116B4E2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34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EF4-DC8E-47F6-BAFC-A5567CEFF6B2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12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DE19F1-A74D-4817-BF08-0125F30782DC}" type="datetime1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A675DB9-0BDB-42A4-A40D-39FBF99D3E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7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C72B4D-7428-27CC-05AB-BAC447146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工作室月會簡報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99D749-8E81-4DC8-6D96-9B1D7C216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1095055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張庭偉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99FBCF0-C8F3-6DAE-BE60-8B9BF8255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71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7C5C38-9134-86B9-AC97-3E99394D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工作室網站</a:t>
            </a: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585A8414-786D-4E10-4EF1-3A55A4B3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3" y="2005716"/>
            <a:ext cx="4025955" cy="417612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445B91-D1DA-9314-B134-1E2F624AC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39" y="2005717"/>
            <a:ext cx="5792054" cy="417612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C52B0CD-9B41-C257-E3B4-D9FFCC3A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10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00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02D37-75C2-0F1C-DAC9-6ED9AFDC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資訊組工作目標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80D5A8-FFFC-A073-E60D-168A4401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整理休閒實習點各組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110-2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學期的實習成果及內容，並更新至休閒網站上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更新休閒網站內容（月會簡報、照片）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發布各工作坊的相關活動資訊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313C82-2339-A0CB-51FC-E987088B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11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7976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A6EFF-E8D9-CE9C-254B-E8AE200B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各組實習近況回報與討論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1233BF-37F8-552D-A0B5-E56668E7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討論下月目標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新增工作事項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CFE5BD-16C2-9AA4-CF81-82949E90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12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3349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67A26-F98B-324E-27E4-6F24A6E45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123460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5180E-4A91-DD6D-2F2B-115FAF6E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578D97-0938-E5E9-9EB2-5836CB862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行政組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FA08A4-C4DC-6F89-D914-A99BFCBA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2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68126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01FF0-A093-5CF8-9F04-A1ACFF00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4FB0EA-C406-26B3-1877-62545186A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記錄開會出席表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收週誌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提醒開會時間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4E53FB-7095-B4BF-B335-9A2DB245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3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827587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8349-3FB5-2459-877F-1D7D8F35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出席表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662F9E-F065-50C1-B4FF-8EFF278D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CC8EFB-928E-D2F6-FA84-306F2DB21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2" y="1790314"/>
            <a:ext cx="11446232" cy="445808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37B65C-0E96-62EC-BD2E-45DE921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4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59919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架子 的圖片&#10;&#10;自動產生的描述">
            <a:extLst>
              <a:ext uri="{FF2B5EF4-FFF2-40B4-BE49-F238E27FC236}">
                <a16:creationId xmlns:a16="http://schemas.microsoft.com/office/drawing/2014/main" id="{DB205E65-3336-C3D5-56FD-EB848836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1420956"/>
            <a:ext cx="11438611" cy="4016088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0534FE-AD67-6A29-4438-15720B4D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5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70272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1DB628-D462-E10C-FD70-CC5FEDFD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341F4-AE59-9354-1113-4837D7E1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開會時間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:12/19(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1/9(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線上會議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:12/12(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6DD263-91E6-F7FE-1A1F-C7FCF04D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6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8432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37ADC-82AF-62AE-7871-BA779220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週誌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C67C2A-F8AD-6319-9C1C-840E6CA1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週誌繳交時間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12/15(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)10~14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1/5(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)15~17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16BF08-DAA0-17E5-CBB5-689396B6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7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02461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4A5F7-4A49-3FCC-C37C-AA4BAE5F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B7FB73-42C2-1FBF-3577-897FAE0B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解決網站首頁亂序的問題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新進成員自我介紹更新完成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559D97-D3FC-7527-FAD1-7448A185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8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1535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AE110-9D20-07C9-B047-25EF1481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工作室網站</a:t>
            </a:r>
            <a:endParaRPr lang="zh-TW" altLang="en-US" sz="72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C531F4B-8097-ACBF-1CB0-1918A8BC9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32C1307B-2310-7CA0-D98D-2A36E9898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CDF1BD5-05FE-4E7D-8760-3DDE3816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5DB9-0BDB-42A4-A40D-39FBF99D3E04}" type="slidenum">
              <a:rPr lang="zh-TW" altLang="en-US" sz="3000" smtClean="0"/>
              <a:t>9</a:t>
            </a:fld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8652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32C7160FA87479451C583502CD993" ma:contentTypeVersion="5" ma:contentTypeDescription="Create a new document." ma:contentTypeScope="" ma:versionID="31eabc3f622b84b2d1892274b791ba2f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92d9903b5e92de4ff6a8583460fd0e53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8D74A6-7E1A-465C-9F2A-9627D7039DE6}"/>
</file>

<file path=customXml/itemProps2.xml><?xml version="1.0" encoding="utf-8"?>
<ds:datastoreItem xmlns:ds="http://schemas.openxmlformats.org/officeDocument/2006/customXml" ds:itemID="{4E1FCF57-494D-4FA8-912F-8CDC422457ED}"/>
</file>

<file path=customXml/itemProps3.xml><?xml version="1.0" encoding="utf-8"?>
<ds:datastoreItem xmlns:ds="http://schemas.openxmlformats.org/officeDocument/2006/customXml" ds:itemID="{F0C3D393-5653-430D-827A-23C37DE66C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159</Words>
  <Application>Microsoft Office PowerPoint</Application>
  <PresentationFormat>寬螢幕</PresentationFormat>
  <Paragraphs>43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標楷體</vt:lpstr>
      <vt:lpstr>Calibri</vt:lpstr>
      <vt:lpstr>Corbel</vt:lpstr>
      <vt:lpstr>基礎</vt:lpstr>
      <vt:lpstr>工作室月會簡報</vt:lpstr>
      <vt:lpstr>目錄</vt:lpstr>
      <vt:lpstr>行政組</vt:lpstr>
      <vt:lpstr>出席表</vt:lpstr>
      <vt:lpstr>PowerPoint 簡報</vt:lpstr>
      <vt:lpstr>行政組</vt:lpstr>
      <vt:lpstr>週誌</vt:lpstr>
      <vt:lpstr>資訊組</vt:lpstr>
      <vt:lpstr>工作室網站</vt:lpstr>
      <vt:lpstr>工作室網站</vt:lpstr>
      <vt:lpstr>資訊組工作目標</vt:lpstr>
      <vt:lpstr>各組實習近況回報與討論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工作室月會簡報</dc:title>
  <dc:creator>張庭偉</dc:creator>
  <cp:lastModifiedBy>張庭偉</cp:lastModifiedBy>
  <cp:revision>14</cp:revision>
  <dcterms:created xsi:type="dcterms:W3CDTF">2022-11-15T07:35:57Z</dcterms:created>
  <dcterms:modified xsi:type="dcterms:W3CDTF">2022-11-20T18:00:25Z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0x01010098332C7160FA87479451C583502CD993</vt:lpwstr>
  </property>
</Properties>
</file>